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8.xml" ContentType="application/vnd.openxmlformats-officedocument.presentationml.notesSlide+xml"/>
  <Override PartName="/ppt/charts/chart5.xml" ContentType="application/vnd.openxmlformats-officedocument.drawingml.chart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30"/>
  </p:notesMasterIdLst>
  <p:sldIdLst>
    <p:sldId id="451" r:id="rId4"/>
    <p:sldId id="472" r:id="rId5"/>
    <p:sldId id="376" r:id="rId6"/>
    <p:sldId id="268" r:id="rId7"/>
    <p:sldId id="385" r:id="rId8"/>
    <p:sldId id="356" r:id="rId9"/>
    <p:sldId id="533" r:id="rId10"/>
    <p:sldId id="345" r:id="rId11"/>
    <p:sldId id="532" r:id="rId12"/>
    <p:sldId id="526" r:id="rId13"/>
    <p:sldId id="542" r:id="rId14"/>
    <p:sldId id="540" r:id="rId15"/>
    <p:sldId id="544" r:id="rId16"/>
    <p:sldId id="545" r:id="rId17"/>
    <p:sldId id="541" r:id="rId18"/>
    <p:sldId id="260" r:id="rId19"/>
    <p:sldId id="514" r:id="rId20"/>
    <p:sldId id="539" r:id="rId21"/>
    <p:sldId id="537" r:id="rId22"/>
    <p:sldId id="531" r:id="rId23"/>
    <p:sldId id="515" r:id="rId24"/>
    <p:sldId id="536" r:id="rId25"/>
    <p:sldId id="534" r:id="rId26"/>
    <p:sldId id="535" r:id="rId27"/>
    <p:sldId id="538" r:id="rId28"/>
    <p:sldId id="516" r:id="rId29"/>
    <p:sldId id="517" r:id="rId30"/>
    <p:sldId id="527" r:id="rId31"/>
    <p:sldId id="513" r:id="rId32"/>
    <p:sldId id="518" r:id="rId33"/>
    <p:sldId id="519" r:id="rId34"/>
    <p:sldId id="520" r:id="rId35"/>
    <p:sldId id="528" r:id="rId36"/>
    <p:sldId id="305" r:id="rId37"/>
    <p:sldId id="522" r:id="rId38"/>
    <p:sldId id="523" r:id="rId39"/>
    <p:sldId id="524" r:id="rId40"/>
    <p:sldId id="525" r:id="rId41"/>
    <p:sldId id="529" r:id="rId42"/>
    <p:sldId id="530" r:id="rId43"/>
    <p:sldId id="489" r:id="rId44"/>
    <p:sldId id="331" r:id="rId45"/>
    <p:sldId id="373" r:id="rId46"/>
    <p:sldId id="283" r:id="rId47"/>
    <p:sldId id="396" r:id="rId48"/>
    <p:sldId id="339" r:id="rId49"/>
    <p:sldId id="271" r:id="rId50"/>
    <p:sldId id="264" r:id="rId51"/>
    <p:sldId id="386" r:id="rId52"/>
    <p:sldId id="490" r:id="rId53"/>
    <p:sldId id="491" r:id="rId54"/>
    <p:sldId id="332" r:id="rId55"/>
    <p:sldId id="320" r:id="rId56"/>
    <p:sldId id="265" r:id="rId57"/>
    <p:sldId id="387" r:id="rId58"/>
    <p:sldId id="509" r:id="rId59"/>
    <p:sldId id="510" r:id="rId60"/>
    <p:sldId id="511" r:id="rId61"/>
    <p:sldId id="512" r:id="rId62"/>
    <p:sldId id="507" r:id="rId63"/>
    <p:sldId id="508" r:id="rId64"/>
    <p:sldId id="261" r:id="rId65"/>
    <p:sldId id="388" r:id="rId66"/>
    <p:sldId id="390" r:id="rId67"/>
    <p:sldId id="461" r:id="rId68"/>
    <p:sldId id="492" r:id="rId69"/>
    <p:sldId id="493" r:id="rId70"/>
    <p:sldId id="391" r:id="rId71"/>
    <p:sldId id="462" r:id="rId72"/>
    <p:sldId id="392" r:id="rId73"/>
    <p:sldId id="494" r:id="rId74"/>
    <p:sldId id="394" r:id="rId75"/>
    <p:sldId id="395" r:id="rId76"/>
    <p:sldId id="347" r:id="rId77"/>
    <p:sldId id="495" r:id="rId78"/>
    <p:sldId id="486" r:id="rId79"/>
    <p:sldId id="487" r:id="rId80"/>
    <p:sldId id="497" r:id="rId81"/>
    <p:sldId id="498" r:id="rId82"/>
    <p:sldId id="503" r:id="rId83"/>
    <p:sldId id="504" r:id="rId84"/>
    <p:sldId id="505" r:id="rId85"/>
    <p:sldId id="340" r:id="rId86"/>
    <p:sldId id="309" r:id="rId87"/>
    <p:sldId id="273" r:id="rId88"/>
    <p:sldId id="322" r:id="rId89"/>
    <p:sldId id="275" r:id="rId90"/>
    <p:sldId id="326" r:id="rId91"/>
    <p:sldId id="290" r:id="rId92"/>
    <p:sldId id="502" r:id="rId93"/>
    <p:sldId id="306" r:id="rId94"/>
    <p:sldId id="474" r:id="rId95"/>
    <p:sldId id="501" r:id="rId96"/>
    <p:sldId id="316" r:id="rId97"/>
    <p:sldId id="317" r:id="rId98"/>
    <p:sldId id="286" r:id="rId99"/>
    <p:sldId id="313" r:id="rId100"/>
    <p:sldId id="475" r:id="rId101"/>
    <p:sldId id="308" r:id="rId102"/>
    <p:sldId id="310" r:id="rId103"/>
    <p:sldId id="311" r:id="rId104"/>
    <p:sldId id="312" r:id="rId105"/>
    <p:sldId id="460" r:id="rId106"/>
    <p:sldId id="483" r:id="rId107"/>
    <p:sldId id="484" r:id="rId108"/>
    <p:sldId id="499" r:id="rId109"/>
    <p:sldId id="485" r:id="rId110"/>
    <p:sldId id="476" r:id="rId111"/>
    <p:sldId id="477" r:id="rId112"/>
    <p:sldId id="500" r:id="rId113"/>
    <p:sldId id="478" r:id="rId114"/>
    <p:sldId id="479" r:id="rId115"/>
    <p:sldId id="473" r:id="rId116"/>
    <p:sldId id="480" r:id="rId117"/>
    <p:sldId id="481" r:id="rId118"/>
    <p:sldId id="278" r:id="rId119"/>
    <p:sldId id="333" r:id="rId120"/>
    <p:sldId id="292" r:id="rId121"/>
    <p:sldId id="321" r:id="rId122"/>
    <p:sldId id="506" r:id="rId123"/>
    <p:sldId id="482" r:id="rId124"/>
    <p:sldId id="298" r:id="rId125"/>
    <p:sldId id="378" r:id="rId126"/>
    <p:sldId id="468" r:id="rId127"/>
    <p:sldId id="467" r:id="rId128"/>
    <p:sldId id="361" r:id="rId129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792"/>
    <a:srgbClr val="C5C6BF"/>
    <a:srgbClr val="000000"/>
    <a:srgbClr val="929288"/>
    <a:srgbClr val="FDFDFD"/>
    <a:srgbClr val="F6F5F0"/>
    <a:srgbClr val="62635B"/>
    <a:srgbClr val="003369"/>
    <a:srgbClr val="42B38E"/>
    <a:srgbClr val="009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7030" autoAdjust="0"/>
  </p:normalViewPr>
  <p:slideViewPr>
    <p:cSldViewPr snapToGrid="0" showGuides="1">
      <p:cViewPr varScale="1">
        <p:scale>
          <a:sx n="48" d="100"/>
          <a:sy n="48" d="100"/>
        </p:scale>
        <p:origin x="840" y="78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96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viewProps" Target="view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slide" Target="slides/slide123.xml"/><Relationship Id="rId13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57456474316026E-2"/>
          <c:y val="0.10312499365618888"/>
          <c:w val="0.96008508705136797"/>
          <c:h val="0.767568665872990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Label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8-734A-BB0E-499E8D2757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Label 2</c:v>
                </c:pt>
              </c:strCache>
            </c:strRef>
          </c:tx>
          <c:spPr>
            <a:solidFill>
              <a:schemeClr val="accent2"/>
            </a:solidFill>
            <a:ln w="28575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8-734A-BB0E-499E8D2757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Label 3</c:v>
                </c:pt>
              </c:strCache>
            </c:strRef>
          </c:tx>
          <c:spPr>
            <a:solidFill>
              <a:schemeClr val="accent3"/>
            </a:solidFill>
            <a:ln w="28575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98-734A-BB0E-499E8D275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174912"/>
        <c:axId val="149197184"/>
      </c:barChart>
      <c:catAx>
        <c:axId val="14917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197184"/>
        <c:crosses val="autoZero"/>
        <c:auto val="1"/>
        <c:lblAlgn val="ctr"/>
        <c:lblOffset val="100"/>
        <c:noMultiLvlLbl val="0"/>
      </c:catAx>
      <c:valAx>
        <c:axId val="149197184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917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963596722286896"/>
          <c:y val="0.92625640217418781"/>
          <c:w val="0.52563542049481904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E1-4FFB-ADDC-5D673486E9F4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E1-4FFB-ADDC-5D673486E9F4}"/>
              </c:ext>
            </c:extLst>
          </c:dPt>
          <c:cat>
            <c:strRef>
              <c:f>Sheet1!$A$2:$A$3</c:f>
              <c:strCache>
                <c:ptCount val="2"/>
                <c:pt idx="0">
                  <c:v>colour portion</c:v>
                </c:pt>
                <c:pt idx="1">
                  <c:v>light grey portion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E1-4FFB-ADDC-5D673486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57456474316026E-2"/>
          <c:y val="0.10312499365618888"/>
          <c:w val="0.96008508705136797"/>
          <c:h val="0.767568665872990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Label 1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6E-D34F-8968-D049D57331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Label 2</c:v>
                </c:pt>
              </c:strCache>
            </c:strRef>
          </c:tx>
          <c:spPr>
            <a:solidFill>
              <a:schemeClr val="accent2"/>
            </a:solidFill>
            <a:ln w="28575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6E-D34F-8968-D049D57331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Label 3</c:v>
                </c:pt>
              </c:strCache>
            </c:strRef>
          </c:tx>
          <c:spPr>
            <a:solidFill>
              <a:schemeClr val="accent3"/>
            </a:solidFill>
            <a:ln w="28575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6E-D34F-8968-D049D573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0209536"/>
        <c:axId val="200211072"/>
      </c:barChart>
      <c:catAx>
        <c:axId val="20020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211072"/>
        <c:crosses val="autoZero"/>
        <c:auto val="1"/>
        <c:lblAlgn val="ctr"/>
        <c:lblOffset val="100"/>
        <c:noMultiLvlLbl val="0"/>
      </c:catAx>
      <c:valAx>
        <c:axId val="200211072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020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963596722286896"/>
          <c:y val="0.92625640217418781"/>
          <c:w val="0.42662680428575173"/>
          <c:h val="4.50852580533182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57456474316026E-2"/>
          <c:y val="0.10312499365618888"/>
          <c:w val="0.96008508705136797"/>
          <c:h val="0.76756866587299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BB-4049-8F7A-6707837E80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Label 2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BB-4049-8F7A-6707837E80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Label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BB-4049-8F7A-6707837E8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174912"/>
        <c:axId val="149197184"/>
      </c:barChart>
      <c:catAx>
        <c:axId val="14917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197184"/>
        <c:crosses val="autoZero"/>
        <c:auto val="1"/>
        <c:lblAlgn val="ctr"/>
        <c:lblOffset val="100"/>
        <c:noMultiLvlLbl val="0"/>
      </c:catAx>
      <c:valAx>
        <c:axId val="149197184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917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963596722286896"/>
          <c:y val="0.92625640217418781"/>
          <c:w val="0.499054196246911"/>
          <c:h val="5.73516166020824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Colour bar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D4C-684D-A002-97FDFAD116B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D4C-684D-A002-97FDFAD116B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D4C-684D-A002-97FDFAD116B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D4C-684D-A002-97FDFAD116B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35</c:v>
                </c:pt>
                <c:pt idx="2">
                  <c:v>76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D4C-684D-A002-97FDFAD116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gray section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65</c:v>
                </c:pt>
                <c:pt idx="2">
                  <c:v>24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4C-684D-A002-97FDFAD11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7"/>
        <c:overlap val="100"/>
        <c:axId val="200317184"/>
        <c:axId val="200318976"/>
      </c:barChart>
      <c:catAx>
        <c:axId val="2003171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00318976"/>
        <c:crosses val="autoZero"/>
        <c:auto val="1"/>
        <c:lblAlgn val="ctr"/>
        <c:lblOffset val="100"/>
        <c:noMultiLvlLbl val="0"/>
      </c:catAx>
      <c:valAx>
        <c:axId val="200318976"/>
        <c:scaling>
          <c:orientation val="minMax"/>
        </c:scaling>
        <c:delete val="1"/>
        <c:axPos val="b"/>
        <c:majorGridlines>
          <c:spPr>
            <a:ln w="6350" cap="flat" cmpd="sng" algn="ctr">
              <a:noFill/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20031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Colour bar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B38B-41CF-AA0A-A7C6A1BCB98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B38B-41CF-AA0A-A7C6A1BCB98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B38B-41CF-AA0A-A7C6A1BCB98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B38B-41CF-AA0A-A7C6A1BCB98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35</c:v>
                </c:pt>
                <c:pt idx="2">
                  <c:v>76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38B-41CF-AA0A-A7C6A1BCB9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gray section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65</c:v>
                </c:pt>
                <c:pt idx="2">
                  <c:v>24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38B-41CF-AA0A-A7C6A1BCB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7"/>
        <c:overlap val="100"/>
        <c:axId val="421649792"/>
        <c:axId val="421651584"/>
      </c:barChart>
      <c:catAx>
        <c:axId val="42164979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21651584"/>
        <c:crosses val="autoZero"/>
        <c:auto val="1"/>
        <c:lblAlgn val="ctr"/>
        <c:lblOffset val="100"/>
        <c:noMultiLvlLbl val="0"/>
      </c:catAx>
      <c:valAx>
        <c:axId val="42165158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21649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204121555118113"/>
          <c:y val="0.11794505918152934"/>
          <c:w val="0.51591756889763785"/>
          <c:h val="0.773876305740876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  <a:scene3d>
              <a:camera prst="orthographicFront"/>
              <a:lightRig rig="brightRoom" dir="t"/>
            </a:scene3d>
            <a:sp3d prstMaterial="flat"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8CB-7842-9A14-9AF4A6F05D6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8CB-7842-9A14-9AF4A6F05D6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8CB-7842-9A14-9AF4A6F05D6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25400"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8CB-7842-9A14-9AF4A6F05D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,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CB-7842-9A14-9AF4A6F05D6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062007874015748"/>
          <c:y val="0.93686712986791787"/>
          <c:w val="0.44938471948818898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16-4364-A9A4-741AF6EFF05D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16-4364-A9A4-741AF6EFF05D}"/>
              </c:ext>
            </c:extLst>
          </c:dPt>
          <c:cat>
            <c:strRef>
              <c:f>Sheet1!$A$2:$A$3</c:f>
              <c:strCache>
                <c:ptCount val="2"/>
                <c:pt idx="0">
                  <c:v>colour portion</c:v>
                </c:pt>
                <c:pt idx="1">
                  <c:v>light grey portion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16-4364-A9A4-741AF6EFF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FF-4D97-B8E0-F0C76E0506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FF-4D97-B8E0-F0C76E050691}"/>
              </c:ext>
            </c:extLst>
          </c:dPt>
          <c:cat>
            <c:strRef>
              <c:f>Sheet1!$A$2:$A$3</c:f>
              <c:strCache>
                <c:ptCount val="2"/>
                <c:pt idx="0">
                  <c:v>colour portion</c:v>
                </c:pt>
                <c:pt idx="1">
                  <c:v>light grey portion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FF-4D97-B8E0-F0C76E0506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C4-43E0-8C9E-2940BA69CCA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C4-43E0-8C9E-2940BA69CCAC}"/>
              </c:ext>
            </c:extLst>
          </c:dPt>
          <c:cat>
            <c:strRef>
              <c:f>Sheet1!$A$2:$A$3</c:f>
              <c:strCache>
                <c:ptCount val="2"/>
                <c:pt idx="0">
                  <c:v>colour portion</c:v>
                </c:pt>
                <c:pt idx="1">
                  <c:v>light grey portion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C4-43E0-8C9E-2940BA69C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8732E-B1FE-034D-B4D1-73AD126D222A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34919B4-B107-6E4D-9EA2-A80CB8508E3E}">
      <dgm:prSet phldrT="[Text]" custT="1"/>
      <dgm:spPr/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050A555F-C085-6340-9991-8BA54EC16B46}" type="parTrans" cxnId="{CC2582A7-DEE7-1642-A249-AD817E1B8662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3FFB7FD0-FA92-C24D-95B5-82B97C55CA58}" type="sibTrans" cxnId="{CC2582A7-DEE7-1642-A249-AD817E1B8662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638BBFC4-F72D-C64A-9FC1-2052D263B57A}">
      <dgm:prSet phldrT="[Text]" custT="1"/>
      <dgm:spPr/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089C8128-DEF3-194A-96B9-8C9FC3F1CDEA}" type="parTrans" cxnId="{C24F91FD-0B7E-C347-967B-10B4CEF0F5CD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384F7C1A-219B-ED44-9B34-8EF06C296712}" type="sibTrans" cxnId="{C24F91FD-0B7E-C347-967B-10B4CEF0F5CD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6173D09C-D884-624B-8B08-D85696A3018A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087BD810-8EBC-8846-8CFA-93ED988548BA}" type="parTrans" cxnId="{57E399E2-A7CD-594E-A40F-5707ADFE538B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43D1FBC0-7E5D-2B48-ABBF-DAFB9AD4E9A2}" type="sibTrans" cxnId="{57E399E2-A7CD-594E-A40F-5707ADFE538B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69B7F3C8-A94B-7544-84E5-44553B95B0E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97BA3FEF-76B2-7A4F-BF8F-D2C32002EFCD}" type="parTrans" cxnId="{CE11A9EF-4FC7-EE4B-86FF-0A735B67D6B1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FF0B158D-CD3C-964C-A218-3328ED8FEC20}" type="sibTrans" cxnId="{CE11A9EF-4FC7-EE4B-86FF-0A735B67D6B1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22DDBEF6-3E10-7D4B-899B-16B28ECA42EC}">
      <dgm:prSet phldrT="[Text]" custT="1"/>
      <dgm:spPr/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31226FD3-613D-5940-8F23-32D972A75AC3}" type="parTrans" cxnId="{B0326709-FCD4-9944-88EF-1DAE3FF35259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E709FB8A-882D-D14C-B7DD-73BCBC58DCAC}" type="sibTrans" cxnId="{B0326709-FCD4-9944-88EF-1DAE3FF35259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474A2A62-32C3-1247-9120-6CC381C8CEB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DE6FB1AD-61EE-2446-A0DD-73E7A7B7AF33}" type="parTrans" cxnId="{A3355408-F83B-C547-8E7B-23C34E2F9A87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CD454D48-4D6A-2041-A94E-BDD6E9FCAE68}" type="sibTrans" cxnId="{A3355408-F83B-C547-8E7B-23C34E2F9A87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5E79DF4E-2AF0-5142-9290-C7718F8D2675}">
      <dgm:prSet custT="1"/>
      <dgm:spPr>
        <a:solidFill>
          <a:schemeClr val="accent1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3559AF5F-13D6-674B-8FEE-61BC67AB9138}" type="parTrans" cxnId="{9AA2FAA0-DE10-7F4B-A2A0-496F5956E10D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881A1C96-3B75-C740-BFE5-DF60000D4C67}" type="sibTrans" cxnId="{9AA2FAA0-DE10-7F4B-A2A0-496F5956E10D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5CCEE572-1A34-1144-BD4F-CD03C2BD5B09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AC51D161-BBC4-1B42-9A87-8C7704517769}" type="parTrans" cxnId="{6A4E5653-2EA9-C947-A349-E2EC6691A1B9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384A2FB7-CB37-5C4E-AD98-CC43FE6DFFBB}" type="sibTrans" cxnId="{6A4E5653-2EA9-C947-A349-E2EC6691A1B9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8A293610-15BC-1543-A174-72A65D80B807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49153575-23D2-EC45-98B0-9A334FC261FD}" type="parTrans" cxnId="{22325D75-177F-2241-A12A-FE326D693840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153AE4FD-0088-E243-A91E-7C160443E420}" type="sibTrans" cxnId="{22325D75-177F-2241-A12A-FE326D693840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4A08F449-9EEF-7E45-9982-692C78B6792C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3AF79670-F300-F345-85F9-C1EF191DED8D}" type="parTrans" cxnId="{631C9044-94A0-C346-BF8D-26EA1E7DFFBA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938186BC-94B1-804A-BF31-2F19071FF2E9}" type="sibTrans" cxnId="{631C9044-94A0-C346-BF8D-26EA1E7DFFBA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67B78ED9-16C7-384D-A57F-8B2766673782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55C4C592-63DD-F740-951C-484EF4399A6D}" type="parTrans" cxnId="{0E1ED0F8-BBA1-8B4E-89A3-3FD650182603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B3D7C37A-D520-0A41-BCF4-487F8C195437}" type="sibTrans" cxnId="{0E1ED0F8-BBA1-8B4E-89A3-3FD650182603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4A5A39BD-99CA-FE4F-9A22-42B3D85625B3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82C1BD2E-7CDF-E840-88C7-D7AFC5047332}" type="parTrans" cxnId="{8DA9A3AE-62DD-1443-8620-C8CCDE97DCBA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FB499C8F-A428-CC45-8456-786941DCEE6D}" type="sibTrans" cxnId="{8DA9A3AE-62DD-1443-8620-C8CCDE97DCBA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3E14BB4E-DD70-A44C-A9FD-C7C6958656ED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28FFF210-D914-F74C-94FA-8FFBE6242DF4}" type="parTrans" cxnId="{A670A332-E378-C446-84D9-7E2B3D1CB96B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AADF3A3C-0C6E-1640-96BB-D7347CB7547C}" type="sibTrans" cxnId="{A670A332-E378-C446-84D9-7E2B3D1CB96B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32CC7B34-F0D3-5447-9386-4AAAE5824DAA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CA5D7A30-8D1E-D346-B4C5-B5D8F798E015}" type="parTrans" cxnId="{39DE3A24-10AC-C34A-8EA2-0460E4D772C0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626803DD-473A-1E44-9D10-1F077A68DAFF}" type="sibTrans" cxnId="{39DE3A24-10AC-C34A-8EA2-0460E4D772C0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94E365AA-EC58-8243-8DCB-DD2BB1D9E29D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baseline="0" noProof="0" dirty="0">
            <a:latin typeface="+mn-lt"/>
            <a:ea typeface="Corbel" charset="0"/>
            <a:cs typeface="Corbel" charset="0"/>
          </a:endParaRPr>
        </a:p>
      </dgm:t>
    </dgm:pt>
    <dgm:pt modelId="{BCE0A7C7-772F-6E4A-BCC4-F6DBA408AE81}" type="parTrans" cxnId="{287F888A-DB1C-B14D-9854-B94EAEBCAEDE}">
      <dgm:prSet custT="1"/>
      <dgm:spPr>
        <a:ln>
          <a:solidFill>
            <a:srgbClr val="929288"/>
          </a:solidFill>
        </a:ln>
      </dgm:spPr>
      <dgm:t>
        <a:bodyPr/>
        <a:lstStyle/>
        <a:p>
          <a:endParaRPr lang="en-GB" sz="1000" baseline="0" noProof="0" dirty="0">
            <a:latin typeface="+mn-lt"/>
          </a:endParaRPr>
        </a:p>
      </dgm:t>
    </dgm:pt>
    <dgm:pt modelId="{C81A9643-79A0-5544-8988-676922129D13}" type="sibTrans" cxnId="{287F888A-DB1C-B14D-9854-B94EAEBCAEDE}">
      <dgm:prSet/>
      <dgm:spPr/>
      <dgm:t>
        <a:bodyPr/>
        <a:lstStyle/>
        <a:p>
          <a:endParaRPr lang="en-GB" sz="1000" noProof="0" dirty="0">
            <a:latin typeface="+mn-lt"/>
          </a:endParaRPr>
        </a:p>
      </dgm:t>
    </dgm:pt>
    <dgm:pt modelId="{FE0F8E90-B2D0-804A-8749-07A628028628}" type="pres">
      <dgm:prSet presAssocID="{D328732E-B1FE-034D-B4D1-73AD126D222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39F0BA6-A8C4-A048-96E4-26887E36EE90}" type="pres">
      <dgm:prSet presAssocID="{334919B4-B107-6E4D-9EA2-A80CB8508E3E}" presName="hierRoot1" presStyleCnt="0">
        <dgm:presLayoutVars>
          <dgm:hierBranch val="init"/>
        </dgm:presLayoutVars>
      </dgm:prSet>
      <dgm:spPr/>
    </dgm:pt>
    <dgm:pt modelId="{E3F8E872-5F7F-4647-AB48-704BDD323A1F}" type="pres">
      <dgm:prSet presAssocID="{334919B4-B107-6E4D-9EA2-A80CB8508E3E}" presName="rootComposite1" presStyleCnt="0"/>
      <dgm:spPr/>
    </dgm:pt>
    <dgm:pt modelId="{13AAE1C6-28A6-8C49-987A-319F5D0B2EAD}" type="pres">
      <dgm:prSet presAssocID="{334919B4-B107-6E4D-9EA2-A80CB8508E3E}" presName="rootText1" presStyleLbl="node0" presStyleIdx="0" presStyleCnt="1" custScaleX="270356" custScaleY="274572" custLinFactX="-149667" custLinFactNeighborX="-200000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224282-5309-CE49-8580-34A7DCA08AEB}" type="pres">
      <dgm:prSet presAssocID="{334919B4-B107-6E4D-9EA2-A80CB8508E3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4B9010A-5C03-8845-8519-88487B9E5D4F}" type="pres">
      <dgm:prSet presAssocID="{334919B4-B107-6E4D-9EA2-A80CB8508E3E}" presName="hierChild2" presStyleCnt="0"/>
      <dgm:spPr/>
    </dgm:pt>
    <dgm:pt modelId="{D840523C-25C7-8C47-A79E-6607C134A029}" type="pres">
      <dgm:prSet presAssocID="{089C8128-DEF3-194A-96B9-8C9FC3F1CDEA}" presName="Name64" presStyleLbl="parChTrans1D2" presStyleIdx="0" presStyleCnt="2"/>
      <dgm:spPr/>
      <dgm:t>
        <a:bodyPr/>
        <a:lstStyle/>
        <a:p>
          <a:endParaRPr lang="en-US"/>
        </a:p>
      </dgm:t>
    </dgm:pt>
    <dgm:pt modelId="{918589B2-C95B-8C42-A176-2C1498126D53}" type="pres">
      <dgm:prSet presAssocID="{638BBFC4-F72D-C64A-9FC1-2052D263B57A}" presName="hierRoot2" presStyleCnt="0">
        <dgm:presLayoutVars>
          <dgm:hierBranch val="init"/>
        </dgm:presLayoutVars>
      </dgm:prSet>
      <dgm:spPr/>
    </dgm:pt>
    <dgm:pt modelId="{E726C6BD-D7CD-1B41-88B0-936627A29B74}" type="pres">
      <dgm:prSet presAssocID="{638BBFC4-F72D-C64A-9FC1-2052D263B57A}" presName="rootComposite" presStyleCnt="0"/>
      <dgm:spPr/>
    </dgm:pt>
    <dgm:pt modelId="{BA340D65-9AB1-6F4C-A7C8-9AF12C8A1773}" type="pres">
      <dgm:prSet presAssocID="{638BBFC4-F72D-C64A-9FC1-2052D263B57A}" presName="rootText" presStyleLbl="node2" presStyleIdx="0" presStyleCnt="2" custScaleX="270356" custScaleY="274572" custLinFactX="-100000" custLinFactNeighborX="-195842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743121-9C0F-A948-AA97-0594F2D5C0C9}" type="pres">
      <dgm:prSet presAssocID="{638BBFC4-F72D-C64A-9FC1-2052D263B57A}" presName="rootConnector" presStyleLbl="node2" presStyleIdx="0" presStyleCnt="2"/>
      <dgm:spPr/>
      <dgm:t>
        <a:bodyPr/>
        <a:lstStyle/>
        <a:p>
          <a:endParaRPr lang="en-US"/>
        </a:p>
      </dgm:t>
    </dgm:pt>
    <dgm:pt modelId="{E00A8037-418D-0E49-8028-9F48773646CD}" type="pres">
      <dgm:prSet presAssocID="{638BBFC4-F72D-C64A-9FC1-2052D263B57A}" presName="hierChild4" presStyleCnt="0"/>
      <dgm:spPr/>
    </dgm:pt>
    <dgm:pt modelId="{782322B2-B76B-4F4B-863E-59221AEE657C}" type="pres">
      <dgm:prSet presAssocID="{087BD810-8EBC-8846-8CFA-93ED988548BA}" presName="Name64" presStyleLbl="parChTrans1D3" presStyleIdx="0" presStyleCnt="4"/>
      <dgm:spPr/>
      <dgm:t>
        <a:bodyPr/>
        <a:lstStyle/>
        <a:p>
          <a:endParaRPr lang="en-US"/>
        </a:p>
      </dgm:t>
    </dgm:pt>
    <dgm:pt modelId="{4DA9BCD6-D100-9E46-94A6-E869B4313B41}" type="pres">
      <dgm:prSet presAssocID="{6173D09C-D884-624B-8B08-D85696A3018A}" presName="hierRoot2" presStyleCnt="0">
        <dgm:presLayoutVars>
          <dgm:hierBranch val="init"/>
        </dgm:presLayoutVars>
      </dgm:prSet>
      <dgm:spPr/>
    </dgm:pt>
    <dgm:pt modelId="{5351A9ED-8853-A04E-AB29-19527D5CE71B}" type="pres">
      <dgm:prSet presAssocID="{6173D09C-D884-624B-8B08-D85696A3018A}" presName="rootComposite" presStyleCnt="0"/>
      <dgm:spPr/>
    </dgm:pt>
    <dgm:pt modelId="{1434FD53-BC0A-CD43-8E1D-6BCD24D5C30F}" type="pres">
      <dgm:prSet presAssocID="{6173D09C-D884-624B-8B08-D85696A3018A}" presName="rootText" presStyleLbl="node3" presStyleIdx="0" presStyleCnt="4" custScaleX="270356" custScaleY="274572" custLinFactX="-100000" custLinFactNeighborX="-112895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7CFDB9-6FD0-EB4B-9B47-38F3E0EABA33}" type="pres">
      <dgm:prSet presAssocID="{6173D09C-D884-624B-8B08-D85696A3018A}" presName="rootConnector" presStyleLbl="node3" presStyleIdx="0" presStyleCnt="4"/>
      <dgm:spPr/>
      <dgm:t>
        <a:bodyPr/>
        <a:lstStyle/>
        <a:p>
          <a:endParaRPr lang="en-US"/>
        </a:p>
      </dgm:t>
    </dgm:pt>
    <dgm:pt modelId="{9EB40F7B-4A58-AA4F-9512-D6954367B70E}" type="pres">
      <dgm:prSet presAssocID="{6173D09C-D884-624B-8B08-D85696A3018A}" presName="hierChild4" presStyleCnt="0"/>
      <dgm:spPr/>
    </dgm:pt>
    <dgm:pt modelId="{4B86F93B-67B8-9142-A9ED-45DF4557CF19}" type="pres">
      <dgm:prSet presAssocID="{AC51D161-BBC4-1B42-9A87-8C7704517769}" presName="Name64" presStyleLbl="parChTrans1D4" presStyleIdx="0" presStyleCnt="8"/>
      <dgm:spPr/>
      <dgm:t>
        <a:bodyPr/>
        <a:lstStyle/>
        <a:p>
          <a:endParaRPr lang="en-US"/>
        </a:p>
      </dgm:t>
    </dgm:pt>
    <dgm:pt modelId="{1DDEBBB9-6BA8-E343-838D-4F051E53D943}" type="pres">
      <dgm:prSet presAssocID="{5CCEE572-1A34-1144-BD4F-CD03C2BD5B09}" presName="hierRoot2" presStyleCnt="0">
        <dgm:presLayoutVars>
          <dgm:hierBranch val="init"/>
        </dgm:presLayoutVars>
      </dgm:prSet>
      <dgm:spPr/>
    </dgm:pt>
    <dgm:pt modelId="{B9ED677E-7BD6-204D-8523-DE63C5971F87}" type="pres">
      <dgm:prSet presAssocID="{5CCEE572-1A34-1144-BD4F-CD03C2BD5B09}" presName="rootComposite" presStyleCnt="0"/>
      <dgm:spPr/>
    </dgm:pt>
    <dgm:pt modelId="{DA05DE23-8AD2-8D41-863D-650B870CE84C}" type="pres">
      <dgm:prSet presAssocID="{5CCEE572-1A34-1144-BD4F-CD03C2BD5B09}" presName="rootText" presStyleLbl="node4" presStyleIdx="0" presStyleCnt="8" custScaleX="356252" custScaleY="292444" custLinFactX="-2760" custLinFactNeighborX="-100000" custLinFactNeighborY="1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44AEE1-C9F6-814C-B627-32E54FDCA71C}" type="pres">
      <dgm:prSet presAssocID="{5CCEE572-1A34-1144-BD4F-CD03C2BD5B09}" presName="rootConnector" presStyleLbl="node4" presStyleIdx="0" presStyleCnt="8"/>
      <dgm:spPr/>
      <dgm:t>
        <a:bodyPr/>
        <a:lstStyle/>
        <a:p>
          <a:endParaRPr lang="en-US"/>
        </a:p>
      </dgm:t>
    </dgm:pt>
    <dgm:pt modelId="{88482F2E-B2C2-1147-8B5A-AB0D5D73523A}" type="pres">
      <dgm:prSet presAssocID="{5CCEE572-1A34-1144-BD4F-CD03C2BD5B09}" presName="hierChild4" presStyleCnt="0"/>
      <dgm:spPr/>
    </dgm:pt>
    <dgm:pt modelId="{2B3A5DB4-39B4-8348-9121-8A7E0125840B}" type="pres">
      <dgm:prSet presAssocID="{5CCEE572-1A34-1144-BD4F-CD03C2BD5B09}" presName="hierChild5" presStyleCnt="0"/>
      <dgm:spPr/>
    </dgm:pt>
    <dgm:pt modelId="{A3648013-C89C-6B44-8E16-A17D6B39217C}" type="pres">
      <dgm:prSet presAssocID="{49153575-23D2-EC45-98B0-9A334FC261FD}" presName="Name64" presStyleLbl="parChTrans1D4" presStyleIdx="1" presStyleCnt="8"/>
      <dgm:spPr/>
      <dgm:t>
        <a:bodyPr/>
        <a:lstStyle/>
        <a:p>
          <a:endParaRPr lang="en-US"/>
        </a:p>
      </dgm:t>
    </dgm:pt>
    <dgm:pt modelId="{480A1B3D-B643-604A-864F-268F53219B7D}" type="pres">
      <dgm:prSet presAssocID="{8A293610-15BC-1543-A174-72A65D80B807}" presName="hierRoot2" presStyleCnt="0">
        <dgm:presLayoutVars>
          <dgm:hierBranch val="init"/>
        </dgm:presLayoutVars>
      </dgm:prSet>
      <dgm:spPr/>
    </dgm:pt>
    <dgm:pt modelId="{D6BC4B5E-555A-5F48-961F-E3312B23C720}" type="pres">
      <dgm:prSet presAssocID="{8A293610-15BC-1543-A174-72A65D80B807}" presName="rootComposite" presStyleCnt="0"/>
      <dgm:spPr/>
    </dgm:pt>
    <dgm:pt modelId="{9070FBCA-B91B-BF40-A2DA-69C315AFE872}" type="pres">
      <dgm:prSet presAssocID="{8A293610-15BC-1543-A174-72A65D80B807}" presName="rootText" presStyleLbl="node4" presStyleIdx="1" presStyleCnt="8" custScaleX="356252" custScaleY="292444" custLinFactX="-2760" custLinFactNeighborX="-100000" custLinFactNeighborY="1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95AD1D-8AAC-D14F-A657-816FAAE1B080}" type="pres">
      <dgm:prSet presAssocID="{8A293610-15BC-1543-A174-72A65D80B807}" presName="rootConnector" presStyleLbl="node4" presStyleIdx="1" presStyleCnt="8"/>
      <dgm:spPr/>
      <dgm:t>
        <a:bodyPr/>
        <a:lstStyle/>
        <a:p>
          <a:endParaRPr lang="en-US"/>
        </a:p>
      </dgm:t>
    </dgm:pt>
    <dgm:pt modelId="{E22D5A76-9CA6-2146-B29A-5E2178DA3893}" type="pres">
      <dgm:prSet presAssocID="{8A293610-15BC-1543-A174-72A65D80B807}" presName="hierChild4" presStyleCnt="0"/>
      <dgm:spPr/>
    </dgm:pt>
    <dgm:pt modelId="{A06A8E98-1662-844D-AB56-2D5E461292FD}" type="pres">
      <dgm:prSet presAssocID="{8A293610-15BC-1543-A174-72A65D80B807}" presName="hierChild5" presStyleCnt="0"/>
      <dgm:spPr/>
    </dgm:pt>
    <dgm:pt modelId="{DA6C0D2B-CF4D-004A-9610-09047F036416}" type="pres">
      <dgm:prSet presAssocID="{6173D09C-D884-624B-8B08-D85696A3018A}" presName="hierChild5" presStyleCnt="0"/>
      <dgm:spPr/>
    </dgm:pt>
    <dgm:pt modelId="{17C2A9DD-EBB0-CE4C-AB1A-882DC6E0FBDC}" type="pres">
      <dgm:prSet presAssocID="{97BA3FEF-76B2-7A4F-BF8F-D2C32002EFCD}" presName="Name64" presStyleLbl="parChTrans1D3" presStyleIdx="1" presStyleCnt="4"/>
      <dgm:spPr/>
      <dgm:t>
        <a:bodyPr/>
        <a:lstStyle/>
        <a:p>
          <a:endParaRPr lang="en-US"/>
        </a:p>
      </dgm:t>
    </dgm:pt>
    <dgm:pt modelId="{169ED16D-6E38-634C-8C4D-C692EEFC97B3}" type="pres">
      <dgm:prSet presAssocID="{69B7F3C8-A94B-7544-84E5-44553B95B0E0}" presName="hierRoot2" presStyleCnt="0">
        <dgm:presLayoutVars>
          <dgm:hierBranch val="init"/>
        </dgm:presLayoutVars>
      </dgm:prSet>
      <dgm:spPr/>
    </dgm:pt>
    <dgm:pt modelId="{FEB59933-5B34-F646-AC4B-C88196B8D2A9}" type="pres">
      <dgm:prSet presAssocID="{69B7F3C8-A94B-7544-84E5-44553B95B0E0}" presName="rootComposite" presStyleCnt="0"/>
      <dgm:spPr/>
    </dgm:pt>
    <dgm:pt modelId="{8F41FDE4-5AEA-FC44-9400-5DFBD7012AE2}" type="pres">
      <dgm:prSet presAssocID="{69B7F3C8-A94B-7544-84E5-44553B95B0E0}" presName="rootText" presStyleLbl="node3" presStyleIdx="1" presStyleCnt="4" custScaleX="270356" custScaleY="274572" custLinFactX="-100000" custLinFactNeighborX="-11352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58F1F0-7CA9-574F-B815-7081E7971256}" type="pres">
      <dgm:prSet presAssocID="{69B7F3C8-A94B-7544-84E5-44553B95B0E0}" presName="rootConnector" presStyleLbl="node3" presStyleIdx="1" presStyleCnt="4"/>
      <dgm:spPr/>
      <dgm:t>
        <a:bodyPr/>
        <a:lstStyle/>
        <a:p>
          <a:endParaRPr lang="en-US"/>
        </a:p>
      </dgm:t>
    </dgm:pt>
    <dgm:pt modelId="{A6DA2948-D98C-1247-827A-CC968F459154}" type="pres">
      <dgm:prSet presAssocID="{69B7F3C8-A94B-7544-84E5-44553B95B0E0}" presName="hierChild4" presStyleCnt="0"/>
      <dgm:spPr/>
    </dgm:pt>
    <dgm:pt modelId="{DDF9B2E4-3D0E-C94C-AF77-30485114755D}" type="pres">
      <dgm:prSet presAssocID="{3AF79670-F300-F345-85F9-C1EF191DED8D}" presName="Name64" presStyleLbl="parChTrans1D4" presStyleIdx="2" presStyleCnt="8"/>
      <dgm:spPr/>
      <dgm:t>
        <a:bodyPr/>
        <a:lstStyle/>
        <a:p>
          <a:endParaRPr lang="en-US"/>
        </a:p>
      </dgm:t>
    </dgm:pt>
    <dgm:pt modelId="{8D324D6F-17B9-C545-94F6-775E37285BA9}" type="pres">
      <dgm:prSet presAssocID="{4A08F449-9EEF-7E45-9982-692C78B6792C}" presName="hierRoot2" presStyleCnt="0">
        <dgm:presLayoutVars>
          <dgm:hierBranch val="init"/>
        </dgm:presLayoutVars>
      </dgm:prSet>
      <dgm:spPr/>
    </dgm:pt>
    <dgm:pt modelId="{D5BF83B8-74F6-A048-99EA-9457FBB118BD}" type="pres">
      <dgm:prSet presAssocID="{4A08F449-9EEF-7E45-9982-692C78B6792C}" presName="rootComposite" presStyleCnt="0"/>
      <dgm:spPr/>
    </dgm:pt>
    <dgm:pt modelId="{EA0FDCFC-59D9-574A-9B23-CDC863086A9E}" type="pres">
      <dgm:prSet presAssocID="{4A08F449-9EEF-7E45-9982-692C78B6792C}" presName="rootText" presStyleLbl="node4" presStyleIdx="2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4EF328-1648-3244-90B3-27F09739381C}" type="pres">
      <dgm:prSet presAssocID="{4A08F449-9EEF-7E45-9982-692C78B6792C}" presName="rootConnector" presStyleLbl="node4" presStyleIdx="2" presStyleCnt="8"/>
      <dgm:spPr/>
      <dgm:t>
        <a:bodyPr/>
        <a:lstStyle/>
        <a:p>
          <a:endParaRPr lang="en-US"/>
        </a:p>
      </dgm:t>
    </dgm:pt>
    <dgm:pt modelId="{4EB7D7EA-2ADB-2848-B580-E41C4FE064AB}" type="pres">
      <dgm:prSet presAssocID="{4A08F449-9EEF-7E45-9982-692C78B6792C}" presName="hierChild4" presStyleCnt="0"/>
      <dgm:spPr/>
    </dgm:pt>
    <dgm:pt modelId="{3151A322-C2D2-5649-98AB-291B865E5FB7}" type="pres">
      <dgm:prSet presAssocID="{4A08F449-9EEF-7E45-9982-692C78B6792C}" presName="hierChild5" presStyleCnt="0"/>
      <dgm:spPr/>
    </dgm:pt>
    <dgm:pt modelId="{B174973F-99A7-8346-A5A4-C64B0645A2A4}" type="pres">
      <dgm:prSet presAssocID="{55C4C592-63DD-F740-951C-484EF4399A6D}" presName="Name64" presStyleLbl="parChTrans1D4" presStyleIdx="3" presStyleCnt="8"/>
      <dgm:spPr/>
      <dgm:t>
        <a:bodyPr/>
        <a:lstStyle/>
        <a:p>
          <a:endParaRPr lang="en-US"/>
        </a:p>
      </dgm:t>
    </dgm:pt>
    <dgm:pt modelId="{B190170D-6802-6848-9519-32C5C45AAA08}" type="pres">
      <dgm:prSet presAssocID="{67B78ED9-16C7-384D-A57F-8B2766673782}" presName="hierRoot2" presStyleCnt="0">
        <dgm:presLayoutVars>
          <dgm:hierBranch val="init"/>
        </dgm:presLayoutVars>
      </dgm:prSet>
      <dgm:spPr/>
    </dgm:pt>
    <dgm:pt modelId="{3A892361-050F-FF48-A6CA-8B910A71B8FA}" type="pres">
      <dgm:prSet presAssocID="{67B78ED9-16C7-384D-A57F-8B2766673782}" presName="rootComposite" presStyleCnt="0"/>
      <dgm:spPr/>
    </dgm:pt>
    <dgm:pt modelId="{F2235C8B-4ABE-F041-8689-BC440993169C}" type="pres">
      <dgm:prSet presAssocID="{67B78ED9-16C7-384D-A57F-8B2766673782}" presName="rootText" presStyleLbl="node4" presStyleIdx="3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BDFCE-3E80-B642-A411-731F2275E0A0}" type="pres">
      <dgm:prSet presAssocID="{67B78ED9-16C7-384D-A57F-8B2766673782}" presName="rootConnector" presStyleLbl="node4" presStyleIdx="3" presStyleCnt="8"/>
      <dgm:spPr/>
      <dgm:t>
        <a:bodyPr/>
        <a:lstStyle/>
        <a:p>
          <a:endParaRPr lang="en-US"/>
        </a:p>
      </dgm:t>
    </dgm:pt>
    <dgm:pt modelId="{7037D662-A4C1-494F-B481-1A1E0070AB63}" type="pres">
      <dgm:prSet presAssocID="{67B78ED9-16C7-384D-A57F-8B2766673782}" presName="hierChild4" presStyleCnt="0"/>
      <dgm:spPr/>
    </dgm:pt>
    <dgm:pt modelId="{4DB5DB09-4B6F-1A42-B288-20BFEC8C41AE}" type="pres">
      <dgm:prSet presAssocID="{67B78ED9-16C7-384D-A57F-8B2766673782}" presName="hierChild5" presStyleCnt="0"/>
      <dgm:spPr/>
    </dgm:pt>
    <dgm:pt modelId="{38F124FF-7B3D-5C40-996A-B89C464556AA}" type="pres">
      <dgm:prSet presAssocID="{69B7F3C8-A94B-7544-84E5-44553B95B0E0}" presName="hierChild5" presStyleCnt="0"/>
      <dgm:spPr/>
    </dgm:pt>
    <dgm:pt modelId="{E2B6B4AF-232B-FB4D-8754-784494E73920}" type="pres">
      <dgm:prSet presAssocID="{638BBFC4-F72D-C64A-9FC1-2052D263B57A}" presName="hierChild5" presStyleCnt="0"/>
      <dgm:spPr/>
    </dgm:pt>
    <dgm:pt modelId="{58E77A17-3580-DC4A-AE5E-C209E494E1E4}" type="pres">
      <dgm:prSet presAssocID="{31226FD3-613D-5940-8F23-32D972A75AC3}" presName="Name64" presStyleLbl="parChTrans1D2" presStyleIdx="1" presStyleCnt="2"/>
      <dgm:spPr/>
      <dgm:t>
        <a:bodyPr/>
        <a:lstStyle/>
        <a:p>
          <a:endParaRPr lang="en-US"/>
        </a:p>
      </dgm:t>
    </dgm:pt>
    <dgm:pt modelId="{CA8FBBBA-0875-EE4A-A15B-2AA14FFC6D57}" type="pres">
      <dgm:prSet presAssocID="{22DDBEF6-3E10-7D4B-899B-16B28ECA42EC}" presName="hierRoot2" presStyleCnt="0">
        <dgm:presLayoutVars>
          <dgm:hierBranch val="init"/>
        </dgm:presLayoutVars>
      </dgm:prSet>
      <dgm:spPr/>
    </dgm:pt>
    <dgm:pt modelId="{823DC012-FD03-8846-8DCB-86D650411E2C}" type="pres">
      <dgm:prSet presAssocID="{22DDBEF6-3E10-7D4B-899B-16B28ECA42EC}" presName="rootComposite" presStyleCnt="0"/>
      <dgm:spPr/>
    </dgm:pt>
    <dgm:pt modelId="{FF7EF560-D66E-A14B-9328-6C273623057D}" type="pres">
      <dgm:prSet presAssocID="{22DDBEF6-3E10-7D4B-899B-16B28ECA42EC}" presName="rootText" presStyleLbl="node2" presStyleIdx="1" presStyleCnt="2" custScaleX="270356" custScaleY="274572" custLinFactX="-100000" custLinFactNeighborX="-195842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376EA3-7B28-4C41-91E1-2BCDEDE7E7ED}" type="pres">
      <dgm:prSet presAssocID="{22DDBEF6-3E10-7D4B-899B-16B28ECA42EC}" presName="rootConnector" presStyleLbl="node2" presStyleIdx="1" presStyleCnt="2"/>
      <dgm:spPr/>
      <dgm:t>
        <a:bodyPr/>
        <a:lstStyle/>
        <a:p>
          <a:endParaRPr lang="en-US"/>
        </a:p>
      </dgm:t>
    </dgm:pt>
    <dgm:pt modelId="{C9EC5617-08EC-A84E-ADE9-FAF84743568B}" type="pres">
      <dgm:prSet presAssocID="{22DDBEF6-3E10-7D4B-899B-16B28ECA42EC}" presName="hierChild4" presStyleCnt="0"/>
      <dgm:spPr/>
    </dgm:pt>
    <dgm:pt modelId="{1E17766B-70A2-5447-A6AF-2AE0A97A7886}" type="pres">
      <dgm:prSet presAssocID="{DE6FB1AD-61EE-2446-A0DD-73E7A7B7AF33}" presName="Name64" presStyleLbl="parChTrans1D3" presStyleIdx="2" presStyleCnt="4"/>
      <dgm:spPr/>
      <dgm:t>
        <a:bodyPr/>
        <a:lstStyle/>
        <a:p>
          <a:endParaRPr lang="en-US"/>
        </a:p>
      </dgm:t>
    </dgm:pt>
    <dgm:pt modelId="{C0D3F72F-DFBB-A248-8456-E29B13C8FF86}" type="pres">
      <dgm:prSet presAssocID="{474A2A62-32C3-1247-9120-6CC381C8CEB0}" presName="hierRoot2" presStyleCnt="0">
        <dgm:presLayoutVars>
          <dgm:hierBranch val="init"/>
        </dgm:presLayoutVars>
      </dgm:prSet>
      <dgm:spPr/>
    </dgm:pt>
    <dgm:pt modelId="{03563751-8110-3947-8827-C3291B137E34}" type="pres">
      <dgm:prSet presAssocID="{474A2A62-32C3-1247-9120-6CC381C8CEB0}" presName="rootComposite" presStyleCnt="0"/>
      <dgm:spPr/>
    </dgm:pt>
    <dgm:pt modelId="{23A24E0D-5D79-B04B-80BB-7DC03A14E212}" type="pres">
      <dgm:prSet presAssocID="{474A2A62-32C3-1247-9120-6CC381C8CEB0}" presName="rootText" presStyleLbl="node3" presStyleIdx="2" presStyleCnt="4" custScaleX="270356" custScaleY="274572" custLinFactX="-100000" custLinFactNeighborX="-11352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1F1F8A-5E55-714B-B3D3-7B43EE1F11C1}" type="pres">
      <dgm:prSet presAssocID="{474A2A62-32C3-1247-9120-6CC381C8CEB0}" presName="rootConnector" presStyleLbl="node3" presStyleIdx="2" presStyleCnt="4"/>
      <dgm:spPr/>
      <dgm:t>
        <a:bodyPr/>
        <a:lstStyle/>
        <a:p>
          <a:endParaRPr lang="en-US"/>
        </a:p>
      </dgm:t>
    </dgm:pt>
    <dgm:pt modelId="{FE58B9FA-89AD-194F-B014-296FE7881C71}" type="pres">
      <dgm:prSet presAssocID="{474A2A62-32C3-1247-9120-6CC381C8CEB0}" presName="hierChild4" presStyleCnt="0"/>
      <dgm:spPr/>
    </dgm:pt>
    <dgm:pt modelId="{04B755DE-E7D3-164F-A3E1-CF9AD9008E31}" type="pres">
      <dgm:prSet presAssocID="{82C1BD2E-7CDF-E840-88C7-D7AFC5047332}" presName="Name64" presStyleLbl="parChTrans1D4" presStyleIdx="4" presStyleCnt="8"/>
      <dgm:spPr/>
      <dgm:t>
        <a:bodyPr/>
        <a:lstStyle/>
        <a:p>
          <a:endParaRPr lang="en-US"/>
        </a:p>
      </dgm:t>
    </dgm:pt>
    <dgm:pt modelId="{3B89373E-7835-8C44-87B9-05E792116143}" type="pres">
      <dgm:prSet presAssocID="{4A5A39BD-99CA-FE4F-9A22-42B3D85625B3}" presName="hierRoot2" presStyleCnt="0">
        <dgm:presLayoutVars>
          <dgm:hierBranch val="init"/>
        </dgm:presLayoutVars>
      </dgm:prSet>
      <dgm:spPr/>
    </dgm:pt>
    <dgm:pt modelId="{1F3C58C7-1832-B546-9EB3-24F100E0BE6D}" type="pres">
      <dgm:prSet presAssocID="{4A5A39BD-99CA-FE4F-9A22-42B3D85625B3}" presName="rootComposite" presStyleCnt="0"/>
      <dgm:spPr/>
    </dgm:pt>
    <dgm:pt modelId="{1125383C-E5B2-AC4D-960C-CF5576C3C56C}" type="pres">
      <dgm:prSet presAssocID="{4A5A39BD-99CA-FE4F-9A22-42B3D85625B3}" presName="rootText" presStyleLbl="node4" presStyleIdx="4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70B3E2-B7F0-E749-9D09-D109E6C4F851}" type="pres">
      <dgm:prSet presAssocID="{4A5A39BD-99CA-FE4F-9A22-42B3D85625B3}" presName="rootConnector" presStyleLbl="node4" presStyleIdx="4" presStyleCnt="8"/>
      <dgm:spPr/>
      <dgm:t>
        <a:bodyPr/>
        <a:lstStyle/>
        <a:p>
          <a:endParaRPr lang="en-US"/>
        </a:p>
      </dgm:t>
    </dgm:pt>
    <dgm:pt modelId="{8F81A452-70B8-304C-A810-3B7656CE7C1E}" type="pres">
      <dgm:prSet presAssocID="{4A5A39BD-99CA-FE4F-9A22-42B3D85625B3}" presName="hierChild4" presStyleCnt="0"/>
      <dgm:spPr/>
    </dgm:pt>
    <dgm:pt modelId="{56607617-A62E-CE4D-9360-67F6A4C5A433}" type="pres">
      <dgm:prSet presAssocID="{4A5A39BD-99CA-FE4F-9A22-42B3D85625B3}" presName="hierChild5" presStyleCnt="0"/>
      <dgm:spPr/>
    </dgm:pt>
    <dgm:pt modelId="{3A5D2473-AA6C-8847-855E-C73748A496BA}" type="pres">
      <dgm:prSet presAssocID="{28FFF210-D914-F74C-94FA-8FFBE6242DF4}" presName="Name64" presStyleLbl="parChTrans1D4" presStyleIdx="5" presStyleCnt="8"/>
      <dgm:spPr/>
      <dgm:t>
        <a:bodyPr/>
        <a:lstStyle/>
        <a:p>
          <a:endParaRPr lang="en-US"/>
        </a:p>
      </dgm:t>
    </dgm:pt>
    <dgm:pt modelId="{DE252942-BB04-F341-9B40-A810F4D97918}" type="pres">
      <dgm:prSet presAssocID="{3E14BB4E-DD70-A44C-A9FD-C7C6958656ED}" presName="hierRoot2" presStyleCnt="0">
        <dgm:presLayoutVars>
          <dgm:hierBranch val="init"/>
        </dgm:presLayoutVars>
      </dgm:prSet>
      <dgm:spPr/>
    </dgm:pt>
    <dgm:pt modelId="{9C0A210A-4D31-F742-BB7D-B31B88F023EE}" type="pres">
      <dgm:prSet presAssocID="{3E14BB4E-DD70-A44C-A9FD-C7C6958656ED}" presName="rootComposite" presStyleCnt="0"/>
      <dgm:spPr/>
    </dgm:pt>
    <dgm:pt modelId="{0F52AB24-8843-534C-AB01-D368B1B9DF2E}" type="pres">
      <dgm:prSet presAssocID="{3E14BB4E-DD70-A44C-A9FD-C7C6958656ED}" presName="rootText" presStyleLbl="node4" presStyleIdx="5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58A742-ACE9-DE4F-A44E-5CE4E4DC636C}" type="pres">
      <dgm:prSet presAssocID="{3E14BB4E-DD70-A44C-A9FD-C7C6958656ED}" presName="rootConnector" presStyleLbl="node4" presStyleIdx="5" presStyleCnt="8"/>
      <dgm:spPr/>
      <dgm:t>
        <a:bodyPr/>
        <a:lstStyle/>
        <a:p>
          <a:endParaRPr lang="en-US"/>
        </a:p>
      </dgm:t>
    </dgm:pt>
    <dgm:pt modelId="{0FA8F6EF-F987-5845-A080-5E99DCDF5AEC}" type="pres">
      <dgm:prSet presAssocID="{3E14BB4E-DD70-A44C-A9FD-C7C6958656ED}" presName="hierChild4" presStyleCnt="0"/>
      <dgm:spPr/>
    </dgm:pt>
    <dgm:pt modelId="{9DB98DC0-9BFE-DA45-B49A-D98B89EAA9C4}" type="pres">
      <dgm:prSet presAssocID="{3E14BB4E-DD70-A44C-A9FD-C7C6958656ED}" presName="hierChild5" presStyleCnt="0"/>
      <dgm:spPr/>
    </dgm:pt>
    <dgm:pt modelId="{A5934F80-0FA6-5E46-9AD5-9A37BD3DDB59}" type="pres">
      <dgm:prSet presAssocID="{474A2A62-32C3-1247-9120-6CC381C8CEB0}" presName="hierChild5" presStyleCnt="0"/>
      <dgm:spPr/>
    </dgm:pt>
    <dgm:pt modelId="{EAB06B53-5131-DE45-A045-859235EEBCF8}" type="pres">
      <dgm:prSet presAssocID="{3559AF5F-13D6-674B-8FEE-61BC67AB9138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0ADEDA0-7F6B-8F4B-AC2D-B870EE3F1536}" type="pres">
      <dgm:prSet presAssocID="{5E79DF4E-2AF0-5142-9290-C7718F8D2675}" presName="hierRoot2" presStyleCnt="0">
        <dgm:presLayoutVars>
          <dgm:hierBranch val="init"/>
        </dgm:presLayoutVars>
      </dgm:prSet>
      <dgm:spPr/>
    </dgm:pt>
    <dgm:pt modelId="{66D3FFAE-655D-4348-BC46-410828420C21}" type="pres">
      <dgm:prSet presAssocID="{5E79DF4E-2AF0-5142-9290-C7718F8D2675}" presName="rootComposite" presStyleCnt="0"/>
      <dgm:spPr/>
    </dgm:pt>
    <dgm:pt modelId="{C4EBBDBC-C251-F64E-AC0E-976B68CF325A}" type="pres">
      <dgm:prSet presAssocID="{5E79DF4E-2AF0-5142-9290-C7718F8D2675}" presName="rootText" presStyleLbl="node3" presStyleIdx="3" presStyleCnt="4" custScaleX="270356" custScaleY="274572" custLinFactX="-100000" custLinFactNeighborX="-11173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6DC78-3D6E-734D-A0D5-825D5C5006A9}" type="pres">
      <dgm:prSet presAssocID="{5E79DF4E-2AF0-5142-9290-C7718F8D2675}" presName="rootConnector" presStyleLbl="node3" presStyleIdx="3" presStyleCnt="4"/>
      <dgm:spPr/>
      <dgm:t>
        <a:bodyPr/>
        <a:lstStyle/>
        <a:p>
          <a:endParaRPr lang="en-US"/>
        </a:p>
      </dgm:t>
    </dgm:pt>
    <dgm:pt modelId="{35D2B1A4-EAC3-C043-A3D8-DC1492E03889}" type="pres">
      <dgm:prSet presAssocID="{5E79DF4E-2AF0-5142-9290-C7718F8D2675}" presName="hierChild4" presStyleCnt="0"/>
      <dgm:spPr/>
    </dgm:pt>
    <dgm:pt modelId="{9EECCD9B-A43B-1345-9F06-4A296C7AEBD3}" type="pres">
      <dgm:prSet presAssocID="{CA5D7A30-8D1E-D346-B4C5-B5D8F798E015}" presName="Name64" presStyleLbl="parChTrans1D4" presStyleIdx="6" presStyleCnt="8"/>
      <dgm:spPr/>
      <dgm:t>
        <a:bodyPr/>
        <a:lstStyle/>
        <a:p>
          <a:endParaRPr lang="en-US"/>
        </a:p>
      </dgm:t>
    </dgm:pt>
    <dgm:pt modelId="{CA093D17-D1B0-7749-94C1-9F38C48DE7CB}" type="pres">
      <dgm:prSet presAssocID="{32CC7B34-F0D3-5447-9386-4AAAE5824DAA}" presName="hierRoot2" presStyleCnt="0">
        <dgm:presLayoutVars>
          <dgm:hierBranch val="init"/>
        </dgm:presLayoutVars>
      </dgm:prSet>
      <dgm:spPr/>
    </dgm:pt>
    <dgm:pt modelId="{A63229A1-2323-B64B-965A-1FA99839503D}" type="pres">
      <dgm:prSet presAssocID="{32CC7B34-F0D3-5447-9386-4AAAE5824DAA}" presName="rootComposite" presStyleCnt="0"/>
      <dgm:spPr/>
    </dgm:pt>
    <dgm:pt modelId="{F6B5D5FC-0C35-9544-A10B-1122D83AD779}" type="pres">
      <dgm:prSet presAssocID="{32CC7B34-F0D3-5447-9386-4AAAE5824DAA}" presName="rootText" presStyleLbl="node4" presStyleIdx="6" presStyleCnt="8" custScaleX="356260" custScaleY="293242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FC1284-4561-8646-8EC2-BA47A46D83B9}" type="pres">
      <dgm:prSet presAssocID="{32CC7B34-F0D3-5447-9386-4AAAE5824DAA}" presName="rootConnector" presStyleLbl="node4" presStyleIdx="6" presStyleCnt="8"/>
      <dgm:spPr/>
      <dgm:t>
        <a:bodyPr/>
        <a:lstStyle/>
        <a:p>
          <a:endParaRPr lang="en-US"/>
        </a:p>
      </dgm:t>
    </dgm:pt>
    <dgm:pt modelId="{26BAB4CE-8D56-AB49-90F1-BA637C19AD9E}" type="pres">
      <dgm:prSet presAssocID="{32CC7B34-F0D3-5447-9386-4AAAE5824DAA}" presName="hierChild4" presStyleCnt="0"/>
      <dgm:spPr/>
    </dgm:pt>
    <dgm:pt modelId="{CCEC4A81-5F58-7A45-BB22-881CCD0FEB83}" type="pres">
      <dgm:prSet presAssocID="{32CC7B34-F0D3-5447-9386-4AAAE5824DAA}" presName="hierChild5" presStyleCnt="0"/>
      <dgm:spPr/>
    </dgm:pt>
    <dgm:pt modelId="{85625301-D6B1-B84B-8661-D14B2089BB74}" type="pres">
      <dgm:prSet presAssocID="{BCE0A7C7-772F-6E4A-BCC4-F6DBA408AE81}" presName="Name64" presStyleLbl="parChTrans1D4" presStyleIdx="7" presStyleCnt="8"/>
      <dgm:spPr/>
      <dgm:t>
        <a:bodyPr/>
        <a:lstStyle/>
        <a:p>
          <a:endParaRPr lang="en-US"/>
        </a:p>
      </dgm:t>
    </dgm:pt>
    <dgm:pt modelId="{2B0EBC38-CACA-2A48-A15C-F26B5ED77CB6}" type="pres">
      <dgm:prSet presAssocID="{94E365AA-EC58-8243-8DCB-DD2BB1D9E29D}" presName="hierRoot2" presStyleCnt="0">
        <dgm:presLayoutVars>
          <dgm:hierBranch val="init"/>
        </dgm:presLayoutVars>
      </dgm:prSet>
      <dgm:spPr/>
    </dgm:pt>
    <dgm:pt modelId="{5F84F336-2E18-BA49-9D20-ACFA68232AF2}" type="pres">
      <dgm:prSet presAssocID="{94E365AA-EC58-8243-8DCB-DD2BB1D9E29D}" presName="rootComposite" presStyleCnt="0"/>
      <dgm:spPr/>
    </dgm:pt>
    <dgm:pt modelId="{8FA0136E-7A17-0A4A-B6E9-11B7D06406DF}" type="pres">
      <dgm:prSet presAssocID="{94E365AA-EC58-8243-8DCB-DD2BB1D9E29D}" presName="rootText" presStyleLbl="node4" presStyleIdx="7" presStyleCnt="8" custScaleX="356260" custScaleY="292017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741B6-99A5-A742-9375-BF33E094B760}" type="pres">
      <dgm:prSet presAssocID="{94E365AA-EC58-8243-8DCB-DD2BB1D9E29D}" presName="rootConnector" presStyleLbl="node4" presStyleIdx="7" presStyleCnt="8"/>
      <dgm:spPr/>
      <dgm:t>
        <a:bodyPr/>
        <a:lstStyle/>
        <a:p>
          <a:endParaRPr lang="en-US"/>
        </a:p>
      </dgm:t>
    </dgm:pt>
    <dgm:pt modelId="{C8DEC659-793F-3F4F-A7B2-7C258871C9C6}" type="pres">
      <dgm:prSet presAssocID="{94E365AA-EC58-8243-8DCB-DD2BB1D9E29D}" presName="hierChild4" presStyleCnt="0"/>
      <dgm:spPr/>
    </dgm:pt>
    <dgm:pt modelId="{D465C801-86EC-6744-80D2-5F6542D69FD5}" type="pres">
      <dgm:prSet presAssocID="{94E365AA-EC58-8243-8DCB-DD2BB1D9E29D}" presName="hierChild5" presStyleCnt="0"/>
      <dgm:spPr/>
    </dgm:pt>
    <dgm:pt modelId="{835EC3AA-20C6-DC49-9173-5DF542BD9189}" type="pres">
      <dgm:prSet presAssocID="{5E79DF4E-2AF0-5142-9290-C7718F8D2675}" presName="hierChild5" presStyleCnt="0"/>
      <dgm:spPr/>
    </dgm:pt>
    <dgm:pt modelId="{DC83452C-DB8A-9346-959D-8FDE6CFDEE3D}" type="pres">
      <dgm:prSet presAssocID="{22DDBEF6-3E10-7D4B-899B-16B28ECA42EC}" presName="hierChild5" presStyleCnt="0"/>
      <dgm:spPr/>
    </dgm:pt>
    <dgm:pt modelId="{A9AE1549-6DBA-EC45-A53F-CE7ACC5FFED0}" type="pres">
      <dgm:prSet presAssocID="{334919B4-B107-6E4D-9EA2-A80CB8508E3E}" presName="hierChild3" presStyleCnt="0"/>
      <dgm:spPr/>
    </dgm:pt>
  </dgm:ptLst>
  <dgm:cxnLst>
    <dgm:cxn modelId="{D87BEC6D-65E8-3043-A37A-F9247A0FCCFE}" type="presOf" srcId="{31226FD3-613D-5940-8F23-32D972A75AC3}" destId="{58E77A17-3580-DC4A-AE5E-C209E494E1E4}" srcOrd="0" destOrd="0" presId="urn:microsoft.com/office/officeart/2009/3/layout/HorizontalOrganizationChart"/>
    <dgm:cxn modelId="{38EE4BFA-8878-B648-95AC-CBF4B2A09724}" type="presOf" srcId="{67B78ED9-16C7-384D-A57F-8B2766673782}" destId="{F2235C8B-4ABE-F041-8689-BC440993169C}" srcOrd="0" destOrd="0" presId="urn:microsoft.com/office/officeart/2009/3/layout/HorizontalOrganizationChart"/>
    <dgm:cxn modelId="{287F888A-DB1C-B14D-9854-B94EAEBCAEDE}" srcId="{5E79DF4E-2AF0-5142-9290-C7718F8D2675}" destId="{94E365AA-EC58-8243-8DCB-DD2BB1D9E29D}" srcOrd="1" destOrd="0" parTransId="{BCE0A7C7-772F-6E4A-BCC4-F6DBA408AE81}" sibTransId="{C81A9643-79A0-5544-8988-676922129D13}"/>
    <dgm:cxn modelId="{85FA2C5C-13F1-8446-813F-46238A7444A8}" type="presOf" srcId="{BCE0A7C7-772F-6E4A-BCC4-F6DBA408AE81}" destId="{85625301-D6B1-B84B-8661-D14B2089BB74}" srcOrd="0" destOrd="0" presId="urn:microsoft.com/office/officeart/2009/3/layout/HorizontalOrganizationChart"/>
    <dgm:cxn modelId="{AA9AB8C3-8AF7-A64E-A908-1BFA0953E123}" type="presOf" srcId="{3559AF5F-13D6-674B-8FEE-61BC67AB9138}" destId="{EAB06B53-5131-DE45-A045-859235EEBCF8}" srcOrd="0" destOrd="0" presId="urn:microsoft.com/office/officeart/2009/3/layout/HorizontalOrganizationChart"/>
    <dgm:cxn modelId="{5526EC8C-1C29-2E40-B350-22C118085811}" type="presOf" srcId="{334919B4-B107-6E4D-9EA2-A80CB8508E3E}" destId="{13AAE1C6-28A6-8C49-987A-319F5D0B2EAD}" srcOrd="0" destOrd="0" presId="urn:microsoft.com/office/officeart/2009/3/layout/HorizontalOrganizationChart"/>
    <dgm:cxn modelId="{63AF6E1A-2FF1-5E46-994D-BF35B6487140}" type="presOf" srcId="{69B7F3C8-A94B-7544-84E5-44553B95B0E0}" destId="{8F41FDE4-5AEA-FC44-9400-5DFBD7012AE2}" srcOrd="0" destOrd="0" presId="urn:microsoft.com/office/officeart/2009/3/layout/HorizontalOrganizationChart"/>
    <dgm:cxn modelId="{EC25D24E-EEC0-AB49-BEBD-C8844643BADE}" type="presOf" srcId="{94E365AA-EC58-8243-8DCB-DD2BB1D9E29D}" destId="{AC9741B6-99A5-A742-9375-BF33E094B760}" srcOrd="1" destOrd="0" presId="urn:microsoft.com/office/officeart/2009/3/layout/HorizontalOrganizationChart"/>
    <dgm:cxn modelId="{A3355408-F83B-C547-8E7B-23C34E2F9A87}" srcId="{22DDBEF6-3E10-7D4B-899B-16B28ECA42EC}" destId="{474A2A62-32C3-1247-9120-6CC381C8CEB0}" srcOrd="0" destOrd="0" parTransId="{DE6FB1AD-61EE-2446-A0DD-73E7A7B7AF33}" sibTransId="{CD454D48-4D6A-2041-A94E-BDD6E9FCAE68}"/>
    <dgm:cxn modelId="{1E5E7B4C-A147-6B49-A853-0872C4A6E902}" type="presOf" srcId="{474A2A62-32C3-1247-9120-6CC381C8CEB0}" destId="{851F1F8A-5E55-714B-B3D3-7B43EE1F11C1}" srcOrd="1" destOrd="0" presId="urn:microsoft.com/office/officeart/2009/3/layout/HorizontalOrganizationChart"/>
    <dgm:cxn modelId="{137B1F03-4FF2-EF45-98CF-1EFF4DF55E03}" type="presOf" srcId="{67B78ED9-16C7-384D-A57F-8B2766673782}" destId="{2D7BDFCE-3E80-B642-A411-731F2275E0A0}" srcOrd="1" destOrd="0" presId="urn:microsoft.com/office/officeart/2009/3/layout/HorizontalOrganizationChart"/>
    <dgm:cxn modelId="{6A4E5653-2EA9-C947-A349-E2EC6691A1B9}" srcId="{6173D09C-D884-624B-8B08-D85696A3018A}" destId="{5CCEE572-1A34-1144-BD4F-CD03C2BD5B09}" srcOrd="0" destOrd="0" parTransId="{AC51D161-BBC4-1B42-9A87-8C7704517769}" sibTransId="{384A2FB7-CB37-5C4E-AD98-CC43FE6DFFBB}"/>
    <dgm:cxn modelId="{93A348FC-40E2-FE4B-8DB0-F6E70CC0ACAF}" type="presOf" srcId="{5CCEE572-1A34-1144-BD4F-CD03C2BD5B09}" destId="{6444AEE1-C9F6-814C-B627-32E54FDCA71C}" srcOrd="1" destOrd="0" presId="urn:microsoft.com/office/officeart/2009/3/layout/HorizontalOrganizationChart"/>
    <dgm:cxn modelId="{261A3C7C-E114-BB40-8279-1716579DFE0F}" type="presOf" srcId="{49153575-23D2-EC45-98B0-9A334FC261FD}" destId="{A3648013-C89C-6B44-8E16-A17D6B39217C}" srcOrd="0" destOrd="0" presId="urn:microsoft.com/office/officeart/2009/3/layout/HorizontalOrganizationChart"/>
    <dgm:cxn modelId="{1CFBB63B-716E-E04B-B80F-7357BC6D8CCF}" type="presOf" srcId="{089C8128-DEF3-194A-96B9-8C9FC3F1CDEA}" destId="{D840523C-25C7-8C47-A79E-6607C134A029}" srcOrd="0" destOrd="0" presId="urn:microsoft.com/office/officeart/2009/3/layout/HorizontalOrganizationChart"/>
    <dgm:cxn modelId="{AD732D81-457C-4143-A260-C7FB690B4B10}" type="presOf" srcId="{638BBFC4-F72D-C64A-9FC1-2052D263B57A}" destId="{4D743121-9C0F-A948-AA97-0594F2D5C0C9}" srcOrd="1" destOrd="0" presId="urn:microsoft.com/office/officeart/2009/3/layout/HorizontalOrganizationChart"/>
    <dgm:cxn modelId="{7D163F5A-9C1E-2442-AEF9-2A6AEFF60AF4}" type="presOf" srcId="{28FFF210-D914-F74C-94FA-8FFBE6242DF4}" destId="{3A5D2473-AA6C-8847-855E-C73748A496BA}" srcOrd="0" destOrd="0" presId="urn:microsoft.com/office/officeart/2009/3/layout/HorizontalOrganizationChart"/>
    <dgm:cxn modelId="{D23CDE52-EE67-7C4E-AD86-E9D9B7B3A4C1}" type="presOf" srcId="{3AF79670-F300-F345-85F9-C1EF191DED8D}" destId="{DDF9B2E4-3D0E-C94C-AF77-30485114755D}" srcOrd="0" destOrd="0" presId="urn:microsoft.com/office/officeart/2009/3/layout/HorizontalOrganizationChart"/>
    <dgm:cxn modelId="{B4FE34A2-23F6-4E47-98A7-436C2C7C44FA}" type="presOf" srcId="{55C4C592-63DD-F740-951C-484EF4399A6D}" destId="{B174973F-99A7-8346-A5A4-C64B0645A2A4}" srcOrd="0" destOrd="0" presId="urn:microsoft.com/office/officeart/2009/3/layout/HorizontalOrganizationChart"/>
    <dgm:cxn modelId="{AA01A7A6-A8E6-D14C-8630-9FB085E17A36}" type="presOf" srcId="{97BA3FEF-76B2-7A4F-BF8F-D2C32002EFCD}" destId="{17C2A9DD-EBB0-CE4C-AB1A-882DC6E0FBDC}" srcOrd="0" destOrd="0" presId="urn:microsoft.com/office/officeart/2009/3/layout/HorizontalOrganizationChart"/>
    <dgm:cxn modelId="{660AA646-6815-FD41-979A-599E16DECA94}" type="presOf" srcId="{DE6FB1AD-61EE-2446-A0DD-73E7A7B7AF33}" destId="{1E17766B-70A2-5447-A6AF-2AE0A97A7886}" srcOrd="0" destOrd="0" presId="urn:microsoft.com/office/officeart/2009/3/layout/HorizontalOrganizationChart"/>
    <dgm:cxn modelId="{A7CE8362-F01B-9346-892A-30577D47E20E}" type="presOf" srcId="{32CC7B34-F0D3-5447-9386-4AAAE5824DAA}" destId="{F6B5D5FC-0C35-9544-A10B-1122D83AD779}" srcOrd="0" destOrd="0" presId="urn:microsoft.com/office/officeart/2009/3/layout/HorizontalOrganizationChart"/>
    <dgm:cxn modelId="{52225A5D-C62E-3C44-9D94-11A839B3756C}" type="presOf" srcId="{D328732E-B1FE-034D-B4D1-73AD126D222A}" destId="{FE0F8E90-B2D0-804A-8749-07A628028628}" srcOrd="0" destOrd="0" presId="urn:microsoft.com/office/officeart/2009/3/layout/HorizontalOrganizationChart"/>
    <dgm:cxn modelId="{B0326709-FCD4-9944-88EF-1DAE3FF35259}" srcId="{334919B4-B107-6E4D-9EA2-A80CB8508E3E}" destId="{22DDBEF6-3E10-7D4B-899B-16B28ECA42EC}" srcOrd="1" destOrd="0" parTransId="{31226FD3-613D-5940-8F23-32D972A75AC3}" sibTransId="{E709FB8A-882D-D14C-B7DD-73BCBC58DCAC}"/>
    <dgm:cxn modelId="{9AA2FAA0-DE10-7F4B-A2A0-496F5956E10D}" srcId="{22DDBEF6-3E10-7D4B-899B-16B28ECA42EC}" destId="{5E79DF4E-2AF0-5142-9290-C7718F8D2675}" srcOrd="1" destOrd="0" parTransId="{3559AF5F-13D6-674B-8FEE-61BC67AB9138}" sibTransId="{881A1C96-3B75-C740-BFE5-DF60000D4C67}"/>
    <dgm:cxn modelId="{6A9FFB89-3410-964F-BEE8-4755CFFE6DF7}" type="presOf" srcId="{4A5A39BD-99CA-FE4F-9A22-42B3D85625B3}" destId="{1125383C-E5B2-AC4D-960C-CF5576C3C56C}" srcOrd="0" destOrd="0" presId="urn:microsoft.com/office/officeart/2009/3/layout/HorizontalOrganizationChart"/>
    <dgm:cxn modelId="{22AAB535-4738-BA4F-A7DA-8FB20FA9D5E3}" type="presOf" srcId="{32CC7B34-F0D3-5447-9386-4AAAE5824DAA}" destId="{9DFC1284-4561-8646-8EC2-BA47A46D83B9}" srcOrd="1" destOrd="0" presId="urn:microsoft.com/office/officeart/2009/3/layout/HorizontalOrganizationChart"/>
    <dgm:cxn modelId="{64500761-5470-BA44-A780-30B8AF8D1237}" type="presOf" srcId="{5E79DF4E-2AF0-5142-9290-C7718F8D2675}" destId="{A0A6DC78-3D6E-734D-A0D5-825D5C5006A9}" srcOrd="1" destOrd="0" presId="urn:microsoft.com/office/officeart/2009/3/layout/HorizontalOrganizationChart"/>
    <dgm:cxn modelId="{084776DF-A8DA-4A45-B187-C9B0EB21BA1B}" type="presOf" srcId="{AC51D161-BBC4-1B42-9A87-8C7704517769}" destId="{4B86F93B-67B8-9142-A9ED-45DF4557CF19}" srcOrd="0" destOrd="0" presId="urn:microsoft.com/office/officeart/2009/3/layout/HorizontalOrganizationChart"/>
    <dgm:cxn modelId="{42D62AF0-E1BD-E047-96DC-1C360C2FAD9C}" type="presOf" srcId="{5CCEE572-1A34-1144-BD4F-CD03C2BD5B09}" destId="{DA05DE23-8AD2-8D41-863D-650B870CE84C}" srcOrd="0" destOrd="0" presId="urn:microsoft.com/office/officeart/2009/3/layout/HorizontalOrganizationChart"/>
    <dgm:cxn modelId="{4B435371-704F-364A-9056-9047A5F5374F}" type="presOf" srcId="{638BBFC4-F72D-C64A-9FC1-2052D263B57A}" destId="{BA340D65-9AB1-6F4C-A7C8-9AF12C8A1773}" srcOrd="0" destOrd="0" presId="urn:microsoft.com/office/officeart/2009/3/layout/HorizontalOrganizationChart"/>
    <dgm:cxn modelId="{C74877C0-E331-2E46-B811-D3A7AC3F4A86}" type="presOf" srcId="{CA5D7A30-8D1E-D346-B4C5-B5D8F798E015}" destId="{9EECCD9B-A43B-1345-9F06-4A296C7AEBD3}" srcOrd="0" destOrd="0" presId="urn:microsoft.com/office/officeart/2009/3/layout/HorizontalOrganizationChart"/>
    <dgm:cxn modelId="{56A2D9F6-3FD5-BC40-84CD-60E5F0784366}" type="presOf" srcId="{4A08F449-9EEF-7E45-9982-692C78B6792C}" destId="{EA0FDCFC-59D9-574A-9B23-CDC863086A9E}" srcOrd="0" destOrd="0" presId="urn:microsoft.com/office/officeart/2009/3/layout/HorizontalOrganizationChart"/>
    <dgm:cxn modelId="{631C9044-94A0-C346-BF8D-26EA1E7DFFBA}" srcId="{69B7F3C8-A94B-7544-84E5-44553B95B0E0}" destId="{4A08F449-9EEF-7E45-9982-692C78B6792C}" srcOrd="0" destOrd="0" parTransId="{3AF79670-F300-F345-85F9-C1EF191DED8D}" sibTransId="{938186BC-94B1-804A-BF31-2F19071FF2E9}"/>
    <dgm:cxn modelId="{57E399E2-A7CD-594E-A40F-5707ADFE538B}" srcId="{638BBFC4-F72D-C64A-9FC1-2052D263B57A}" destId="{6173D09C-D884-624B-8B08-D85696A3018A}" srcOrd="0" destOrd="0" parTransId="{087BD810-8EBC-8846-8CFA-93ED988548BA}" sibTransId="{43D1FBC0-7E5D-2B48-ABBF-DAFB9AD4E9A2}"/>
    <dgm:cxn modelId="{666C4381-CED4-314F-A63D-10AC4D648C29}" type="presOf" srcId="{4A5A39BD-99CA-FE4F-9A22-42B3D85625B3}" destId="{7070B3E2-B7F0-E749-9D09-D109E6C4F851}" srcOrd="1" destOrd="0" presId="urn:microsoft.com/office/officeart/2009/3/layout/HorizontalOrganizationChart"/>
    <dgm:cxn modelId="{CE11A9EF-4FC7-EE4B-86FF-0A735B67D6B1}" srcId="{638BBFC4-F72D-C64A-9FC1-2052D263B57A}" destId="{69B7F3C8-A94B-7544-84E5-44553B95B0E0}" srcOrd="1" destOrd="0" parTransId="{97BA3FEF-76B2-7A4F-BF8F-D2C32002EFCD}" sibTransId="{FF0B158D-CD3C-964C-A218-3328ED8FEC20}"/>
    <dgm:cxn modelId="{0E1ED0F8-BBA1-8B4E-89A3-3FD650182603}" srcId="{69B7F3C8-A94B-7544-84E5-44553B95B0E0}" destId="{67B78ED9-16C7-384D-A57F-8B2766673782}" srcOrd="1" destOrd="0" parTransId="{55C4C592-63DD-F740-951C-484EF4399A6D}" sibTransId="{B3D7C37A-D520-0A41-BCF4-487F8C195437}"/>
    <dgm:cxn modelId="{39DE3A24-10AC-C34A-8EA2-0460E4D772C0}" srcId="{5E79DF4E-2AF0-5142-9290-C7718F8D2675}" destId="{32CC7B34-F0D3-5447-9386-4AAAE5824DAA}" srcOrd="0" destOrd="0" parTransId="{CA5D7A30-8D1E-D346-B4C5-B5D8F798E015}" sibTransId="{626803DD-473A-1E44-9D10-1F077A68DAFF}"/>
    <dgm:cxn modelId="{6CDA0F40-D224-6745-94A9-2570520021C5}" type="presOf" srcId="{3E14BB4E-DD70-A44C-A9FD-C7C6958656ED}" destId="{0F52AB24-8843-534C-AB01-D368B1B9DF2E}" srcOrd="0" destOrd="0" presId="urn:microsoft.com/office/officeart/2009/3/layout/HorizontalOrganizationChart"/>
    <dgm:cxn modelId="{A670A332-E378-C446-84D9-7E2B3D1CB96B}" srcId="{474A2A62-32C3-1247-9120-6CC381C8CEB0}" destId="{3E14BB4E-DD70-A44C-A9FD-C7C6958656ED}" srcOrd="1" destOrd="0" parTransId="{28FFF210-D914-F74C-94FA-8FFBE6242DF4}" sibTransId="{AADF3A3C-0C6E-1640-96BB-D7347CB7547C}"/>
    <dgm:cxn modelId="{9A589B62-F8FC-6043-AC2E-EC3A15ED499A}" type="presOf" srcId="{6173D09C-D884-624B-8B08-D85696A3018A}" destId="{297CFDB9-6FD0-EB4B-9B47-38F3E0EABA33}" srcOrd="1" destOrd="0" presId="urn:microsoft.com/office/officeart/2009/3/layout/HorizontalOrganizationChart"/>
    <dgm:cxn modelId="{9BFFFA9E-392E-094F-A47C-8C021848DC76}" type="presOf" srcId="{94E365AA-EC58-8243-8DCB-DD2BB1D9E29D}" destId="{8FA0136E-7A17-0A4A-B6E9-11B7D06406DF}" srcOrd="0" destOrd="0" presId="urn:microsoft.com/office/officeart/2009/3/layout/HorizontalOrganizationChart"/>
    <dgm:cxn modelId="{87C05322-65EF-4045-817C-F3F15FB2FB93}" type="presOf" srcId="{087BD810-8EBC-8846-8CFA-93ED988548BA}" destId="{782322B2-B76B-4F4B-863E-59221AEE657C}" srcOrd="0" destOrd="0" presId="urn:microsoft.com/office/officeart/2009/3/layout/HorizontalOrganizationChart"/>
    <dgm:cxn modelId="{22325D75-177F-2241-A12A-FE326D693840}" srcId="{6173D09C-D884-624B-8B08-D85696A3018A}" destId="{8A293610-15BC-1543-A174-72A65D80B807}" srcOrd="1" destOrd="0" parTransId="{49153575-23D2-EC45-98B0-9A334FC261FD}" sibTransId="{153AE4FD-0088-E243-A91E-7C160443E420}"/>
    <dgm:cxn modelId="{10B669C8-1541-834C-B6FD-C82B21068E28}" type="presOf" srcId="{474A2A62-32C3-1247-9120-6CC381C8CEB0}" destId="{23A24E0D-5D79-B04B-80BB-7DC03A14E212}" srcOrd="0" destOrd="0" presId="urn:microsoft.com/office/officeart/2009/3/layout/HorizontalOrganizationChart"/>
    <dgm:cxn modelId="{5CB16D25-568E-2F4C-82FB-0D0848F6D2E2}" type="presOf" srcId="{82C1BD2E-7CDF-E840-88C7-D7AFC5047332}" destId="{04B755DE-E7D3-164F-A3E1-CF9AD9008E31}" srcOrd="0" destOrd="0" presId="urn:microsoft.com/office/officeart/2009/3/layout/HorizontalOrganizationChart"/>
    <dgm:cxn modelId="{8DA9A3AE-62DD-1443-8620-C8CCDE97DCBA}" srcId="{474A2A62-32C3-1247-9120-6CC381C8CEB0}" destId="{4A5A39BD-99CA-FE4F-9A22-42B3D85625B3}" srcOrd="0" destOrd="0" parTransId="{82C1BD2E-7CDF-E840-88C7-D7AFC5047332}" sibTransId="{FB499C8F-A428-CC45-8456-786941DCEE6D}"/>
    <dgm:cxn modelId="{92335A10-A6AB-8443-84C2-260E1DBAC8A4}" type="presOf" srcId="{8A293610-15BC-1543-A174-72A65D80B807}" destId="{9070FBCA-B91B-BF40-A2DA-69C315AFE872}" srcOrd="0" destOrd="0" presId="urn:microsoft.com/office/officeart/2009/3/layout/HorizontalOrganizationChart"/>
    <dgm:cxn modelId="{7BA4DFF2-A32B-EB48-9669-0BA724FDF3A1}" type="presOf" srcId="{6173D09C-D884-624B-8B08-D85696A3018A}" destId="{1434FD53-BC0A-CD43-8E1D-6BCD24D5C30F}" srcOrd="0" destOrd="0" presId="urn:microsoft.com/office/officeart/2009/3/layout/HorizontalOrganizationChart"/>
    <dgm:cxn modelId="{FC46603B-D4DC-1040-9887-168B3ABE0E1A}" type="presOf" srcId="{4A08F449-9EEF-7E45-9982-692C78B6792C}" destId="{DE4EF328-1648-3244-90B3-27F09739381C}" srcOrd="1" destOrd="0" presId="urn:microsoft.com/office/officeart/2009/3/layout/HorizontalOrganizationChart"/>
    <dgm:cxn modelId="{CC2582A7-DEE7-1642-A249-AD817E1B8662}" srcId="{D328732E-B1FE-034D-B4D1-73AD126D222A}" destId="{334919B4-B107-6E4D-9EA2-A80CB8508E3E}" srcOrd="0" destOrd="0" parTransId="{050A555F-C085-6340-9991-8BA54EC16B46}" sibTransId="{3FFB7FD0-FA92-C24D-95B5-82B97C55CA58}"/>
    <dgm:cxn modelId="{89BF37E4-E715-F544-8013-751AC1956E09}" type="presOf" srcId="{334919B4-B107-6E4D-9EA2-A80CB8508E3E}" destId="{58224282-5309-CE49-8580-34A7DCA08AEB}" srcOrd="1" destOrd="0" presId="urn:microsoft.com/office/officeart/2009/3/layout/HorizontalOrganizationChart"/>
    <dgm:cxn modelId="{F996BC6E-1E06-F849-B28D-E17D65E5C675}" type="presOf" srcId="{5E79DF4E-2AF0-5142-9290-C7718F8D2675}" destId="{C4EBBDBC-C251-F64E-AC0E-976B68CF325A}" srcOrd="0" destOrd="0" presId="urn:microsoft.com/office/officeart/2009/3/layout/HorizontalOrganizationChart"/>
    <dgm:cxn modelId="{8382F5B3-AAAB-9542-AC8B-0477733B9739}" type="presOf" srcId="{69B7F3C8-A94B-7544-84E5-44553B95B0E0}" destId="{FD58F1F0-7CA9-574F-B815-7081E7971256}" srcOrd="1" destOrd="0" presId="urn:microsoft.com/office/officeart/2009/3/layout/HorizontalOrganizationChart"/>
    <dgm:cxn modelId="{266BC3A1-57E9-2E40-9020-57409EC0B22B}" type="presOf" srcId="{3E14BB4E-DD70-A44C-A9FD-C7C6958656ED}" destId="{E558A742-ACE9-DE4F-A44E-5CE4E4DC636C}" srcOrd="1" destOrd="0" presId="urn:microsoft.com/office/officeart/2009/3/layout/HorizontalOrganizationChart"/>
    <dgm:cxn modelId="{2E64B314-CCC9-2A41-B7A9-AED3F90558B1}" type="presOf" srcId="{22DDBEF6-3E10-7D4B-899B-16B28ECA42EC}" destId="{FF7EF560-D66E-A14B-9328-6C273623057D}" srcOrd="0" destOrd="0" presId="urn:microsoft.com/office/officeart/2009/3/layout/HorizontalOrganizationChart"/>
    <dgm:cxn modelId="{C24F91FD-0B7E-C347-967B-10B4CEF0F5CD}" srcId="{334919B4-B107-6E4D-9EA2-A80CB8508E3E}" destId="{638BBFC4-F72D-C64A-9FC1-2052D263B57A}" srcOrd="0" destOrd="0" parTransId="{089C8128-DEF3-194A-96B9-8C9FC3F1CDEA}" sibTransId="{384F7C1A-219B-ED44-9B34-8EF06C296712}"/>
    <dgm:cxn modelId="{5135E40D-BB80-484D-A3AB-E49F4B39F2B0}" type="presOf" srcId="{8A293610-15BC-1543-A174-72A65D80B807}" destId="{C995AD1D-8AAC-D14F-A657-816FAAE1B080}" srcOrd="1" destOrd="0" presId="urn:microsoft.com/office/officeart/2009/3/layout/HorizontalOrganizationChart"/>
    <dgm:cxn modelId="{C5141A5D-9DBF-8943-8FD0-70157F27C116}" type="presOf" srcId="{22DDBEF6-3E10-7D4B-899B-16B28ECA42EC}" destId="{AA376EA3-7B28-4C41-91E1-2BCDEDE7E7ED}" srcOrd="1" destOrd="0" presId="urn:microsoft.com/office/officeart/2009/3/layout/HorizontalOrganizationChart"/>
    <dgm:cxn modelId="{439A288C-52F4-394A-B77E-413156E5F026}" type="presParOf" srcId="{FE0F8E90-B2D0-804A-8749-07A628028628}" destId="{A39F0BA6-A8C4-A048-96E4-26887E36EE90}" srcOrd="0" destOrd="0" presId="urn:microsoft.com/office/officeart/2009/3/layout/HorizontalOrganizationChart"/>
    <dgm:cxn modelId="{052EC708-BC2D-1D45-BE06-FE7F59D9DBA7}" type="presParOf" srcId="{A39F0BA6-A8C4-A048-96E4-26887E36EE90}" destId="{E3F8E872-5F7F-4647-AB48-704BDD323A1F}" srcOrd="0" destOrd="0" presId="urn:microsoft.com/office/officeart/2009/3/layout/HorizontalOrganizationChart"/>
    <dgm:cxn modelId="{C1426304-7BDC-8C48-9B5E-1D4F6F24AC8B}" type="presParOf" srcId="{E3F8E872-5F7F-4647-AB48-704BDD323A1F}" destId="{13AAE1C6-28A6-8C49-987A-319F5D0B2EAD}" srcOrd="0" destOrd="0" presId="urn:microsoft.com/office/officeart/2009/3/layout/HorizontalOrganizationChart"/>
    <dgm:cxn modelId="{4A870FAB-3B0D-6D4F-95B3-DA79AB1D86E6}" type="presParOf" srcId="{E3F8E872-5F7F-4647-AB48-704BDD323A1F}" destId="{58224282-5309-CE49-8580-34A7DCA08AEB}" srcOrd="1" destOrd="0" presId="urn:microsoft.com/office/officeart/2009/3/layout/HorizontalOrganizationChart"/>
    <dgm:cxn modelId="{03D8F328-2661-6145-B45A-845FF44540D0}" type="presParOf" srcId="{A39F0BA6-A8C4-A048-96E4-26887E36EE90}" destId="{94B9010A-5C03-8845-8519-88487B9E5D4F}" srcOrd="1" destOrd="0" presId="urn:microsoft.com/office/officeart/2009/3/layout/HorizontalOrganizationChart"/>
    <dgm:cxn modelId="{CCA0B03B-86F9-FF47-9084-F8853A8ACAC5}" type="presParOf" srcId="{94B9010A-5C03-8845-8519-88487B9E5D4F}" destId="{D840523C-25C7-8C47-A79E-6607C134A029}" srcOrd="0" destOrd="0" presId="urn:microsoft.com/office/officeart/2009/3/layout/HorizontalOrganizationChart"/>
    <dgm:cxn modelId="{1E6DF520-321D-494F-90DB-29BA667E4492}" type="presParOf" srcId="{94B9010A-5C03-8845-8519-88487B9E5D4F}" destId="{918589B2-C95B-8C42-A176-2C1498126D53}" srcOrd="1" destOrd="0" presId="urn:microsoft.com/office/officeart/2009/3/layout/HorizontalOrganizationChart"/>
    <dgm:cxn modelId="{912F4027-BB7D-3145-9DCB-A3BE29CE10CD}" type="presParOf" srcId="{918589B2-C95B-8C42-A176-2C1498126D53}" destId="{E726C6BD-D7CD-1B41-88B0-936627A29B74}" srcOrd="0" destOrd="0" presId="urn:microsoft.com/office/officeart/2009/3/layout/HorizontalOrganizationChart"/>
    <dgm:cxn modelId="{F10FCC7C-AB71-4E4A-ADCD-3717842436CC}" type="presParOf" srcId="{E726C6BD-D7CD-1B41-88B0-936627A29B74}" destId="{BA340D65-9AB1-6F4C-A7C8-9AF12C8A1773}" srcOrd="0" destOrd="0" presId="urn:microsoft.com/office/officeart/2009/3/layout/HorizontalOrganizationChart"/>
    <dgm:cxn modelId="{B0FDD50D-F7D4-1C4C-AD9A-D1DA87A923E8}" type="presParOf" srcId="{E726C6BD-D7CD-1B41-88B0-936627A29B74}" destId="{4D743121-9C0F-A948-AA97-0594F2D5C0C9}" srcOrd="1" destOrd="0" presId="urn:microsoft.com/office/officeart/2009/3/layout/HorizontalOrganizationChart"/>
    <dgm:cxn modelId="{AF0BBFB4-1900-EE4D-90C5-F30A25BCA0BC}" type="presParOf" srcId="{918589B2-C95B-8C42-A176-2C1498126D53}" destId="{E00A8037-418D-0E49-8028-9F48773646CD}" srcOrd="1" destOrd="0" presId="urn:microsoft.com/office/officeart/2009/3/layout/HorizontalOrganizationChart"/>
    <dgm:cxn modelId="{BB2CF734-52DA-D445-BECA-5C4B7269C576}" type="presParOf" srcId="{E00A8037-418D-0E49-8028-9F48773646CD}" destId="{782322B2-B76B-4F4B-863E-59221AEE657C}" srcOrd="0" destOrd="0" presId="urn:microsoft.com/office/officeart/2009/3/layout/HorizontalOrganizationChart"/>
    <dgm:cxn modelId="{DEDAC13E-7791-B041-84B2-E55D6B6873A0}" type="presParOf" srcId="{E00A8037-418D-0E49-8028-9F48773646CD}" destId="{4DA9BCD6-D100-9E46-94A6-E869B4313B41}" srcOrd="1" destOrd="0" presId="urn:microsoft.com/office/officeart/2009/3/layout/HorizontalOrganizationChart"/>
    <dgm:cxn modelId="{09FBF879-7956-584A-AF8C-6C8F9ADD4304}" type="presParOf" srcId="{4DA9BCD6-D100-9E46-94A6-E869B4313B41}" destId="{5351A9ED-8853-A04E-AB29-19527D5CE71B}" srcOrd="0" destOrd="0" presId="urn:microsoft.com/office/officeart/2009/3/layout/HorizontalOrganizationChart"/>
    <dgm:cxn modelId="{66B8F3D7-E341-5B46-BA1E-A87C67D00B0C}" type="presParOf" srcId="{5351A9ED-8853-A04E-AB29-19527D5CE71B}" destId="{1434FD53-BC0A-CD43-8E1D-6BCD24D5C30F}" srcOrd="0" destOrd="0" presId="urn:microsoft.com/office/officeart/2009/3/layout/HorizontalOrganizationChart"/>
    <dgm:cxn modelId="{60D801C2-F137-F94D-B14A-F99D43DC4DE1}" type="presParOf" srcId="{5351A9ED-8853-A04E-AB29-19527D5CE71B}" destId="{297CFDB9-6FD0-EB4B-9B47-38F3E0EABA33}" srcOrd="1" destOrd="0" presId="urn:microsoft.com/office/officeart/2009/3/layout/HorizontalOrganizationChart"/>
    <dgm:cxn modelId="{C59FC05A-6906-904E-A159-C2E36707ABDB}" type="presParOf" srcId="{4DA9BCD6-D100-9E46-94A6-E869B4313B41}" destId="{9EB40F7B-4A58-AA4F-9512-D6954367B70E}" srcOrd="1" destOrd="0" presId="urn:microsoft.com/office/officeart/2009/3/layout/HorizontalOrganizationChart"/>
    <dgm:cxn modelId="{579F874F-3FEC-E642-AA91-7DDC96C95629}" type="presParOf" srcId="{9EB40F7B-4A58-AA4F-9512-D6954367B70E}" destId="{4B86F93B-67B8-9142-A9ED-45DF4557CF19}" srcOrd="0" destOrd="0" presId="urn:microsoft.com/office/officeart/2009/3/layout/HorizontalOrganizationChart"/>
    <dgm:cxn modelId="{6A1FB3FB-520C-0F40-BF33-3C7CE9012AE1}" type="presParOf" srcId="{9EB40F7B-4A58-AA4F-9512-D6954367B70E}" destId="{1DDEBBB9-6BA8-E343-838D-4F051E53D943}" srcOrd="1" destOrd="0" presId="urn:microsoft.com/office/officeart/2009/3/layout/HorizontalOrganizationChart"/>
    <dgm:cxn modelId="{0197459B-5100-F843-A454-6F01191F0AE9}" type="presParOf" srcId="{1DDEBBB9-6BA8-E343-838D-4F051E53D943}" destId="{B9ED677E-7BD6-204D-8523-DE63C5971F87}" srcOrd="0" destOrd="0" presId="urn:microsoft.com/office/officeart/2009/3/layout/HorizontalOrganizationChart"/>
    <dgm:cxn modelId="{AA32AA88-67DD-0E41-8B22-A28CBA9B1B66}" type="presParOf" srcId="{B9ED677E-7BD6-204D-8523-DE63C5971F87}" destId="{DA05DE23-8AD2-8D41-863D-650B870CE84C}" srcOrd="0" destOrd="0" presId="urn:microsoft.com/office/officeart/2009/3/layout/HorizontalOrganizationChart"/>
    <dgm:cxn modelId="{C6DAA0E0-5DC9-FB4E-8E1A-A0DD5D648C0C}" type="presParOf" srcId="{B9ED677E-7BD6-204D-8523-DE63C5971F87}" destId="{6444AEE1-C9F6-814C-B627-32E54FDCA71C}" srcOrd="1" destOrd="0" presId="urn:microsoft.com/office/officeart/2009/3/layout/HorizontalOrganizationChart"/>
    <dgm:cxn modelId="{E953A61B-563D-1048-9490-5EA64C14AFC9}" type="presParOf" srcId="{1DDEBBB9-6BA8-E343-838D-4F051E53D943}" destId="{88482F2E-B2C2-1147-8B5A-AB0D5D73523A}" srcOrd="1" destOrd="0" presId="urn:microsoft.com/office/officeart/2009/3/layout/HorizontalOrganizationChart"/>
    <dgm:cxn modelId="{C0384A16-AF26-0844-BBCD-FA9F11ECF21E}" type="presParOf" srcId="{1DDEBBB9-6BA8-E343-838D-4F051E53D943}" destId="{2B3A5DB4-39B4-8348-9121-8A7E0125840B}" srcOrd="2" destOrd="0" presId="urn:microsoft.com/office/officeart/2009/3/layout/HorizontalOrganizationChart"/>
    <dgm:cxn modelId="{B5FA2C65-D4B9-844F-8A9E-805DE010E67B}" type="presParOf" srcId="{9EB40F7B-4A58-AA4F-9512-D6954367B70E}" destId="{A3648013-C89C-6B44-8E16-A17D6B39217C}" srcOrd="2" destOrd="0" presId="urn:microsoft.com/office/officeart/2009/3/layout/HorizontalOrganizationChart"/>
    <dgm:cxn modelId="{88BC162C-DDEA-BC4C-AC14-21AE4FA31E88}" type="presParOf" srcId="{9EB40F7B-4A58-AA4F-9512-D6954367B70E}" destId="{480A1B3D-B643-604A-864F-268F53219B7D}" srcOrd="3" destOrd="0" presId="urn:microsoft.com/office/officeart/2009/3/layout/HorizontalOrganizationChart"/>
    <dgm:cxn modelId="{3517AA8A-F938-0944-B97F-A26CB2C9A4BE}" type="presParOf" srcId="{480A1B3D-B643-604A-864F-268F53219B7D}" destId="{D6BC4B5E-555A-5F48-961F-E3312B23C720}" srcOrd="0" destOrd="0" presId="urn:microsoft.com/office/officeart/2009/3/layout/HorizontalOrganizationChart"/>
    <dgm:cxn modelId="{34EE10A3-4627-074F-AFB2-37684FE86833}" type="presParOf" srcId="{D6BC4B5E-555A-5F48-961F-E3312B23C720}" destId="{9070FBCA-B91B-BF40-A2DA-69C315AFE872}" srcOrd="0" destOrd="0" presId="urn:microsoft.com/office/officeart/2009/3/layout/HorizontalOrganizationChart"/>
    <dgm:cxn modelId="{A86B768F-0A01-594F-B41D-2DD30AFFF19D}" type="presParOf" srcId="{D6BC4B5E-555A-5F48-961F-E3312B23C720}" destId="{C995AD1D-8AAC-D14F-A657-816FAAE1B080}" srcOrd="1" destOrd="0" presId="urn:microsoft.com/office/officeart/2009/3/layout/HorizontalOrganizationChart"/>
    <dgm:cxn modelId="{B61661D5-E47C-3E43-8E65-3C6EB8557FF8}" type="presParOf" srcId="{480A1B3D-B643-604A-864F-268F53219B7D}" destId="{E22D5A76-9CA6-2146-B29A-5E2178DA3893}" srcOrd="1" destOrd="0" presId="urn:microsoft.com/office/officeart/2009/3/layout/HorizontalOrganizationChart"/>
    <dgm:cxn modelId="{0AA8358D-85DB-6B4C-B9D6-B0AC1DE3619D}" type="presParOf" srcId="{480A1B3D-B643-604A-864F-268F53219B7D}" destId="{A06A8E98-1662-844D-AB56-2D5E461292FD}" srcOrd="2" destOrd="0" presId="urn:microsoft.com/office/officeart/2009/3/layout/HorizontalOrganizationChart"/>
    <dgm:cxn modelId="{5D17263C-AD39-114C-A24F-78E79D1DF929}" type="presParOf" srcId="{4DA9BCD6-D100-9E46-94A6-E869B4313B41}" destId="{DA6C0D2B-CF4D-004A-9610-09047F036416}" srcOrd="2" destOrd="0" presId="urn:microsoft.com/office/officeart/2009/3/layout/HorizontalOrganizationChart"/>
    <dgm:cxn modelId="{64D2B88A-AE1F-F542-80A5-2A9B0CC270EA}" type="presParOf" srcId="{E00A8037-418D-0E49-8028-9F48773646CD}" destId="{17C2A9DD-EBB0-CE4C-AB1A-882DC6E0FBDC}" srcOrd="2" destOrd="0" presId="urn:microsoft.com/office/officeart/2009/3/layout/HorizontalOrganizationChart"/>
    <dgm:cxn modelId="{FD156883-766F-0C45-8BAB-D37835567374}" type="presParOf" srcId="{E00A8037-418D-0E49-8028-9F48773646CD}" destId="{169ED16D-6E38-634C-8C4D-C692EEFC97B3}" srcOrd="3" destOrd="0" presId="urn:microsoft.com/office/officeart/2009/3/layout/HorizontalOrganizationChart"/>
    <dgm:cxn modelId="{AC29C588-C3AE-644B-BD21-6F389087AC6C}" type="presParOf" srcId="{169ED16D-6E38-634C-8C4D-C692EEFC97B3}" destId="{FEB59933-5B34-F646-AC4B-C88196B8D2A9}" srcOrd="0" destOrd="0" presId="urn:microsoft.com/office/officeart/2009/3/layout/HorizontalOrganizationChart"/>
    <dgm:cxn modelId="{B5301A89-20DD-654B-9D45-3B6E599FD110}" type="presParOf" srcId="{FEB59933-5B34-F646-AC4B-C88196B8D2A9}" destId="{8F41FDE4-5AEA-FC44-9400-5DFBD7012AE2}" srcOrd="0" destOrd="0" presId="urn:microsoft.com/office/officeart/2009/3/layout/HorizontalOrganizationChart"/>
    <dgm:cxn modelId="{41251302-90F3-E44E-BC27-145ACFB3E965}" type="presParOf" srcId="{FEB59933-5B34-F646-AC4B-C88196B8D2A9}" destId="{FD58F1F0-7CA9-574F-B815-7081E7971256}" srcOrd="1" destOrd="0" presId="urn:microsoft.com/office/officeart/2009/3/layout/HorizontalOrganizationChart"/>
    <dgm:cxn modelId="{A5BE7039-D840-1B43-9533-5A46873F9D36}" type="presParOf" srcId="{169ED16D-6E38-634C-8C4D-C692EEFC97B3}" destId="{A6DA2948-D98C-1247-827A-CC968F459154}" srcOrd="1" destOrd="0" presId="urn:microsoft.com/office/officeart/2009/3/layout/HorizontalOrganizationChart"/>
    <dgm:cxn modelId="{6244C7F1-3779-B84F-8CD1-4E4A1C09DE17}" type="presParOf" srcId="{A6DA2948-D98C-1247-827A-CC968F459154}" destId="{DDF9B2E4-3D0E-C94C-AF77-30485114755D}" srcOrd="0" destOrd="0" presId="urn:microsoft.com/office/officeart/2009/3/layout/HorizontalOrganizationChart"/>
    <dgm:cxn modelId="{32843B50-72CE-8B4C-B637-25FC1210E366}" type="presParOf" srcId="{A6DA2948-D98C-1247-827A-CC968F459154}" destId="{8D324D6F-17B9-C545-94F6-775E37285BA9}" srcOrd="1" destOrd="0" presId="urn:microsoft.com/office/officeart/2009/3/layout/HorizontalOrganizationChart"/>
    <dgm:cxn modelId="{17589A21-E8DB-9848-9BEF-3A374AB33A56}" type="presParOf" srcId="{8D324D6F-17B9-C545-94F6-775E37285BA9}" destId="{D5BF83B8-74F6-A048-99EA-9457FBB118BD}" srcOrd="0" destOrd="0" presId="urn:microsoft.com/office/officeart/2009/3/layout/HorizontalOrganizationChart"/>
    <dgm:cxn modelId="{2D2D8EAD-91AA-2F41-85A8-4E5D2B1C402B}" type="presParOf" srcId="{D5BF83B8-74F6-A048-99EA-9457FBB118BD}" destId="{EA0FDCFC-59D9-574A-9B23-CDC863086A9E}" srcOrd="0" destOrd="0" presId="urn:microsoft.com/office/officeart/2009/3/layout/HorizontalOrganizationChart"/>
    <dgm:cxn modelId="{DC74268E-A3E2-7B4B-90CB-293525E607D4}" type="presParOf" srcId="{D5BF83B8-74F6-A048-99EA-9457FBB118BD}" destId="{DE4EF328-1648-3244-90B3-27F09739381C}" srcOrd="1" destOrd="0" presId="urn:microsoft.com/office/officeart/2009/3/layout/HorizontalOrganizationChart"/>
    <dgm:cxn modelId="{271629BF-69EA-B843-928F-734BA23BBABC}" type="presParOf" srcId="{8D324D6F-17B9-C545-94F6-775E37285BA9}" destId="{4EB7D7EA-2ADB-2848-B580-E41C4FE064AB}" srcOrd="1" destOrd="0" presId="urn:microsoft.com/office/officeart/2009/3/layout/HorizontalOrganizationChart"/>
    <dgm:cxn modelId="{67BA880C-8601-0C43-BD18-573DAD019294}" type="presParOf" srcId="{8D324D6F-17B9-C545-94F6-775E37285BA9}" destId="{3151A322-C2D2-5649-98AB-291B865E5FB7}" srcOrd="2" destOrd="0" presId="urn:microsoft.com/office/officeart/2009/3/layout/HorizontalOrganizationChart"/>
    <dgm:cxn modelId="{A29269E5-E03F-8443-BE2A-DE72A09D4F6A}" type="presParOf" srcId="{A6DA2948-D98C-1247-827A-CC968F459154}" destId="{B174973F-99A7-8346-A5A4-C64B0645A2A4}" srcOrd="2" destOrd="0" presId="urn:microsoft.com/office/officeart/2009/3/layout/HorizontalOrganizationChart"/>
    <dgm:cxn modelId="{C27CB6B9-98C2-5544-8211-1C48E7D757CE}" type="presParOf" srcId="{A6DA2948-D98C-1247-827A-CC968F459154}" destId="{B190170D-6802-6848-9519-32C5C45AAA08}" srcOrd="3" destOrd="0" presId="urn:microsoft.com/office/officeart/2009/3/layout/HorizontalOrganizationChart"/>
    <dgm:cxn modelId="{3166C976-1A5F-2A43-9589-C108A035E160}" type="presParOf" srcId="{B190170D-6802-6848-9519-32C5C45AAA08}" destId="{3A892361-050F-FF48-A6CA-8B910A71B8FA}" srcOrd="0" destOrd="0" presId="urn:microsoft.com/office/officeart/2009/3/layout/HorizontalOrganizationChart"/>
    <dgm:cxn modelId="{5105A65E-CEF3-094C-A8A1-FC9000C7B958}" type="presParOf" srcId="{3A892361-050F-FF48-A6CA-8B910A71B8FA}" destId="{F2235C8B-4ABE-F041-8689-BC440993169C}" srcOrd="0" destOrd="0" presId="urn:microsoft.com/office/officeart/2009/3/layout/HorizontalOrganizationChart"/>
    <dgm:cxn modelId="{83C17AA4-AC73-4641-B2E9-0480B268DB18}" type="presParOf" srcId="{3A892361-050F-FF48-A6CA-8B910A71B8FA}" destId="{2D7BDFCE-3E80-B642-A411-731F2275E0A0}" srcOrd="1" destOrd="0" presId="urn:microsoft.com/office/officeart/2009/3/layout/HorizontalOrganizationChart"/>
    <dgm:cxn modelId="{4738C1BF-334F-294F-858A-2B2FA89A0FE3}" type="presParOf" srcId="{B190170D-6802-6848-9519-32C5C45AAA08}" destId="{7037D662-A4C1-494F-B481-1A1E0070AB63}" srcOrd="1" destOrd="0" presId="urn:microsoft.com/office/officeart/2009/3/layout/HorizontalOrganizationChart"/>
    <dgm:cxn modelId="{7C861CBF-1381-0047-9008-414E905B5812}" type="presParOf" srcId="{B190170D-6802-6848-9519-32C5C45AAA08}" destId="{4DB5DB09-4B6F-1A42-B288-20BFEC8C41AE}" srcOrd="2" destOrd="0" presId="urn:microsoft.com/office/officeart/2009/3/layout/HorizontalOrganizationChart"/>
    <dgm:cxn modelId="{B7E41E0D-E67F-7847-A68C-91E103ADC8B7}" type="presParOf" srcId="{169ED16D-6E38-634C-8C4D-C692EEFC97B3}" destId="{38F124FF-7B3D-5C40-996A-B89C464556AA}" srcOrd="2" destOrd="0" presId="urn:microsoft.com/office/officeart/2009/3/layout/HorizontalOrganizationChart"/>
    <dgm:cxn modelId="{0E9DE556-2027-A749-BCFA-C6CAA0651523}" type="presParOf" srcId="{918589B2-C95B-8C42-A176-2C1498126D53}" destId="{E2B6B4AF-232B-FB4D-8754-784494E73920}" srcOrd="2" destOrd="0" presId="urn:microsoft.com/office/officeart/2009/3/layout/HorizontalOrganizationChart"/>
    <dgm:cxn modelId="{ACEA7783-A80F-2E46-9C58-D7F645BF9336}" type="presParOf" srcId="{94B9010A-5C03-8845-8519-88487B9E5D4F}" destId="{58E77A17-3580-DC4A-AE5E-C209E494E1E4}" srcOrd="2" destOrd="0" presId="urn:microsoft.com/office/officeart/2009/3/layout/HorizontalOrganizationChart"/>
    <dgm:cxn modelId="{66B0CED4-1046-734C-8591-16DA7DC5A84F}" type="presParOf" srcId="{94B9010A-5C03-8845-8519-88487B9E5D4F}" destId="{CA8FBBBA-0875-EE4A-A15B-2AA14FFC6D57}" srcOrd="3" destOrd="0" presId="urn:microsoft.com/office/officeart/2009/3/layout/HorizontalOrganizationChart"/>
    <dgm:cxn modelId="{C3E2F11A-61EC-1849-85AB-9CA324F4DBCA}" type="presParOf" srcId="{CA8FBBBA-0875-EE4A-A15B-2AA14FFC6D57}" destId="{823DC012-FD03-8846-8DCB-86D650411E2C}" srcOrd="0" destOrd="0" presId="urn:microsoft.com/office/officeart/2009/3/layout/HorizontalOrganizationChart"/>
    <dgm:cxn modelId="{31516311-275F-B049-B260-2600DFD32497}" type="presParOf" srcId="{823DC012-FD03-8846-8DCB-86D650411E2C}" destId="{FF7EF560-D66E-A14B-9328-6C273623057D}" srcOrd="0" destOrd="0" presId="urn:microsoft.com/office/officeart/2009/3/layout/HorizontalOrganizationChart"/>
    <dgm:cxn modelId="{806C1AA3-B28D-2947-A35D-BCD8BEECDB6B}" type="presParOf" srcId="{823DC012-FD03-8846-8DCB-86D650411E2C}" destId="{AA376EA3-7B28-4C41-91E1-2BCDEDE7E7ED}" srcOrd="1" destOrd="0" presId="urn:microsoft.com/office/officeart/2009/3/layout/HorizontalOrganizationChart"/>
    <dgm:cxn modelId="{6EA50605-E069-D442-8E17-D88917FADABC}" type="presParOf" srcId="{CA8FBBBA-0875-EE4A-A15B-2AA14FFC6D57}" destId="{C9EC5617-08EC-A84E-ADE9-FAF84743568B}" srcOrd="1" destOrd="0" presId="urn:microsoft.com/office/officeart/2009/3/layout/HorizontalOrganizationChart"/>
    <dgm:cxn modelId="{5837429F-2DA4-DB4B-9138-A1CFED5AAE97}" type="presParOf" srcId="{C9EC5617-08EC-A84E-ADE9-FAF84743568B}" destId="{1E17766B-70A2-5447-A6AF-2AE0A97A7886}" srcOrd="0" destOrd="0" presId="urn:microsoft.com/office/officeart/2009/3/layout/HorizontalOrganizationChart"/>
    <dgm:cxn modelId="{0B7A9FB2-B10A-744D-A5D0-586745BE3F21}" type="presParOf" srcId="{C9EC5617-08EC-A84E-ADE9-FAF84743568B}" destId="{C0D3F72F-DFBB-A248-8456-E29B13C8FF86}" srcOrd="1" destOrd="0" presId="urn:microsoft.com/office/officeart/2009/3/layout/HorizontalOrganizationChart"/>
    <dgm:cxn modelId="{D51AADC6-BEC0-5A4D-A077-E100451ABE64}" type="presParOf" srcId="{C0D3F72F-DFBB-A248-8456-E29B13C8FF86}" destId="{03563751-8110-3947-8827-C3291B137E34}" srcOrd="0" destOrd="0" presId="urn:microsoft.com/office/officeart/2009/3/layout/HorizontalOrganizationChart"/>
    <dgm:cxn modelId="{A65A8618-9496-2048-9A44-5655AEDEAF0D}" type="presParOf" srcId="{03563751-8110-3947-8827-C3291B137E34}" destId="{23A24E0D-5D79-B04B-80BB-7DC03A14E212}" srcOrd="0" destOrd="0" presId="urn:microsoft.com/office/officeart/2009/3/layout/HorizontalOrganizationChart"/>
    <dgm:cxn modelId="{86187725-83EF-344A-A8F6-1CAB5CD25AF1}" type="presParOf" srcId="{03563751-8110-3947-8827-C3291B137E34}" destId="{851F1F8A-5E55-714B-B3D3-7B43EE1F11C1}" srcOrd="1" destOrd="0" presId="urn:microsoft.com/office/officeart/2009/3/layout/HorizontalOrganizationChart"/>
    <dgm:cxn modelId="{D90F53DA-EEED-6A45-9B38-82032261DC44}" type="presParOf" srcId="{C0D3F72F-DFBB-A248-8456-E29B13C8FF86}" destId="{FE58B9FA-89AD-194F-B014-296FE7881C71}" srcOrd="1" destOrd="0" presId="urn:microsoft.com/office/officeart/2009/3/layout/HorizontalOrganizationChart"/>
    <dgm:cxn modelId="{E6901C86-14DA-5D46-88A5-0F6E5C8C61C0}" type="presParOf" srcId="{FE58B9FA-89AD-194F-B014-296FE7881C71}" destId="{04B755DE-E7D3-164F-A3E1-CF9AD9008E31}" srcOrd="0" destOrd="0" presId="urn:microsoft.com/office/officeart/2009/3/layout/HorizontalOrganizationChart"/>
    <dgm:cxn modelId="{4A95895C-52EB-2B4C-9035-357CA7E962C1}" type="presParOf" srcId="{FE58B9FA-89AD-194F-B014-296FE7881C71}" destId="{3B89373E-7835-8C44-87B9-05E792116143}" srcOrd="1" destOrd="0" presId="urn:microsoft.com/office/officeart/2009/3/layout/HorizontalOrganizationChart"/>
    <dgm:cxn modelId="{14D49A1A-98C9-5F45-BF8F-188718371DBC}" type="presParOf" srcId="{3B89373E-7835-8C44-87B9-05E792116143}" destId="{1F3C58C7-1832-B546-9EB3-24F100E0BE6D}" srcOrd="0" destOrd="0" presId="urn:microsoft.com/office/officeart/2009/3/layout/HorizontalOrganizationChart"/>
    <dgm:cxn modelId="{DFE56A46-97C0-CB4D-AB1E-FA59F6BAFB91}" type="presParOf" srcId="{1F3C58C7-1832-B546-9EB3-24F100E0BE6D}" destId="{1125383C-E5B2-AC4D-960C-CF5576C3C56C}" srcOrd="0" destOrd="0" presId="urn:microsoft.com/office/officeart/2009/3/layout/HorizontalOrganizationChart"/>
    <dgm:cxn modelId="{E3C7E4B8-26D7-2A4D-A4F9-F66B1405AE81}" type="presParOf" srcId="{1F3C58C7-1832-B546-9EB3-24F100E0BE6D}" destId="{7070B3E2-B7F0-E749-9D09-D109E6C4F851}" srcOrd="1" destOrd="0" presId="urn:microsoft.com/office/officeart/2009/3/layout/HorizontalOrganizationChart"/>
    <dgm:cxn modelId="{44EE2E28-C909-3F48-B28E-55DC19EBC5C4}" type="presParOf" srcId="{3B89373E-7835-8C44-87B9-05E792116143}" destId="{8F81A452-70B8-304C-A810-3B7656CE7C1E}" srcOrd="1" destOrd="0" presId="urn:microsoft.com/office/officeart/2009/3/layout/HorizontalOrganizationChart"/>
    <dgm:cxn modelId="{8A459B60-2D28-4243-8D8D-67E6AB50F848}" type="presParOf" srcId="{3B89373E-7835-8C44-87B9-05E792116143}" destId="{56607617-A62E-CE4D-9360-67F6A4C5A433}" srcOrd="2" destOrd="0" presId="urn:microsoft.com/office/officeart/2009/3/layout/HorizontalOrganizationChart"/>
    <dgm:cxn modelId="{992F1B66-9D73-BF47-832F-D7A2BDD67E57}" type="presParOf" srcId="{FE58B9FA-89AD-194F-B014-296FE7881C71}" destId="{3A5D2473-AA6C-8847-855E-C73748A496BA}" srcOrd="2" destOrd="0" presId="urn:microsoft.com/office/officeart/2009/3/layout/HorizontalOrganizationChart"/>
    <dgm:cxn modelId="{09069FAB-4048-414F-962F-B160E6C5360F}" type="presParOf" srcId="{FE58B9FA-89AD-194F-B014-296FE7881C71}" destId="{DE252942-BB04-F341-9B40-A810F4D97918}" srcOrd="3" destOrd="0" presId="urn:microsoft.com/office/officeart/2009/3/layout/HorizontalOrganizationChart"/>
    <dgm:cxn modelId="{299F7AEC-31AF-6F47-9AB3-3F287D72514C}" type="presParOf" srcId="{DE252942-BB04-F341-9B40-A810F4D97918}" destId="{9C0A210A-4D31-F742-BB7D-B31B88F023EE}" srcOrd="0" destOrd="0" presId="urn:microsoft.com/office/officeart/2009/3/layout/HorizontalOrganizationChart"/>
    <dgm:cxn modelId="{06C0A027-CC37-724A-B08A-D8766CF2ACDE}" type="presParOf" srcId="{9C0A210A-4D31-F742-BB7D-B31B88F023EE}" destId="{0F52AB24-8843-534C-AB01-D368B1B9DF2E}" srcOrd="0" destOrd="0" presId="urn:microsoft.com/office/officeart/2009/3/layout/HorizontalOrganizationChart"/>
    <dgm:cxn modelId="{963CBA9F-54FB-9E4A-87D3-3425B9D927C4}" type="presParOf" srcId="{9C0A210A-4D31-F742-BB7D-B31B88F023EE}" destId="{E558A742-ACE9-DE4F-A44E-5CE4E4DC636C}" srcOrd="1" destOrd="0" presId="urn:microsoft.com/office/officeart/2009/3/layout/HorizontalOrganizationChart"/>
    <dgm:cxn modelId="{14E4DFFC-B6E6-CD43-A610-6547D541D352}" type="presParOf" srcId="{DE252942-BB04-F341-9B40-A810F4D97918}" destId="{0FA8F6EF-F987-5845-A080-5E99DCDF5AEC}" srcOrd="1" destOrd="0" presId="urn:microsoft.com/office/officeart/2009/3/layout/HorizontalOrganizationChart"/>
    <dgm:cxn modelId="{EB1D11E2-6032-964E-A7B8-EA659A8429BC}" type="presParOf" srcId="{DE252942-BB04-F341-9B40-A810F4D97918}" destId="{9DB98DC0-9BFE-DA45-B49A-D98B89EAA9C4}" srcOrd="2" destOrd="0" presId="urn:microsoft.com/office/officeart/2009/3/layout/HorizontalOrganizationChart"/>
    <dgm:cxn modelId="{EF40C935-0FC3-3449-BDA5-09B285003F4D}" type="presParOf" srcId="{C0D3F72F-DFBB-A248-8456-E29B13C8FF86}" destId="{A5934F80-0FA6-5E46-9AD5-9A37BD3DDB59}" srcOrd="2" destOrd="0" presId="urn:microsoft.com/office/officeart/2009/3/layout/HorizontalOrganizationChart"/>
    <dgm:cxn modelId="{B3C1B38E-5A65-AE45-B33F-C6399FCE40DE}" type="presParOf" srcId="{C9EC5617-08EC-A84E-ADE9-FAF84743568B}" destId="{EAB06B53-5131-DE45-A045-859235EEBCF8}" srcOrd="2" destOrd="0" presId="urn:microsoft.com/office/officeart/2009/3/layout/HorizontalOrganizationChart"/>
    <dgm:cxn modelId="{30CC51D0-F0F7-284F-9D1B-CA632567D69B}" type="presParOf" srcId="{C9EC5617-08EC-A84E-ADE9-FAF84743568B}" destId="{40ADEDA0-7F6B-8F4B-AC2D-B870EE3F1536}" srcOrd="3" destOrd="0" presId="urn:microsoft.com/office/officeart/2009/3/layout/HorizontalOrganizationChart"/>
    <dgm:cxn modelId="{83A4267C-33AF-A645-8555-540D3097DDB9}" type="presParOf" srcId="{40ADEDA0-7F6B-8F4B-AC2D-B870EE3F1536}" destId="{66D3FFAE-655D-4348-BC46-410828420C21}" srcOrd="0" destOrd="0" presId="urn:microsoft.com/office/officeart/2009/3/layout/HorizontalOrganizationChart"/>
    <dgm:cxn modelId="{8847A678-3621-934B-AEE4-481FD1FA8461}" type="presParOf" srcId="{66D3FFAE-655D-4348-BC46-410828420C21}" destId="{C4EBBDBC-C251-F64E-AC0E-976B68CF325A}" srcOrd="0" destOrd="0" presId="urn:microsoft.com/office/officeart/2009/3/layout/HorizontalOrganizationChart"/>
    <dgm:cxn modelId="{6B2663F1-7870-B143-8081-241B0AF6DD52}" type="presParOf" srcId="{66D3FFAE-655D-4348-BC46-410828420C21}" destId="{A0A6DC78-3D6E-734D-A0D5-825D5C5006A9}" srcOrd="1" destOrd="0" presId="urn:microsoft.com/office/officeart/2009/3/layout/HorizontalOrganizationChart"/>
    <dgm:cxn modelId="{9683F1B0-17DE-4C42-87E0-383F74AABBB1}" type="presParOf" srcId="{40ADEDA0-7F6B-8F4B-AC2D-B870EE3F1536}" destId="{35D2B1A4-EAC3-C043-A3D8-DC1492E03889}" srcOrd="1" destOrd="0" presId="urn:microsoft.com/office/officeart/2009/3/layout/HorizontalOrganizationChart"/>
    <dgm:cxn modelId="{3FCD5697-28A2-B045-9B10-57B0AEF32B4B}" type="presParOf" srcId="{35D2B1A4-EAC3-C043-A3D8-DC1492E03889}" destId="{9EECCD9B-A43B-1345-9F06-4A296C7AEBD3}" srcOrd="0" destOrd="0" presId="urn:microsoft.com/office/officeart/2009/3/layout/HorizontalOrganizationChart"/>
    <dgm:cxn modelId="{A65AA71D-822C-5C41-8D78-EFC3938908A8}" type="presParOf" srcId="{35D2B1A4-EAC3-C043-A3D8-DC1492E03889}" destId="{CA093D17-D1B0-7749-94C1-9F38C48DE7CB}" srcOrd="1" destOrd="0" presId="urn:microsoft.com/office/officeart/2009/3/layout/HorizontalOrganizationChart"/>
    <dgm:cxn modelId="{CC2DEAB6-05AF-3646-B8F7-2505E196701F}" type="presParOf" srcId="{CA093D17-D1B0-7749-94C1-9F38C48DE7CB}" destId="{A63229A1-2323-B64B-965A-1FA99839503D}" srcOrd="0" destOrd="0" presId="urn:microsoft.com/office/officeart/2009/3/layout/HorizontalOrganizationChart"/>
    <dgm:cxn modelId="{CE6A46B1-A2A9-1342-B0E7-21F70967208C}" type="presParOf" srcId="{A63229A1-2323-B64B-965A-1FA99839503D}" destId="{F6B5D5FC-0C35-9544-A10B-1122D83AD779}" srcOrd="0" destOrd="0" presId="urn:microsoft.com/office/officeart/2009/3/layout/HorizontalOrganizationChart"/>
    <dgm:cxn modelId="{C88926B2-A5AD-1B43-B750-2BDA29227109}" type="presParOf" srcId="{A63229A1-2323-B64B-965A-1FA99839503D}" destId="{9DFC1284-4561-8646-8EC2-BA47A46D83B9}" srcOrd="1" destOrd="0" presId="urn:microsoft.com/office/officeart/2009/3/layout/HorizontalOrganizationChart"/>
    <dgm:cxn modelId="{1A4C625D-8D01-E44F-A38B-A4C732BFE9F6}" type="presParOf" srcId="{CA093D17-D1B0-7749-94C1-9F38C48DE7CB}" destId="{26BAB4CE-8D56-AB49-90F1-BA637C19AD9E}" srcOrd="1" destOrd="0" presId="urn:microsoft.com/office/officeart/2009/3/layout/HorizontalOrganizationChart"/>
    <dgm:cxn modelId="{812C7C7E-6585-BD4C-BF61-007B61280BFE}" type="presParOf" srcId="{CA093D17-D1B0-7749-94C1-9F38C48DE7CB}" destId="{CCEC4A81-5F58-7A45-BB22-881CCD0FEB83}" srcOrd="2" destOrd="0" presId="urn:microsoft.com/office/officeart/2009/3/layout/HorizontalOrganizationChart"/>
    <dgm:cxn modelId="{A3676C52-DE98-5A41-86DE-318E3CD60B6C}" type="presParOf" srcId="{35D2B1A4-EAC3-C043-A3D8-DC1492E03889}" destId="{85625301-D6B1-B84B-8661-D14B2089BB74}" srcOrd="2" destOrd="0" presId="urn:microsoft.com/office/officeart/2009/3/layout/HorizontalOrganizationChart"/>
    <dgm:cxn modelId="{EFCD29E3-FEB6-324A-AA89-C5297DD80920}" type="presParOf" srcId="{35D2B1A4-EAC3-C043-A3D8-DC1492E03889}" destId="{2B0EBC38-CACA-2A48-A15C-F26B5ED77CB6}" srcOrd="3" destOrd="0" presId="urn:microsoft.com/office/officeart/2009/3/layout/HorizontalOrganizationChart"/>
    <dgm:cxn modelId="{D4547EE0-407A-F441-A66F-E5546F6A37D4}" type="presParOf" srcId="{2B0EBC38-CACA-2A48-A15C-F26B5ED77CB6}" destId="{5F84F336-2E18-BA49-9D20-ACFA68232AF2}" srcOrd="0" destOrd="0" presId="urn:microsoft.com/office/officeart/2009/3/layout/HorizontalOrganizationChart"/>
    <dgm:cxn modelId="{3990367D-E3ED-4B49-940A-BDA9872CC604}" type="presParOf" srcId="{5F84F336-2E18-BA49-9D20-ACFA68232AF2}" destId="{8FA0136E-7A17-0A4A-B6E9-11B7D06406DF}" srcOrd="0" destOrd="0" presId="urn:microsoft.com/office/officeart/2009/3/layout/HorizontalOrganizationChart"/>
    <dgm:cxn modelId="{7EACF258-11D2-B048-9093-3F086465E9BE}" type="presParOf" srcId="{5F84F336-2E18-BA49-9D20-ACFA68232AF2}" destId="{AC9741B6-99A5-A742-9375-BF33E094B760}" srcOrd="1" destOrd="0" presId="urn:microsoft.com/office/officeart/2009/3/layout/HorizontalOrganizationChart"/>
    <dgm:cxn modelId="{6C58C6C6-3326-DC42-929C-E169D1599EB8}" type="presParOf" srcId="{2B0EBC38-CACA-2A48-A15C-F26B5ED77CB6}" destId="{C8DEC659-793F-3F4F-A7B2-7C258871C9C6}" srcOrd="1" destOrd="0" presId="urn:microsoft.com/office/officeart/2009/3/layout/HorizontalOrganizationChart"/>
    <dgm:cxn modelId="{A859868B-2269-1B48-8D39-B3F091DAF433}" type="presParOf" srcId="{2B0EBC38-CACA-2A48-A15C-F26B5ED77CB6}" destId="{D465C801-86EC-6744-80D2-5F6542D69FD5}" srcOrd="2" destOrd="0" presId="urn:microsoft.com/office/officeart/2009/3/layout/HorizontalOrganizationChart"/>
    <dgm:cxn modelId="{D2B5F97B-9604-184A-BEA2-AB3DFF789F38}" type="presParOf" srcId="{40ADEDA0-7F6B-8F4B-AC2D-B870EE3F1536}" destId="{835EC3AA-20C6-DC49-9173-5DF542BD9189}" srcOrd="2" destOrd="0" presId="urn:microsoft.com/office/officeart/2009/3/layout/HorizontalOrganizationChart"/>
    <dgm:cxn modelId="{11FFAE34-2C03-C641-A2B7-F558323E8946}" type="presParOf" srcId="{CA8FBBBA-0875-EE4A-A15B-2AA14FFC6D57}" destId="{DC83452C-DB8A-9346-959D-8FDE6CFDEE3D}" srcOrd="2" destOrd="0" presId="urn:microsoft.com/office/officeart/2009/3/layout/HorizontalOrganizationChart"/>
    <dgm:cxn modelId="{16E6468F-62C8-F644-93BB-18209BB52AF3}" type="presParOf" srcId="{A39F0BA6-A8C4-A048-96E4-26887E36EE90}" destId="{A9AE1549-6DBA-EC45-A53F-CE7ACC5FFED0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8732E-B1FE-034D-B4D1-73AD126D222A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34919B4-B107-6E4D-9EA2-A80CB8508E3E}">
      <dgm:prSet phldrT="[Text]" custT="1"/>
      <dgm:spPr/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050A555F-C085-6340-9991-8BA54EC16B46}" type="parTrans" cxnId="{CC2582A7-DEE7-1642-A249-AD817E1B8662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FB7FD0-FA92-C24D-95B5-82B97C55CA58}" type="sibTrans" cxnId="{CC2582A7-DEE7-1642-A249-AD817E1B8662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8BBFC4-F72D-C64A-9FC1-2052D263B57A}">
      <dgm:prSet phldrT="[Text]" custT="1"/>
      <dgm:spPr/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089C8128-DEF3-194A-96B9-8C9FC3F1CDEA}" type="parTrans" cxnId="{C24F91FD-0B7E-C347-967B-10B4CEF0F5CD}">
      <dgm:prSet custT="1"/>
      <dgm:spPr/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4F7C1A-219B-ED44-9B34-8EF06C296712}" type="sibTrans" cxnId="{C24F91FD-0B7E-C347-967B-10B4CEF0F5CD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73D09C-D884-624B-8B08-D85696A3018A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087BD810-8EBC-8846-8CFA-93ED988548BA}" type="parTrans" cxnId="{57E399E2-A7CD-594E-A40F-5707ADFE538B}">
      <dgm:prSet custT="1"/>
      <dgm:spPr>
        <a:ln>
          <a:solidFill>
            <a:schemeClr val="accent1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D1FBC0-7E5D-2B48-ABBF-DAFB9AD4E9A2}" type="sibTrans" cxnId="{57E399E2-A7CD-594E-A40F-5707ADFE538B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B7F3C8-A94B-7544-84E5-44553B95B0E0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97BA3FEF-76B2-7A4F-BF8F-D2C32002EFCD}" type="parTrans" cxnId="{CE11A9EF-4FC7-EE4B-86FF-0A735B67D6B1}">
      <dgm:prSet custT="1"/>
      <dgm:spPr>
        <a:ln>
          <a:solidFill>
            <a:schemeClr val="accent1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0B158D-CD3C-964C-A218-3328ED8FEC20}" type="sibTrans" cxnId="{CE11A9EF-4FC7-EE4B-86FF-0A735B67D6B1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DDBEF6-3E10-7D4B-899B-16B28ECA42EC}">
      <dgm:prSet phldrT="[Text]" custT="1"/>
      <dgm:spPr/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31226FD3-613D-5940-8F23-32D972A75AC3}" type="parTrans" cxnId="{B0326709-FCD4-9944-88EF-1DAE3FF35259}">
      <dgm:prSet custT="1"/>
      <dgm:spPr/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09FB8A-882D-D14C-B7DD-73BCBC58DCAC}" type="sibTrans" cxnId="{B0326709-FCD4-9944-88EF-1DAE3FF35259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4A2A62-32C3-1247-9120-6CC381C8CEB0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DE6FB1AD-61EE-2446-A0DD-73E7A7B7AF33}" type="parTrans" cxnId="{A3355408-F83B-C547-8E7B-23C34E2F9A87}">
      <dgm:prSet custT="1"/>
      <dgm:spPr>
        <a:ln>
          <a:solidFill>
            <a:schemeClr val="accent1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454D48-4D6A-2041-A94E-BDD6E9FCAE68}" type="sibTrans" cxnId="{A3355408-F83B-C547-8E7B-23C34E2F9A87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79DF4E-2AF0-5142-9290-C7718F8D2675}">
      <dgm:prSet custT="1"/>
      <dgm:spPr>
        <a:solidFill>
          <a:schemeClr val="tx1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3559AF5F-13D6-674B-8FEE-61BC67AB9138}" type="parTrans" cxnId="{9AA2FAA0-DE10-7F4B-A2A0-496F5956E10D}">
      <dgm:prSet custT="1"/>
      <dgm:spPr>
        <a:ln>
          <a:solidFill>
            <a:schemeClr val="accent1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1A1C96-3B75-C740-BFE5-DF60000D4C67}" type="sibTrans" cxnId="{9AA2FAA0-DE10-7F4B-A2A0-496F5956E10D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CEE572-1A34-1144-BD4F-CD03C2BD5B09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AC51D161-BBC4-1B42-9A87-8C7704517769}" type="parTrans" cxnId="{6A4E5653-2EA9-C947-A349-E2EC6691A1B9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4A2FB7-CB37-5C4E-AD98-CC43FE6DFFBB}" type="sibTrans" cxnId="{6A4E5653-2EA9-C947-A349-E2EC6691A1B9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293610-15BC-1543-A174-72A65D80B807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49153575-23D2-EC45-98B0-9A334FC261FD}" type="parTrans" cxnId="{22325D75-177F-2241-A12A-FE326D693840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3AE4FD-0088-E243-A91E-7C160443E420}" type="sibTrans" cxnId="{22325D75-177F-2241-A12A-FE326D693840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8F449-9EEF-7E45-9982-692C78B6792C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3AF79670-F300-F345-85F9-C1EF191DED8D}" type="parTrans" cxnId="{631C9044-94A0-C346-BF8D-26EA1E7DFFBA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186BC-94B1-804A-BF31-2F19071FF2E9}" type="sibTrans" cxnId="{631C9044-94A0-C346-BF8D-26EA1E7DFFBA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B78ED9-16C7-384D-A57F-8B2766673782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55C4C592-63DD-F740-951C-484EF4399A6D}" type="parTrans" cxnId="{0E1ED0F8-BBA1-8B4E-89A3-3FD650182603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D7C37A-D520-0A41-BCF4-487F8C195437}" type="sibTrans" cxnId="{0E1ED0F8-BBA1-8B4E-89A3-3FD650182603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5A39BD-99CA-FE4F-9A22-42B3D85625B3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82C1BD2E-7CDF-E840-88C7-D7AFC5047332}" type="parTrans" cxnId="{8DA9A3AE-62DD-1443-8620-C8CCDE97DCBA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499C8F-A428-CC45-8456-786941DCEE6D}" type="sibTrans" cxnId="{8DA9A3AE-62DD-1443-8620-C8CCDE97DCBA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14BB4E-DD70-A44C-A9FD-C7C6958656ED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28FFF210-D914-F74C-94FA-8FFBE6242DF4}" type="parTrans" cxnId="{A670A332-E378-C446-84D9-7E2B3D1CB96B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DF3A3C-0C6E-1640-96BB-D7347CB7547C}" type="sibTrans" cxnId="{A670A332-E378-C446-84D9-7E2B3D1CB96B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CC7B34-F0D3-5447-9386-4AAAE5824DAA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CA5D7A30-8D1E-D346-B4C5-B5D8F798E015}" type="parTrans" cxnId="{39DE3A24-10AC-C34A-8EA2-0460E4D772C0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6803DD-473A-1E44-9D10-1F077A68DAFF}" type="sibTrans" cxnId="{39DE3A24-10AC-C34A-8EA2-0460E4D772C0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E365AA-EC58-8243-8DCB-DD2BB1D9E29D}">
      <dgm:prSet custT="1"/>
      <dgm:spPr>
        <a:solidFill>
          <a:schemeClr val="accent2"/>
        </a:solidFill>
      </dgm:spPr>
      <dgm:t>
        <a:bodyPr/>
        <a:lstStyle/>
        <a:p>
          <a:r>
            <a:rPr lang="en-GB" sz="10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gm:t>
    </dgm:pt>
    <dgm:pt modelId="{BCE0A7C7-772F-6E4A-BCC4-F6DBA408AE81}" type="parTrans" cxnId="{287F888A-DB1C-B14D-9854-B94EAEBCAEDE}">
      <dgm:prSet custT="1"/>
      <dgm:spPr>
        <a:ln>
          <a:solidFill>
            <a:schemeClr val="accent2"/>
          </a:solidFill>
        </a:ln>
      </dgm:spPr>
      <dgm:t>
        <a:bodyPr/>
        <a:lstStyle/>
        <a:p>
          <a:endParaRPr lang="en-GB" sz="1000" baseline="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1A9643-79A0-5544-8988-676922129D13}" type="sibTrans" cxnId="{287F888A-DB1C-B14D-9854-B94EAEBCAEDE}">
      <dgm:prSet/>
      <dgm:spPr/>
      <dgm:t>
        <a:bodyPr/>
        <a:lstStyle/>
        <a:p>
          <a:endParaRPr lang="en-GB" sz="10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0F8E90-B2D0-804A-8749-07A628028628}" type="pres">
      <dgm:prSet presAssocID="{D328732E-B1FE-034D-B4D1-73AD126D222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39F0BA6-A8C4-A048-96E4-26887E36EE90}" type="pres">
      <dgm:prSet presAssocID="{334919B4-B107-6E4D-9EA2-A80CB8508E3E}" presName="hierRoot1" presStyleCnt="0">
        <dgm:presLayoutVars>
          <dgm:hierBranch val="init"/>
        </dgm:presLayoutVars>
      </dgm:prSet>
      <dgm:spPr/>
    </dgm:pt>
    <dgm:pt modelId="{E3F8E872-5F7F-4647-AB48-704BDD323A1F}" type="pres">
      <dgm:prSet presAssocID="{334919B4-B107-6E4D-9EA2-A80CB8508E3E}" presName="rootComposite1" presStyleCnt="0"/>
      <dgm:spPr/>
    </dgm:pt>
    <dgm:pt modelId="{13AAE1C6-28A6-8C49-987A-319F5D0B2EAD}" type="pres">
      <dgm:prSet presAssocID="{334919B4-B107-6E4D-9EA2-A80CB8508E3E}" presName="rootText1" presStyleLbl="node0" presStyleIdx="0" presStyleCnt="1" custScaleX="270356" custScaleY="274572" custLinFactX="-149667" custLinFactNeighborX="-200000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224282-5309-CE49-8580-34A7DCA08AEB}" type="pres">
      <dgm:prSet presAssocID="{334919B4-B107-6E4D-9EA2-A80CB8508E3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4B9010A-5C03-8845-8519-88487B9E5D4F}" type="pres">
      <dgm:prSet presAssocID="{334919B4-B107-6E4D-9EA2-A80CB8508E3E}" presName="hierChild2" presStyleCnt="0"/>
      <dgm:spPr/>
    </dgm:pt>
    <dgm:pt modelId="{D840523C-25C7-8C47-A79E-6607C134A029}" type="pres">
      <dgm:prSet presAssocID="{089C8128-DEF3-194A-96B9-8C9FC3F1CDEA}" presName="Name64" presStyleLbl="parChTrans1D2" presStyleIdx="0" presStyleCnt="2"/>
      <dgm:spPr/>
      <dgm:t>
        <a:bodyPr/>
        <a:lstStyle/>
        <a:p>
          <a:endParaRPr lang="en-US"/>
        </a:p>
      </dgm:t>
    </dgm:pt>
    <dgm:pt modelId="{918589B2-C95B-8C42-A176-2C1498126D53}" type="pres">
      <dgm:prSet presAssocID="{638BBFC4-F72D-C64A-9FC1-2052D263B57A}" presName="hierRoot2" presStyleCnt="0">
        <dgm:presLayoutVars>
          <dgm:hierBranch val="init"/>
        </dgm:presLayoutVars>
      </dgm:prSet>
      <dgm:spPr/>
    </dgm:pt>
    <dgm:pt modelId="{E726C6BD-D7CD-1B41-88B0-936627A29B74}" type="pres">
      <dgm:prSet presAssocID="{638BBFC4-F72D-C64A-9FC1-2052D263B57A}" presName="rootComposite" presStyleCnt="0"/>
      <dgm:spPr/>
    </dgm:pt>
    <dgm:pt modelId="{BA340D65-9AB1-6F4C-A7C8-9AF12C8A1773}" type="pres">
      <dgm:prSet presAssocID="{638BBFC4-F72D-C64A-9FC1-2052D263B57A}" presName="rootText" presStyleLbl="node2" presStyleIdx="0" presStyleCnt="2" custScaleX="270356" custScaleY="274572" custLinFactX="-100000" custLinFactNeighborX="-195842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743121-9C0F-A948-AA97-0594F2D5C0C9}" type="pres">
      <dgm:prSet presAssocID="{638BBFC4-F72D-C64A-9FC1-2052D263B57A}" presName="rootConnector" presStyleLbl="node2" presStyleIdx="0" presStyleCnt="2"/>
      <dgm:spPr/>
      <dgm:t>
        <a:bodyPr/>
        <a:lstStyle/>
        <a:p>
          <a:endParaRPr lang="en-US"/>
        </a:p>
      </dgm:t>
    </dgm:pt>
    <dgm:pt modelId="{E00A8037-418D-0E49-8028-9F48773646CD}" type="pres">
      <dgm:prSet presAssocID="{638BBFC4-F72D-C64A-9FC1-2052D263B57A}" presName="hierChild4" presStyleCnt="0"/>
      <dgm:spPr/>
    </dgm:pt>
    <dgm:pt modelId="{782322B2-B76B-4F4B-863E-59221AEE657C}" type="pres">
      <dgm:prSet presAssocID="{087BD810-8EBC-8846-8CFA-93ED988548BA}" presName="Name64" presStyleLbl="parChTrans1D3" presStyleIdx="0" presStyleCnt="4"/>
      <dgm:spPr/>
      <dgm:t>
        <a:bodyPr/>
        <a:lstStyle/>
        <a:p>
          <a:endParaRPr lang="en-US"/>
        </a:p>
      </dgm:t>
    </dgm:pt>
    <dgm:pt modelId="{4DA9BCD6-D100-9E46-94A6-E869B4313B41}" type="pres">
      <dgm:prSet presAssocID="{6173D09C-D884-624B-8B08-D85696A3018A}" presName="hierRoot2" presStyleCnt="0">
        <dgm:presLayoutVars>
          <dgm:hierBranch val="init"/>
        </dgm:presLayoutVars>
      </dgm:prSet>
      <dgm:spPr/>
    </dgm:pt>
    <dgm:pt modelId="{5351A9ED-8853-A04E-AB29-19527D5CE71B}" type="pres">
      <dgm:prSet presAssocID="{6173D09C-D884-624B-8B08-D85696A3018A}" presName="rootComposite" presStyleCnt="0"/>
      <dgm:spPr/>
    </dgm:pt>
    <dgm:pt modelId="{1434FD53-BC0A-CD43-8E1D-6BCD24D5C30F}" type="pres">
      <dgm:prSet presAssocID="{6173D09C-D884-624B-8B08-D85696A3018A}" presName="rootText" presStyleLbl="node3" presStyleIdx="0" presStyleCnt="4" custScaleX="270356" custScaleY="274572" custLinFactX="-100000" custLinFactNeighborX="-112895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7CFDB9-6FD0-EB4B-9B47-38F3E0EABA33}" type="pres">
      <dgm:prSet presAssocID="{6173D09C-D884-624B-8B08-D85696A3018A}" presName="rootConnector" presStyleLbl="node3" presStyleIdx="0" presStyleCnt="4"/>
      <dgm:spPr/>
      <dgm:t>
        <a:bodyPr/>
        <a:lstStyle/>
        <a:p>
          <a:endParaRPr lang="en-US"/>
        </a:p>
      </dgm:t>
    </dgm:pt>
    <dgm:pt modelId="{9EB40F7B-4A58-AA4F-9512-D6954367B70E}" type="pres">
      <dgm:prSet presAssocID="{6173D09C-D884-624B-8B08-D85696A3018A}" presName="hierChild4" presStyleCnt="0"/>
      <dgm:spPr/>
    </dgm:pt>
    <dgm:pt modelId="{4B86F93B-67B8-9142-A9ED-45DF4557CF19}" type="pres">
      <dgm:prSet presAssocID="{AC51D161-BBC4-1B42-9A87-8C7704517769}" presName="Name64" presStyleLbl="parChTrans1D4" presStyleIdx="0" presStyleCnt="8"/>
      <dgm:spPr/>
      <dgm:t>
        <a:bodyPr/>
        <a:lstStyle/>
        <a:p>
          <a:endParaRPr lang="en-US"/>
        </a:p>
      </dgm:t>
    </dgm:pt>
    <dgm:pt modelId="{1DDEBBB9-6BA8-E343-838D-4F051E53D943}" type="pres">
      <dgm:prSet presAssocID="{5CCEE572-1A34-1144-BD4F-CD03C2BD5B09}" presName="hierRoot2" presStyleCnt="0">
        <dgm:presLayoutVars>
          <dgm:hierBranch val="init"/>
        </dgm:presLayoutVars>
      </dgm:prSet>
      <dgm:spPr/>
    </dgm:pt>
    <dgm:pt modelId="{B9ED677E-7BD6-204D-8523-DE63C5971F87}" type="pres">
      <dgm:prSet presAssocID="{5CCEE572-1A34-1144-BD4F-CD03C2BD5B09}" presName="rootComposite" presStyleCnt="0"/>
      <dgm:spPr/>
    </dgm:pt>
    <dgm:pt modelId="{DA05DE23-8AD2-8D41-863D-650B870CE84C}" type="pres">
      <dgm:prSet presAssocID="{5CCEE572-1A34-1144-BD4F-CD03C2BD5B09}" presName="rootText" presStyleLbl="node4" presStyleIdx="0" presStyleCnt="8" custScaleX="356252" custScaleY="292444" custLinFactX="-2760" custLinFactNeighborX="-100000" custLinFactNeighborY="1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44AEE1-C9F6-814C-B627-32E54FDCA71C}" type="pres">
      <dgm:prSet presAssocID="{5CCEE572-1A34-1144-BD4F-CD03C2BD5B09}" presName="rootConnector" presStyleLbl="node4" presStyleIdx="0" presStyleCnt="8"/>
      <dgm:spPr/>
      <dgm:t>
        <a:bodyPr/>
        <a:lstStyle/>
        <a:p>
          <a:endParaRPr lang="en-US"/>
        </a:p>
      </dgm:t>
    </dgm:pt>
    <dgm:pt modelId="{88482F2E-B2C2-1147-8B5A-AB0D5D73523A}" type="pres">
      <dgm:prSet presAssocID="{5CCEE572-1A34-1144-BD4F-CD03C2BD5B09}" presName="hierChild4" presStyleCnt="0"/>
      <dgm:spPr/>
    </dgm:pt>
    <dgm:pt modelId="{2B3A5DB4-39B4-8348-9121-8A7E0125840B}" type="pres">
      <dgm:prSet presAssocID="{5CCEE572-1A34-1144-BD4F-CD03C2BD5B09}" presName="hierChild5" presStyleCnt="0"/>
      <dgm:spPr/>
    </dgm:pt>
    <dgm:pt modelId="{A3648013-C89C-6B44-8E16-A17D6B39217C}" type="pres">
      <dgm:prSet presAssocID="{49153575-23D2-EC45-98B0-9A334FC261FD}" presName="Name64" presStyleLbl="parChTrans1D4" presStyleIdx="1" presStyleCnt="8"/>
      <dgm:spPr/>
      <dgm:t>
        <a:bodyPr/>
        <a:lstStyle/>
        <a:p>
          <a:endParaRPr lang="en-US"/>
        </a:p>
      </dgm:t>
    </dgm:pt>
    <dgm:pt modelId="{480A1B3D-B643-604A-864F-268F53219B7D}" type="pres">
      <dgm:prSet presAssocID="{8A293610-15BC-1543-A174-72A65D80B807}" presName="hierRoot2" presStyleCnt="0">
        <dgm:presLayoutVars>
          <dgm:hierBranch val="init"/>
        </dgm:presLayoutVars>
      </dgm:prSet>
      <dgm:spPr/>
    </dgm:pt>
    <dgm:pt modelId="{D6BC4B5E-555A-5F48-961F-E3312B23C720}" type="pres">
      <dgm:prSet presAssocID="{8A293610-15BC-1543-A174-72A65D80B807}" presName="rootComposite" presStyleCnt="0"/>
      <dgm:spPr/>
    </dgm:pt>
    <dgm:pt modelId="{9070FBCA-B91B-BF40-A2DA-69C315AFE872}" type="pres">
      <dgm:prSet presAssocID="{8A293610-15BC-1543-A174-72A65D80B807}" presName="rootText" presStyleLbl="node4" presStyleIdx="1" presStyleCnt="8" custScaleX="356252" custScaleY="292444" custLinFactX="-2760" custLinFactNeighborX="-100000" custLinFactNeighborY="1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95AD1D-8AAC-D14F-A657-816FAAE1B080}" type="pres">
      <dgm:prSet presAssocID="{8A293610-15BC-1543-A174-72A65D80B807}" presName="rootConnector" presStyleLbl="node4" presStyleIdx="1" presStyleCnt="8"/>
      <dgm:spPr/>
      <dgm:t>
        <a:bodyPr/>
        <a:lstStyle/>
        <a:p>
          <a:endParaRPr lang="en-US"/>
        </a:p>
      </dgm:t>
    </dgm:pt>
    <dgm:pt modelId="{E22D5A76-9CA6-2146-B29A-5E2178DA3893}" type="pres">
      <dgm:prSet presAssocID="{8A293610-15BC-1543-A174-72A65D80B807}" presName="hierChild4" presStyleCnt="0"/>
      <dgm:spPr/>
    </dgm:pt>
    <dgm:pt modelId="{A06A8E98-1662-844D-AB56-2D5E461292FD}" type="pres">
      <dgm:prSet presAssocID="{8A293610-15BC-1543-A174-72A65D80B807}" presName="hierChild5" presStyleCnt="0"/>
      <dgm:spPr/>
    </dgm:pt>
    <dgm:pt modelId="{DA6C0D2B-CF4D-004A-9610-09047F036416}" type="pres">
      <dgm:prSet presAssocID="{6173D09C-D884-624B-8B08-D85696A3018A}" presName="hierChild5" presStyleCnt="0"/>
      <dgm:spPr/>
    </dgm:pt>
    <dgm:pt modelId="{17C2A9DD-EBB0-CE4C-AB1A-882DC6E0FBDC}" type="pres">
      <dgm:prSet presAssocID="{97BA3FEF-76B2-7A4F-BF8F-D2C32002EFCD}" presName="Name64" presStyleLbl="parChTrans1D3" presStyleIdx="1" presStyleCnt="4"/>
      <dgm:spPr/>
      <dgm:t>
        <a:bodyPr/>
        <a:lstStyle/>
        <a:p>
          <a:endParaRPr lang="en-US"/>
        </a:p>
      </dgm:t>
    </dgm:pt>
    <dgm:pt modelId="{169ED16D-6E38-634C-8C4D-C692EEFC97B3}" type="pres">
      <dgm:prSet presAssocID="{69B7F3C8-A94B-7544-84E5-44553B95B0E0}" presName="hierRoot2" presStyleCnt="0">
        <dgm:presLayoutVars>
          <dgm:hierBranch val="init"/>
        </dgm:presLayoutVars>
      </dgm:prSet>
      <dgm:spPr/>
    </dgm:pt>
    <dgm:pt modelId="{FEB59933-5B34-F646-AC4B-C88196B8D2A9}" type="pres">
      <dgm:prSet presAssocID="{69B7F3C8-A94B-7544-84E5-44553B95B0E0}" presName="rootComposite" presStyleCnt="0"/>
      <dgm:spPr/>
    </dgm:pt>
    <dgm:pt modelId="{8F41FDE4-5AEA-FC44-9400-5DFBD7012AE2}" type="pres">
      <dgm:prSet presAssocID="{69B7F3C8-A94B-7544-84E5-44553B95B0E0}" presName="rootText" presStyleLbl="node3" presStyleIdx="1" presStyleCnt="4" custScaleX="270356" custScaleY="274572" custLinFactX="-100000" custLinFactNeighborX="-11352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58F1F0-7CA9-574F-B815-7081E7971256}" type="pres">
      <dgm:prSet presAssocID="{69B7F3C8-A94B-7544-84E5-44553B95B0E0}" presName="rootConnector" presStyleLbl="node3" presStyleIdx="1" presStyleCnt="4"/>
      <dgm:spPr/>
      <dgm:t>
        <a:bodyPr/>
        <a:lstStyle/>
        <a:p>
          <a:endParaRPr lang="en-US"/>
        </a:p>
      </dgm:t>
    </dgm:pt>
    <dgm:pt modelId="{A6DA2948-D98C-1247-827A-CC968F459154}" type="pres">
      <dgm:prSet presAssocID="{69B7F3C8-A94B-7544-84E5-44553B95B0E0}" presName="hierChild4" presStyleCnt="0"/>
      <dgm:spPr/>
    </dgm:pt>
    <dgm:pt modelId="{DDF9B2E4-3D0E-C94C-AF77-30485114755D}" type="pres">
      <dgm:prSet presAssocID="{3AF79670-F300-F345-85F9-C1EF191DED8D}" presName="Name64" presStyleLbl="parChTrans1D4" presStyleIdx="2" presStyleCnt="8"/>
      <dgm:spPr/>
      <dgm:t>
        <a:bodyPr/>
        <a:lstStyle/>
        <a:p>
          <a:endParaRPr lang="en-US"/>
        </a:p>
      </dgm:t>
    </dgm:pt>
    <dgm:pt modelId="{8D324D6F-17B9-C545-94F6-775E37285BA9}" type="pres">
      <dgm:prSet presAssocID="{4A08F449-9EEF-7E45-9982-692C78B6792C}" presName="hierRoot2" presStyleCnt="0">
        <dgm:presLayoutVars>
          <dgm:hierBranch val="init"/>
        </dgm:presLayoutVars>
      </dgm:prSet>
      <dgm:spPr/>
    </dgm:pt>
    <dgm:pt modelId="{D5BF83B8-74F6-A048-99EA-9457FBB118BD}" type="pres">
      <dgm:prSet presAssocID="{4A08F449-9EEF-7E45-9982-692C78B6792C}" presName="rootComposite" presStyleCnt="0"/>
      <dgm:spPr/>
    </dgm:pt>
    <dgm:pt modelId="{EA0FDCFC-59D9-574A-9B23-CDC863086A9E}" type="pres">
      <dgm:prSet presAssocID="{4A08F449-9EEF-7E45-9982-692C78B6792C}" presName="rootText" presStyleLbl="node4" presStyleIdx="2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4EF328-1648-3244-90B3-27F09739381C}" type="pres">
      <dgm:prSet presAssocID="{4A08F449-9EEF-7E45-9982-692C78B6792C}" presName="rootConnector" presStyleLbl="node4" presStyleIdx="2" presStyleCnt="8"/>
      <dgm:spPr/>
      <dgm:t>
        <a:bodyPr/>
        <a:lstStyle/>
        <a:p>
          <a:endParaRPr lang="en-US"/>
        </a:p>
      </dgm:t>
    </dgm:pt>
    <dgm:pt modelId="{4EB7D7EA-2ADB-2848-B580-E41C4FE064AB}" type="pres">
      <dgm:prSet presAssocID="{4A08F449-9EEF-7E45-9982-692C78B6792C}" presName="hierChild4" presStyleCnt="0"/>
      <dgm:spPr/>
    </dgm:pt>
    <dgm:pt modelId="{3151A322-C2D2-5649-98AB-291B865E5FB7}" type="pres">
      <dgm:prSet presAssocID="{4A08F449-9EEF-7E45-9982-692C78B6792C}" presName="hierChild5" presStyleCnt="0"/>
      <dgm:spPr/>
    </dgm:pt>
    <dgm:pt modelId="{B174973F-99A7-8346-A5A4-C64B0645A2A4}" type="pres">
      <dgm:prSet presAssocID="{55C4C592-63DD-F740-951C-484EF4399A6D}" presName="Name64" presStyleLbl="parChTrans1D4" presStyleIdx="3" presStyleCnt="8"/>
      <dgm:spPr/>
      <dgm:t>
        <a:bodyPr/>
        <a:lstStyle/>
        <a:p>
          <a:endParaRPr lang="en-US"/>
        </a:p>
      </dgm:t>
    </dgm:pt>
    <dgm:pt modelId="{B190170D-6802-6848-9519-32C5C45AAA08}" type="pres">
      <dgm:prSet presAssocID="{67B78ED9-16C7-384D-A57F-8B2766673782}" presName="hierRoot2" presStyleCnt="0">
        <dgm:presLayoutVars>
          <dgm:hierBranch val="init"/>
        </dgm:presLayoutVars>
      </dgm:prSet>
      <dgm:spPr/>
    </dgm:pt>
    <dgm:pt modelId="{3A892361-050F-FF48-A6CA-8B910A71B8FA}" type="pres">
      <dgm:prSet presAssocID="{67B78ED9-16C7-384D-A57F-8B2766673782}" presName="rootComposite" presStyleCnt="0"/>
      <dgm:spPr/>
    </dgm:pt>
    <dgm:pt modelId="{F2235C8B-4ABE-F041-8689-BC440993169C}" type="pres">
      <dgm:prSet presAssocID="{67B78ED9-16C7-384D-A57F-8B2766673782}" presName="rootText" presStyleLbl="node4" presStyleIdx="3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BDFCE-3E80-B642-A411-731F2275E0A0}" type="pres">
      <dgm:prSet presAssocID="{67B78ED9-16C7-384D-A57F-8B2766673782}" presName="rootConnector" presStyleLbl="node4" presStyleIdx="3" presStyleCnt="8"/>
      <dgm:spPr/>
      <dgm:t>
        <a:bodyPr/>
        <a:lstStyle/>
        <a:p>
          <a:endParaRPr lang="en-US"/>
        </a:p>
      </dgm:t>
    </dgm:pt>
    <dgm:pt modelId="{7037D662-A4C1-494F-B481-1A1E0070AB63}" type="pres">
      <dgm:prSet presAssocID="{67B78ED9-16C7-384D-A57F-8B2766673782}" presName="hierChild4" presStyleCnt="0"/>
      <dgm:spPr/>
    </dgm:pt>
    <dgm:pt modelId="{4DB5DB09-4B6F-1A42-B288-20BFEC8C41AE}" type="pres">
      <dgm:prSet presAssocID="{67B78ED9-16C7-384D-A57F-8B2766673782}" presName="hierChild5" presStyleCnt="0"/>
      <dgm:spPr/>
    </dgm:pt>
    <dgm:pt modelId="{38F124FF-7B3D-5C40-996A-B89C464556AA}" type="pres">
      <dgm:prSet presAssocID="{69B7F3C8-A94B-7544-84E5-44553B95B0E0}" presName="hierChild5" presStyleCnt="0"/>
      <dgm:spPr/>
    </dgm:pt>
    <dgm:pt modelId="{E2B6B4AF-232B-FB4D-8754-784494E73920}" type="pres">
      <dgm:prSet presAssocID="{638BBFC4-F72D-C64A-9FC1-2052D263B57A}" presName="hierChild5" presStyleCnt="0"/>
      <dgm:spPr/>
    </dgm:pt>
    <dgm:pt modelId="{58E77A17-3580-DC4A-AE5E-C209E494E1E4}" type="pres">
      <dgm:prSet presAssocID="{31226FD3-613D-5940-8F23-32D972A75AC3}" presName="Name64" presStyleLbl="parChTrans1D2" presStyleIdx="1" presStyleCnt="2"/>
      <dgm:spPr/>
      <dgm:t>
        <a:bodyPr/>
        <a:lstStyle/>
        <a:p>
          <a:endParaRPr lang="en-US"/>
        </a:p>
      </dgm:t>
    </dgm:pt>
    <dgm:pt modelId="{CA8FBBBA-0875-EE4A-A15B-2AA14FFC6D57}" type="pres">
      <dgm:prSet presAssocID="{22DDBEF6-3E10-7D4B-899B-16B28ECA42EC}" presName="hierRoot2" presStyleCnt="0">
        <dgm:presLayoutVars>
          <dgm:hierBranch val="init"/>
        </dgm:presLayoutVars>
      </dgm:prSet>
      <dgm:spPr/>
    </dgm:pt>
    <dgm:pt modelId="{823DC012-FD03-8846-8DCB-86D650411E2C}" type="pres">
      <dgm:prSet presAssocID="{22DDBEF6-3E10-7D4B-899B-16B28ECA42EC}" presName="rootComposite" presStyleCnt="0"/>
      <dgm:spPr/>
    </dgm:pt>
    <dgm:pt modelId="{FF7EF560-D66E-A14B-9328-6C273623057D}" type="pres">
      <dgm:prSet presAssocID="{22DDBEF6-3E10-7D4B-899B-16B28ECA42EC}" presName="rootText" presStyleLbl="node2" presStyleIdx="1" presStyleCnt="2" custScaleX="270356" custScaleY="274572" custLinFactX="-100000" custLinFactNeighborX="-195842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376EA3-7B28-4C41-91E1-2BCDEDE7E7ED}" type="pres">
      <dgm:prSet presAssocID="{22DDBEF6-3E10-7D4B-899B-16B28ECA42EC}" presName="rootConnector" presStyleLbl="node2" presStyleIdx="1" presStyleCnt="2"/>
      <dgm:spPr/>
      <dgm:t>
        <a:bodyPr/>
        <a:lstStyle/>
        <a:p>
          <a:endParaRPr lang="en-US"/>
        </a:p>
      </dgm:t>
    </dgm:pt>
    <dgm:pt modelId="{C9EC5617-08EC-A84E-ADE9-FAF84743568B}" type="pres">
      <dgm:prSet presAssocID="{22DDBEF6-3E10-7D4B-899B-16B28ECA42EC}" presName="hierChild4" presStyleCnt="0"/>
      <dgm:spPr/>
    </dgm:pt>
    <dgm:pt modelId="{1E17766B-70A2-5447-A6AF-2AE0A97A7886}" type="pres">
      <dgm:prSet presAssocID="{DE6FB1AD-61EE-2446-A0DD-73E7A7B7AF33}" presName="Name64" presStyleLbl="parChTrans1D3" presStyleIdx="2" presStyleCnt="4"/>
      <dgm:spPr/>
      <dgm:t>
        <a:bodyPr/>
        <a:lstStyle/>
        <a:p>
          <a:endParaRPr lang="en-US"/>
        </a:p>
      </dgm:t>
    </dgm:pt>
    <dgm:pt modelId="{C0D3F72F-DFBB-A248-8456-E29B13C8FF86}" type="pres">
      <dgm:prSet presAssocID="{474A2A62-32C3-1247-9120-6CC381C8CEB0}" presName="hierRoot2" presStyleCnt="0">
        <dgm:presLayoutVars>
          <dgm:hierBranch val="init"/>
        </dgm:presLayoutVars>
      </dgm:prSet>
      <dgm:spPr/>
    </dgm:pt>
    <dgm:pt modelId="{03563751-8110-3947-8827-C3291B137E34}" type="pres">
      <dgm:prSet presAssocID="{474A2A62-32C3-1247-9120-6CC381C8CEB0}" presName="rootComposite" presStyleCnt="0"/>
      <dgm:spPr/>
    </dgm:pt>
    <dgm:pt modelId="{23A24E0D-5D79-B04B-80BB-7DC03A14E212}" type="pres">
      <dgm:prSet presAssocID="{474A2A62-32C3-1247-9120-6CC381C8CEB0}" presName="rootText" presStyleLbl="node3" presStyleIdx="2" presStyleCnt="4" custScaleX="270356" custScaleY="274572" custLinFactX="-100000" custLinFactNeighborX="-11352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1F1F8A-5E55-714B-B3D3-7B43EE1F11C1}" type="pres">
      <dgm:prSet presAssocID="{474A2A62-32C3-1247-9120-6CC381C8CEB0}" presName="rootConnector" presStyleLbl="node3" presStyleIdx="2" presStyleCnt="4"/>
      <dgm:spPr/>
      <dgm:t>
        <a:bodyPr/>
        <a:lstStyle/>
        <a:p>
          <a:endParaRPr lang="en-US"/>
        </a:p>
      </dgm:t>
    </dgm:pt>
    <dgm:pt modelId="{FE58B9FA-89AD-194F-B014-296FE7881C71}" type="pres">
      <dgm:prSet presAssocID="{474A2A62-32C3-1247-9120-6CC381C8CEB0}" presName="hierChild4" presStyleCnt="0"/>
      <dgm:spPr/>
    </dgm:pt>
    <dgm:pt modelId="{04B755DE-E7D3-164F-A3E1-CF9AD9008E31}" type="pres">
      <dgm:prSet presAssocID="{82C1BD2E-7CDF-E840-88C7-D7AFC5047332}" presName="Name64" presStyleLbl="parChTrans1D4" presStyleIdx="4" presStyleCnt="8"/>
      <dgm:spPr/>
      <dgm:t>
        <a:bodyPr/>
        <a:lstStyle/>
        <a:p>
          <a:endParaRPr lang="en-US"/>
        </a:p>
      </dgm:t>
    </dgm:pt>
    <dgm:pt modelId="{3B89373E-7835-8C44-87B9-05E792116143}" type="pres">
      <dgm:prSet presAssocID="{4A5A39BD-99CA-FE4F-9A22-42B3D85625B3}" presName="hierRoot2" presStyleCnt="0">
        <dgm:presLayoutVars>
          <dgm:hierBranch val="init"/>
        </dgm:presLayoutVars>
      </dgm:prSet>
      <dgm:spPr/>
    </dgm:pt>
    <dgm:pt modelId="{1F3C58C7-1832-B546-9EB3-24F100E0BE6D}" type="pres">
      <dgm:prSet presAssocID="{4A5A39BD-99CA-FE4F-9A22-42B3D85625B3}" presName="rootComposite" presStyleCnt="0"/>
      <dgm:spPr/>
    </dgm:pt>
    <dgm:pt modelId="{1125383C-E5B2-AC4D-960C-CF5576C3C56C}" type="pres">
      <dgm:prSet presAssocID="{4A5A39BD-99CA-FE4F-9A22-42B3D85625B3}" presName="rootText" presStyleLbl="node4" presStyleIdx="4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70B3E2-B7F0-E749-9D09-D109E6C4F851}" type="pres">
      <dgm:prSet presAssocID="{4A5A39BD-99CA-FE4F-9A22-42B3D85625B3}" presName="rootConnector" presStyleLbl="node4" presStyleIdx="4" presStyleCnt="8"/>
      <dgm:spPr/>
      <dgm:t>
        <a:bodyPr/>
        <a:lstStyle/>
        <a:p>
          <a:endParaRPr lang="en-US"/>
        </a:p>
      </dgm:t>
    </dgm:pt>
    <dgm:pt modelId="{8F81A452-70B8-304C-A810-3B7656CE7C1E}" type="pres">
      <dgm:prSet presAssocID="{4A5A39BD-99CA-FE4F-9A22-42B3D85625B3}" presName="hierChild4" presStyleCnt="0"/>
      <dgm:spPr/>
    </dgm:pt>
    <dgm:pt modelId="{56607617-A62E-CE4D-9360-67F6A4C5A433}" type="pres">
      <dgm:prSet presAssocID="{4A5A39BD-99CA-FE4F-9A22-42B3D85625B3}" presName="hierChild5" presStyleCnt="0"/>
      <dgm:spPr/>
    </dgm:pt>
    <dgm:pt modelId="{3A5D2473-AA6C-8847-855E-C73748A496BA}" type="pres">
      <dgm:prSet presAssocID="{28FFF210-D914-F74C-94FA-8FFBE6242DF4}" presName="Name64" presStyleLbl="parChTrans1D4" presStyleIdx="5" presStyleCnt="8"/>
      <dgm:spPr/>
      <dgm:t>
        <a:bodyPr/>
        <a:lstStyle/>
        <a:p>
          <a:endParaRPr lang="en-US"/>
        </a:p>
      </dgm:t>
    </dgm:pt>
    <dgm:pt modelId="{DE252942-BB04-F341-9B40-A810F4D97918}" type="pres">
      <dgm:prSet presAssocID="{3E14BB4E-DD70-A44C-A9FD-C7C6958656ED}" presName="hierRoot2" presStyleCnt="0">
        <dgm:presLayoutVars>
          <dgm:hierBranch val="init"/>
        </dgm:presLayoutVars>
      </dgm:prSet>
      <dgm:spPr/>
    </dgm:pt>
    <dgm:pt modelId="{9C0A210A-4D31-F742-BB7D-B31B88F023EE}" type="pres">
      <dgm:prSet presAssocID="{3E14BB4E-DD70-A44C-A9FD-C7C6958656ED}" presName="rootComposite" presStyleCnt="0"/>
      <dgm:spPr/>
    </dgm:pt>
    <dgm:pt modelId="{0F52AB24-8843-534C-AB01-D368B1B9DF2E}" type="pres">
      <dgm:prSet presAssocID="{3E14BB4E-DD70-A44C-A9FD-C7C6958656ED}" presName="rootText" presStyleLbl="node4" presStyleIdx="5" presStyleCnt="8" custScaleX="356252" custScaleY="292444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58A742-ACE9-DE4F-A44E-5CE4E4DC636C}" type="pres">
      <dgm:prSet presAssocID="{3E14BB4E-DD70-A44C-A9FD-C7C6958656ED}" presName="rootConnector" presStyleLbl="node4" presStyleIdx="5" presStyleCnt="8"/>
      <dgm:spPr/>
      <dgm:t>
        <a:bodyPr/>
        <a:lstStyle/>
        <a:p>
          <a:endParaRPr lang="en-US"/>
        </a:p>
      </dgm:t>
    </dgm:pt>
    <dgm:pt modelId="{0FA8F6EF-F987-5845-A080-5E99DCDF5AEC}" type="pres">
      <dgm:prSet presAssocID="{3E14BB4E-DD70-A44C-A9FD-C7C6958656ED}" presName="hierChild4" presStyleCnt="0"/>
      <dgm:spPr/>
    </dgm:pt>
    <dgm:pt modelId="{9DB98DC0-9BFE-DA45-B49A-D98B89EAA9C4}" type="pres">
      <dgm:prSet presAssocID="{3E14BB4E-DD70-A44C-A9FD-C7C6958656ED}" presName="hierChild5" presStyleCnt="0"/>
      <dgm:spPr/>
    </dgm:pt>
    <dgm:pt modelId="{A5934F80-0FA6-5E46-9AD5-9A37BD3DDB59}" type="pres">
      <dgm:prSet presAssocID="{474A2A62-32C3-1247-9120-6CC381C8CEB0}" presName="hierChild5" presStyleCnt="0"/>
      <dgm:spPr/>
    </dgm:pt>
    <dgm:pt modelId="{EAB06B53-5131-DE45-A045-859235EEBCF8}" type="pres">
      <dgm:prSet presAssocID="{3559AF5F-13D6-674B-8FEE-61BC67AB9138}" presName="Name64" presStyleLbl="parChTrans1D3" presStyleIdx="3" presStyleCnt="4"/>
      <dgm:spPr/>
      <dgm:t>
        <a:bodyPr/>
        <a:lstStyle/>
        <a:p>
          <a:endParaRPr lang="en-US"/>
        </a:p>
      </dgm:t>
    </dgm:pt>
    <dgm:pt modelId="{40ADEDA0-7F6B-8F4B-AC2D-B870EE3F1536}" type="pres">
      <dgm:prSet presAssocID="{5E79DF4E-2AF0-5142-9290-C7718F8D2675}" presName="hierRoot2" presStyleCnt="0">
        <dgm:presLayoutVars>
          <dgm:hierBranch val="init"/>
        </dgm:presLayoutVars>
      </dgm:prSet>
      <dgm:spPr/>
    </dgm:pt>
    <dgm:pt modelId="{66D3FFAE-655D-4348-BC46-410828420C21}" type="pres">
      <dgm:prSet presAssocID="{5E79DF4E-2AF0-5142-9290-C7718F8D2675}" presName="rootComposite" presStyleCnt="0"/>
      <dgm:spPr/>
    </dgm:pt>
    <dgm:pt modelId="{C4EBBDBC-C251-F64E-AC0E-976B68CF325A}" type="pres">
      <dgm:prSet presAssocID="{5E79DF4E-2AF0-5142-9290-C7718F8D2675}" presName="rootText" presStyleLbl="node3" presStyleIdx="3" presStyleCnt="4" custScaleX="270356" custScaleY="274572" custLinFactX="-100000" custLinFactNeighborX="-111739" custLinFactNeighborY="171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6DC78-3D6E-734D-A0D5-825D5C5006A9}" type="pres">
      <dgm:prSet presAssocID="{5E79DF4E-2AF0-5142-9290-C7718F8D2675}" presName="rootConnector" presStyleLbl="node3" presStyleIdx="3" presStyleCnt="4"/>
      <dgm:spPr/>
      <dgm:t>
        <a:bodyPr/>
        <a:lstStyle/>
        <a:p>
          <a:endParaRPr lang="en-US"/>
        </a:p>
      </dgm:t>
    </dgm:pt>
    <dgm:pt modelId="{35D2B1A4-EAC3-C043-A3D8-DC1492E03889}" type="pres">
      <dgm:prSet presAssocID="{5E79DF4E-2AF0-5142-9290-C7718F8D2675}" presName="hierChild4" presStyleCnt="0"/>
      <dgm:spPr/>
    </dgm:pt>
    <dgm:pt modelId="{9EECCD9B-A43B-1345-9F06-4A296C7AEBD3}" type="pres">
      <dgm:prSet presAssocID="{CA5D7A30-8D1E-D346-B4C5-B5D8F798E015}" presName="Name64" presStyleLbl="parChTrans1D4" presStyleIdx="6" presStyleCnt="8"/>
      <dgm:spPr/>
      <dgm:t>
        <a:bodyPr/>
        <a:lstStyle/>
        <a:p>
          <a:endParaRPr lang="en-US"/>
        </a:p>
      </dgm:t>
    </dgm:pt>
    <dgm:pt modelId="{CA093D17-D1B0-7749-94C1-9F38C48DE7CB}" type="pres">
      <dgm:prSet presAssocID="{32CC7B34-F0D3-5447-9386-4AAAE5824DAA}" presName="hierRoot2" presStyleCnt="0">
        <dgm:presLayoutVars>
          <dgm:hierBranch val="init"/>
        </dgm:presLayoutVars>
      </dgm:prSet>
      <dgm:spPr/>
    </dgm:pt>
    <dgm:pt modelId="{A63229A1-2323-B64B-965A-1FA99839503D}" type="pres">
      <dgm:prSet presAssocID="{32CC7B34-F0D3-5447-9386-4AAAE5824DAA}" presName="rootComposite" presStyleCnt="0"/>
      <dgm:spPr/>
    </dgm:pt>
    <dgm:pt modelId="{F6B5D5FC-0C35-9544-A10B-1122D83AD779}" type="pres">
      <dgm:prSet presAssocID="{32CC7B34-F0D3-5447-9386-4AAAE5824DAA}" presName="rootText" presStyleLbl="node4" presStyleIdx="6" presStyleCnt="8" custScaleX="356260" custScaleY="293242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FC1284-4561-8646-8EC2-BA47A46D83B9}" type="pres">
      <dgm:prSet presAssocID="{32CC7B34-F0D3-5447-9386-4AAAE5824DAA}" presName="rootConnector" presStyleLbl="node4" presStyleIdx="6" presStyleCnt="8"/>
      <dgm:spPr/>
      <dgm:t>
        <a:bodyPr/>
        <a:lstStyle/>
        <a:p>
          <a:endParaRPr lang="en-US"/>
        </a:p>
      </dgm:t>
    </dgm:pt>
    <dgm:pt modelId="{26BAB4CE-8D56-AB49-90F1-BA637C19AD9E}" type="pres">
      <dgm:prSet presAssocID="{32CC7B34-F0D3-5447-9386-4AAAE5824DAA}" presName="hierChild4" presStyleCnt="0"/>
      <dgm:spPr/>
    </dgm:pt>
    <dgm:pt modelId="{CCEC4A81-5F58-7A45-BB22-881CCD0FEB83}" type="pres">
      <dgm:prSet presAssocID="{32CC7B34-F0D3-5447-9386-4AAAE5824DAA}" presName="hierChild5" presStyleCnt="0"/>
      <dgm:spPr/>
    </dgm:pt>
    <dgm:pt modelId="{85625301-D6B1-B84B-8661-D14B2089BB74}" type="pres">
      <dgm:prSet presAssocID="{BCE0A7C7-772F-6E4A-BCC4-F6DBA408AE81}" presName="Name64" presStyleLbl="parChTrans1D4" presStyleIdx="7" presStyleCnt="8"/>
      <dgm:spPr/>
      <dgm:t>
        <a:bodyPr/>
        <a:lstStyle/>
        <a:p>
          <a:endParaRPr lang="en-US"/>
        </a:p>
      </dgm:t>
    </dgm:pt>
    <dgm:pt modelId="{2B0EBC38-CACA-2A48-A15C-F26B5ED77CB6}" type="pres">
      <dgm:prSet presAssocID="{94E365AA-EC58-8243-8DCB-DD2BB1D9E29D}" presName="hierRoot2" presStyleCnt="0">
        <dgm:presLayoutVars>
          <dgm:hierBranch val="init"/>
        </dgm:presLayoutVars>
      </dgm:prSet>
      <dgm:spPr/>
    </dgm:pt>
    <dgm:pt modelId="{5F84F336-2E18-BA49-9D20-ACFA68232AF2}" type="pres">
      <dgm:prSet presAssocID="{94E365AA-EC58-8243-8DCB-DD2BB1D9E29D}" presName="rootComposite" presStyleCnt="0"/>
      <dgm:spPr/>
    </dgm:pt>
    <dgm:pt modelId="{8FA0136E-7A17-0A4A-B6E9-11B7D06406DF}" type="pres">
      <dgm:prSet presAssocID="{94E365AA-EC58-8243-8DCB-DD2BB1D9E29D}" presName="rootText" presStyleLbl="node4" presStyleIdx="7" presStyleCnt="8" custScaleX="356260" custScaleY="292017" custLinFactX="-2760" custLinFactNeighborX="-100000" custLinFactNeighborY="-12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741B6-99A5-A742-9375-BF33E094B760}" type="pres">
      <dgm:prSet presAssocID="{94E365AA-EC58-8243-8DCB-DD2BB1D9E29D}" presName="rootConnector" presStyleLbl="node4" presStyleIdx="7" presStyleCnt="8"/>
      <dgm:spPr/>
      <dgm:t>
        <a:bodyPr/>
        <a:lstStyle/>
        <a:p>
          <a:endParaRPr lang="en-US"/>
        </a:p>
      </dgm:t>
    </dgm:pt>
    <dgm:pt modelId="{C8DEC659-793F-3F4F-A7B2-7C258871C9C6}" type="pres">
      <dgm:prSet presAssocID="{94E365AA-EC58-8243-8DCB-DD2BB1D9E29D}" presName="hierChild4" presStyleCnt="0"/>
      <dgm:spPr/>
    </dgm:pt>
    <dgm:pt modelId="{D465C801-86EC-6744-80D2-5F6542D69FD5}" type="pres">
      <dgm:prSet presAssocID="{94E365AA-EC58-8243-8DCB-DD2BB1D9E29D}" presName="hierChild5" presStyleCnt="0"/>
      <dgm:spPr/>
    </dgm:pt>
    <dgm:pt modelId="{835EC3AA-20C6-DC49-9173-5DF542BD9189}" type="pres">
      <dgm:prSet presAssocID="{5E79DF4E-2AF0-5142-9290-C7718F8D2675}" presName="hierChild5" presStyleCnt="0"/>
      <dgm:spPr/>
    </dgm:pt>
    <dgm:pt modelId="{DC83452C-DB8A-9346-959D-8FDE6CFDEE3D}" type="pres">
      <dgm:prSet presAssocID="{22DDBEF6-3E10-7D4B-899B-16B28ECA42EC}" presName="hierChild5" presStyleCnt="0"/>
      <dgm:spPr/>
    </dgm:pt>
    <dgm:pt modelId="{A9AE1549-6DBA-EC45-A53F-CE7ACC5FFED0}" type="pres">
      <dgm:prSet presAssocID="{334919B4-B107-6E4D-9EA2-A80CB8508E3E}" presName="hierChild3" presStyleCnt="0"/>
      <dgm:spPr/>
    </dgm:pt>
  </dgm:ptLst>
  <dgm:cxnLst>
    <dgm:cxn modelId="{D87BEC6D-65E8-3043-A37A-F9247A0FCCFE}" type="presOf" srcId="{31226FD3-613D-5940-8F23-32D972A75AC3}" destId="{58E77A17-3580-DC4A-AE5E-C209E494E1E4}" srcOrd="0" destOrd="0" presId="urn:microsoft.com/office/officeart/2009/3/layout/HorizontalOrganizationChart"/>
    <dgm:cxn modelId="{38EE4BFA-8878-B648-95AC-CBF4B2A09724}" type="presOf" srcId="{67B78ED9-16C7-384D-A57F-8B2766673782}" destId="{F2235C8B-4ABE-F041-8689-BC440993169C}" srcOrd="0" destOrd="0" presId="urn:microsoft.com/office/officeart/2009/3/layout/HorizontalOrganizationChart"/>
    <dgm:cxn modelId="{287F888A-DB1C-B14D-9854-B94EAEBCAEDE}" srcId="{5E79DF4E-2AF0-5142-9290-C7718F8D2675}" destId="{94E365AA-EC58-8243-8DCB-DD2BB1D9E29D}" srcOrd="1" destOrd="0" parTransId="{BCE0A7C7-772F-6E4A-BCC4-F6DBA408AE81}" sibTransId="{C81A9643-79A0-5544-8988-676922129D13}"/>
    <dgm:cxn modelId="{85FA2C5C-13F1-8446-813F-46238A7444A8}" type="presOf" srcId="{BCE0A7C7-772F-6E4A-BCC4-F6DBA408AE81}" destId="{85625301-D6B1-B84B-8661-D14B2089BB74}" srcOrd="0" destOrd="0" presId="urn:microsoft.com/office/officeart/2009/3/layout/HorizontalOrganizationChart"/>
    <dgm:cxn modelId="{AA9AB8C3-8AF7-A64E-A908-1BFA0953E123}" type="presOf" srcId="{3559AF5F-13D6-674B-8FEE-61BC67AB9138}" destId="{EAB06B53-5131-DE45-A045-859235EEBCF8}" srcOrd="0" destOrd="0" presId="urn:microsoft.com/office/officeart/2009/3/layout/HorizontalOrganizationChart"/>
    <dgm:cxn modelId="{5526EC8C-1C29-2E40-B350-22C118085811}" type="presOf" srcId="{334919B4-B107-6E4D-9EA2-A80CB8508E3E}" destId="{13AAE1C6-28A6-8C49-987A-319F5D0B2EAD}" srcOrd="0" destOrd="0" presId="urn:microsoft.com/office/officeart/2009/3/layout/HorizontalOrganizationChart"/>
    <dgm:cxn modelId="{63AF6E1A-2FF1-5E46-994D-BF35B6487140}" type="presOf" srcId="{69B7F3C8-A94B-7544-84E5-44553B95B0E0}" destId="{8F41FDE4-5AEA-FC44-9400-5DFBD7012AE2}" srcOrd="0" destOrd="0" presId="urn:microsoft.com/office/officeart/2009/3/layout/HorizontalOrganizationChart"/>
    <dgm:cxn modelId="{EC25D24E-EEC0-AB49-BEBD-C8844643BADE}" type="presOf" srcId="{94E365AA-EC58-8243-8DCB-DD2BB1D9E29D}" destId="{AC9741B6-99A5-A742-9375-BF33E094B760}" srcOrd="1" destOrd="0" presId="urn:microsoft.com/office/officeart/2009/3/layout/HorizontalOrganizationChart"/>
    <dgm:cxn modelId="{A3355408-F83B-C547-8E7B-23C34E2F9A87}" srcId="{22DDBEF6-3E10-7D4B-899B-16B28ECA42EC}" destId="{474A2A62-32C3-1247-9120-6CC381C8CEB0}" srcOrd="0" destOrd="0" parTransId="{DE6FB1AD-61EE-2446-A0DD-73E7A7B7AF33}" sibTransId="{CD454D48-4D6A-2041-A94E-BDD6E9FCAE68}"/>
    <dgm:cxn modelId="{1E5E7B4C-A147-6B49-A853-0872C4A6E902}" type="presOf" srcId="{474A2A62-32C3-1247-9120-6CC381C8CEB0}" destId="{851F1F8A-5E55-714B-B3D3-7B43EE1F11C1}" srcOrd="1" destOrd="0" presId="urn:microsoft.com/office/officeart/2009/3/layout/HorizontalOrganizationChart"/>
    <dgm:cxn modelId="{137B1F03-4FF2-EF45-98CF-1EFF4DF55E03}" type="presOf" srcId="{67B78ED9-16C7-384D-A57F-8B2766673782}" destId="{2D7BDFCE-3E80-B642-A411-731F2275E0A0}" srcOrd="1" destOrd="0" presId="urn:microsoft.com/office/officeart/2009/3/layout/HorizontalOrganizationChart"/>
    <dgm:cxn modelId="{6A4E5653-2EA9-C947-A349-E2EC6691A1B9}" srcId="{6173D09C-D884-624B-8B08-D85696A3018A}" destId="{5CCEE572-1A34-1144-BD4F-CD03C2BD5B09}" srcOrd="0" destOrd="0" parTransId="{AC51D161-BBC4-1B42-9A87-8C7704517769}" sibTransId="{384A2FB7-CB37-5C4E-AD98-CC43FE6DFFBB}"/>
    <dgm:cxn modelId="{93A348FC-40E2-FE4B-8DB0-F6E70CC0ACAF}" type="presOf" srcId="{5CCEE572-1A34-1144-BD4F-CD03C2BD5B09}" destId="{6444AEE1-C9F6-814C-B627-32E54FDCA71C}" srcOrd="1" destOrd="0" presId="urn:microsoft.com/office/officeart/2009/3/layout/HorizontalOrganizationChart"/>
    <dgm:cxn modelId="{261A3C7C-E114-BB40-8279-1716579DFE0F}" type="presOf" srcId="{49153575-23D2-EC45-98B0-9A334FC261FD}" destId="{A3648013-C89C-6B44-8E16-A17D6B39217C}" srcOrd="0" destOrd="0" presId="urn:microsoft.com/office/officeart/2009/3/layout/HorizontalOrganizationChart"/>
    <dgm:cxn modelId="{1CFBB63B-716E-E04B-B80F-7357BC6D8CCF}" type="presOf" srcId="{089C8128-DEF3-194A-96B9-8C9FC3F1CDEA}" destId="{D840523C-25C7-8C47-A79E-6607C134A029}" srcOrd="0" destOrd="0" presId="urn:microsoft.com/office/officeart/2009/3/layout/HorizontalOrganizationChart"/>
    <dgm:cxn modelId="{AD732D81-457C-4143-A260-C7FB690B4B10}" type="presOf" srcId="{638BBFC4-F72D-C64A-9FC1-2052D263B57A}" destId="{4D743121-9C0F-A948-AA97-0594F2D5C0C9}" srcOrd="1" destOrd="0" presId="urn:microsoft.com/office/officeart/2009/3/layout/HorizontalOrganizationChart"/>
    <dgm:cxn modelId="{7D163F5A-9C1E-2442-AEF9-2A6AEFF60AF4}" type="presOf" srcId="{28FFF210-D914-F74C-94FA-8FFBE6242DF4}" destId="{3A5D2473-AA6C-8847-855E-C73748A496BA}" srcOrd="0" destOrd="0" presId="urn:microsoft.com/office/officeart/2009/3/layout/HorizontalOrganizationChart"/>
    <dgm:cxn modelId="{D23CDE52-EE67-7C4E-AD86-E9D9B7B3A4C1}" type="presOf" srcId="{3AF79670-F300-F345-85F9-C1EF191DED8D}" destId="{DDF9B2E4-3D0E-C94C-AF77-30485114755D}" srcOrd="0" destOrd="0" presId="urn:microsoft.com/office/officeart/2009/3/layout/HorizontalOrganizationChart"/>
    <dgm:cxn modelId="{B4FE34A2-23F6-4E47-98A7-436C2C7C44FA}" type="presOf" srcId="{55C4C592-63DD-F740-951C-484EF4399A6D}" destId="{B174973F-99A7-8346-A5A4-C64B0645A2A4}" srcOrd="0" destOrd="0" presId="urn:microsoft.com/office/officeart/2009/3/layout/HorizontalOrganizationChart"/>
    <dgm:cxn modelId="{AA01A7A6-A8E6-D14C-8630-9FB085E17A36}" type="presOf" srcId="{97BA3FEF-76B2-7A4F-BF8F-D2C32002EFCD}" destId="{17C2A9DD-EBB0-CE4C-AB1A-882DC6E0FBDC}" srcOrd="0" destOrd="0" presId="urn:microsoft.com/office/officeart/2009/3/layout/HorizontalOrganizationChart"/>
    <dgm:cxn modelId="{660AA646-6815-FD41-979A-599E16DECA94}" type="presOf" srcId="{DE6FB1AD-61EE-2446-A0DD-73E7A7B7AF33}" destId="{1E17766B-70A2-5447-A6AF-2AE0A97A7886}" srcOrd="0" destOrd="0" presId="urn:microsoft.com/office/officeart/2009/3/layout/HorizontalOrganizationChart"/>
    <dgm:cxn modelId="{A7CE8362-F01B-9346-892A-30577D47E20E}" type="presOf" srcId="{32CC7B34-F0D3-5447-9386-4AAAE5824DAA}" destId="{F6B5D5FC-0C35-9544-A10B-1122D83AD779}" srcOrd="0" destOrd="0" presId="urn:microsoft.com/office/officeart/2009/3/layout/HorizontalOrganizationChart"/>
    <dgm:cxn modelId="{52225A5D-C62E-3C44-9D94-11A839B3756C}" type="presOf" srcId="{D328732E-B1FE-034D-B4D1-73AD126D222A}" destId="{FE0F8E90-B2D0-804A-8749-07A628028628}" srcOrd="0" destOrd="0" presId="urn:microsoft.com/office/officeart/2009/3/layout/HorizontalOrganizationChart"/>
    <dgm:cxn modelId="{B0326709-FCD4-9944-88EF-1DAE3FF35259}" srcId="{334919B4-B107-6E4D-9EA2-A80CB8508E3E}" destId="{22DDBEF6-3E10-7D4B-899B-16B28ECA42EC}" srcOrd="1" destOrd="0" parTransId="{31226FD3-613D-5940-8F23-32D972A75AC3}" sibTransId="{E709FB8A-882D-D14C-B7DD-73BCBC58DCAC}"/>
    <dgm:cxn modelId="{9AA2FAA0-DE10-7F4B-A2A0-496F5956E10D}" srcId="{22DDBEF6-3E10-7D4B-899B-16B28ECA42EC}" destId="{5E79DF4E-2AF0-5142-9290-C7718F8D2675}" srcOrd="1" destOrd="0" parTransId="{3559AF5F-13D6-674B-8FEE-61BC67AB9138}" sibTransId="{881A1C96-3B75-C740-BFE5-DF60000D4C67}"/>
    <dgm:cxn modelId="{6A9FFB89-3410-964F-BEE8-4755CFFE6DF7}" type="presOf" srcId="{4A5A39BD-99CA-FE4F-9A22-42B3D85625B3}" destId="{1125383C-E5B2-AC4D-960C-CF5576C3C56C}" srcOrd="0" destOrd="0" presId="urn:microsoft.com/office/officeart/2009/3/layout/HorizontalOrganizationChart"/>
    <dgm:cxn modelId="{22AAB535-4738-BA4F-A7DA-8FB20FA9D5E3}" type="presOf" srcId="{32CC7B34-F0D3-5447-9386-4AAAE5824DAA}" destId="{9DFC1284-4561-8646-8EC2-BA47A46D83B9}" srcOrd="1" destOrd="0" presId="urn:microsoft.com/office/officeart/2009/3/layout/HorizontalOrganizationChart"/>
    <dgm:cxn modelId="{64500761-5470-BA44-A780-30B8AF8D1237}" type="presOf" srcId="{5E79DF4E-2AF0-5142-9290-C7718F8D2675}" destId="{A0A6DC78-3D6E-734D-A0D5-825D5C5006A9}" srcOrd="1" destOrd="0" presId="urn:microsoft.com/office/officeart/2009/3/layout/HorizontalOrganizationChart"/>
    <dgm:cxn modelId="{084776DF-A8DA-4A45-B187-C9B0EB21BA1B}" type="presOf" srcId="{AC51D161-BBC4-1B42-9A87-8C7704517769}" destId="{4B86F93B-67B8-9142-A9ED-45DF4557CF19}" srcOrd="0" destOrd="0" presId="urn:microsoft.com/office/officeart/2009/3/layout/HorizontalOrganizationChart"/>
    <dgm:cxn modelId="{42D62AF0-E1BD-E047-96DC-1C360C2FAD9C}" type="presOf" srcId="{5CCEE572-1A34-1144-BD4F-CD03C2BD5B09}" destId="{DA05DE23-8AD2-8D41-863D-650B870CE84C}" srcOrd="0" destOrd="0" presId="urn:microsoft.com/office/officeart/2009/3/layout/HorizontalOrganizationChart"/>
    <dgm:cxn modelId="{4B435371-704F-364A-9056-9047A5F5374F}" type="presOf" srcId="{638BBFC4-F72D-C64A-9FC1-2052D263B57A}" destId="{BA340D65-9AB1-6F4C-A7C8-9AF12C8A1773}" srcOrd="0" destOrd="0" presId="urn:microsoft.com/office/officeart/2009/3/layout/HorizontalOrganizationChart"/>
    <dgm:cxn modelId="{C74877C0-E331-2E46-B811-D3A7AC3F4A86}" type="presOf" srcId="{CA5D7A30-8D1E-D346-B4C5-B5D8F798E015}" destId="{9EECCD9B-A43B-1345-9F06-4A296C7AEBD3}" srcOrd="0" destOrd="0" presId="urn:microsoft.com/office/officeart/2009/3/layout/HorizontalOrganizationChart"/>
    <dgm:cxn modelId="{56A2D9F6-3FD5-BC40-84CD-60E5F0784366}" type="presOf" srcId="{4A08F449-9EEF-7E45-9982-692C78B6792C}" destId="{EA0FDCFC-59D9-574A-9B23-CDC863086A9E}" srcOrd="0" destOrd="0" presId="urn:microsoft.com/office/officeart/2009/3/layout/HorizontalOrganizationChart"/>
    <dgm:cxn modelId="{631C9044-94A0-C346-BF8D-26EA1E7DFFBA}" srcId="{69B7F3C8-A94B-7544-84E5-44553B95B0E0}" destId="{4A08F449-9EEF-7E45-9982-692C78B6792C}" srcOrd="0" destOrd="0" parTransId="{3AF79670-F300-F345-85F9-C1EF191DED8D}" sibTransId="{938186BC-94B1-804A-BF31-2F19071FF2E9}"/>
    <dgm:cxn modelId="{57E399E2-A7CD-594E-A40F-5707ADFE538B}" srcId="{638BBFC4-F72D-C64A-9FC1-2052D263B57A}" destId="{6173D09C-D884-624B-8B08-D85696A3018A}" srcOrd="0" destOrd="0" parTransId="{087BD810-8EBC-8846-8CFA-93ED988548BA}" sibTransId="{43D1FBC0-7E5D-2B48-ABBF-DAFB9AD4E9A2}"/>
    <dgm:cxn modelId="{666C4381-CED4-314F-A63D-10AC4D648C29}" type="presOf" srcId="{4A5A39BD-99CA-FE4F-9A22-42B3D85625B3}" destId="{7070B3E2-B7F0-E749-9D09-D109E6C4F851}" srcOrd="1" destOrd="0" presId="urn:microsoft.com/office/officeart/2009/3/layout/HorizontalOrganizationChart"/>
    <dgm:cxn modelId="{CE11A9EF-4FC7-EE4B-86FF-0A735B67D6B1}" srcId="{638BBFC4-F72D-C64A-9FC1-2052D263B57A}" destId="{69B7F3C8-A94B-7544-84E5-44553B95B0E0}" srcOrd="1" destOrd="0" parTransId="{97BA3FEF-76B2-7A4F-BF8F-D2C32002EFCD}" sibTransId="{FF0B158D-CD3C-964C-A218-3328ED8FEC20}"/>
    <dgm:cxn modelId="{0E1ED0F8-BBA1-8B4E-89A3-3FD650182603}" srcId="{69B7F3C8-A94B-7544-84E5-44553B95B0E0}" destId="{67B78ED9-16C7-384D-A57F-8B2766673782}" srcOrd="1" destOrd="0" parTransId="{55C4C592-63DD-F740-951C-484EF4399A6D}" sibTransId="{B3D7C37A-D520-0A41-BCF4-487F8C195437}"/>
    <dgm:cxn modelId="{39DE3A24-10AC-C34A-8EA2-0460E4D772C0}" srcId="{5E79DF4E-2AF0-5142-9290-C7718F8D2675}" destId="{32CC7B34-F0D3-5447-9386-4AAAE5824DAA}" srcOrd="0" destOrd="0" parTransId="{CA5D7A30-8D1E-D346-B4C5-B5D8F798E015}" sibTransId="{626803DD-473A-1E44-9D10-1F077A68DAFF}"/>
    <dgm:cxn modelId="{6CDA0F40-D224-6745-94A9-2570520021C5}" type="presOf" srcId="{3E14BB4E-DD70-A44C-A9FD-C7C6958656ED}" destId="{0F52AB24-8843-534C-AB01-D368B1B9DF2E}" srcOrd="0" destOrd="0" presId="urn:microsoft.com/office/officeart/2009/3/layout/HorizontalOrganizationChart"/>
    <dgm:cxn modelId="{A670A332-E378-C446-84D9-7E2B3D1CB96B}" srcId="{474A2A62-32C3-1247-9120-6CC381C8CEB0}" destId="{3E14BB4E-DD70-A44C-A9FD-C7C6958656ED}" srcOrd="1" destOrd="0" parTransId="{28FFF210-D914-F74C-94FA-8FFBE6242DF4}" sibTransId="{AADF3A3C-0C6E-1640-96BB-D7347CB7547C}"/>
    <dgm:cxn modelId="{9A589B62-F8FC-6043-AC2E-EC3A15ED499A}" type="presOf" srcId="{6173D09C-D884-624B-8B08-D85696A3018A}" destId="{297CFDB9-6FD0-EB4B-9B47-38F3E0EABA33}" srcOrd="1" destOrd="0" presId="urn:microsoft.com/office/officeart/2009/3/layout/HorizontalOrganizationChart"/>
    <dgm:cxn modelId="{9BFFFA9E-392E-094F-A47C-8C021848DC76}" type="presOf" srcId="{94E365AA-EC58-8243-8DCB-DD2BB1D9E29D}" destId="{8FA0136E-7A17-0A4A-B6E9-11B7D06406DF}" srcOrd="0" destOrd="0" presId="urn:microsoft.com/office/officeart/2009/3/layout/HorizontalOrganizationChart"/>
    <dgm:cxn modelId="{87C05322-65EF-4045-817C-F3F15FB2FB93}" type="presOf" srcId="{087BD810-8EBC-8846-8CFA-93ED988548BA}" destId="{782322B2-B76B-4F4B-863E-59221AEE657C}" srcOrd="0" destOrd="0" presId="urn:microsoft.com/office/officeart/2009/3/layout/HorizontalOrganizationChart"/>
    <dgm:cxn modelId="{22325D75-177F-2241-A12A-FE326D693840}" srcId="{6173D09C-D884-624B-8B08-D85696A3018A}" destId="{8A293610-15BC-1543-A174-72A65D80B807}" srcOrd="1" destOrd="0" parTransId="{49153575-23D2-EC45-98B0-9A334FC261FD}" sibTransId="{153AE4FD-0088-E243-A91E-7C160443E420}"/>
    <dgm:cxn modelId="{10B669C8-1541-834C-B6FD-C82B21068E28}" type="presOf" srcId="{474A2A62-32C3-1247-9120-6CC381C8CEB0}" destId="{23A24E0D-5D79-B04B-80BB-7DC03A14E212}" srcOrd="0" destOrd="0" presId="urn:microsoft.com/office/officeart/2009/3/layout/HorizontalOrganizationChart"/>
    <dgm:cxn modelId="{5CB16D25-568E-2F4C-82FB-0D0848F6D2E2}" type="presOf" srcId="{82C1BD2E-7CDF-E840-88C7-D7AFC5047332}" destId="{04B755DE-E7D3-164F-A3E1-CF9AD9008E31}" srcOrd="0" destOrd="0" presId="urn:microsoft.com/office/officeart/2009/3/layout/HorizontalOrganizationChart"/>
    <dgm:cxn modelId="{8DA9A3AE-62DD-1443-8620-C8CCDE97DCBA}" srcId="{474A2A62-32C3-1247-9120-6CC381C8CEB0}" destId="{4A5A39BD-99CA-FE4F-9A22-42B3D85625B3}" srcOrd="0" destOrd="0" parTransId="{82C1BD2E-7CDF-E840-88C7-D7AFC5047332}" sibTransId="{FB499C8F-A428-CC45-8456-786941DCEE6D}"/>
    <dgm:cxn modelId="{92335A10-A6AB-8443-84C2-260E1DBAC8A4}" type="presOf" srcId="{8A293610-15BC-1543-A174-72A65D80B807}" destId="{9070FBCA-B91B-BF40-A2DA-69C315AFE872}" srcOrd="0" destOrd="0" presId="urn:microsoft.com/office/officeart/2009/3/layout/HorizontalOrganizationChart"/>
    <dgm:cxn modelId="{7BA4DFF2-A32B-EB48-9669-0BA724FDF3A1}" type="presOf" srcId="{6173D09C-D884-624B-8B08-D85696A3018A}" destId="{1434FD53-BC0A-CD43-8E1D-6BCD24D5C30F}" srcOrd="0" destOrd="0" presId="urn:microsoft.com/office/officeart/2009/3/layout/HorizontalOrganizationChart"/>
    <dgm:cxn modelId="{FC46603B-D4DC-1040-9887-168B3ABE0E1A}" type="presOf" srcId="{4A08F449-9EEF-7E45-9982-692C78B6792C}" destId="{DE4EF328-1648-3244-90B3-27F09739381C}" srcOrd="1" destOrd="0" presId="urn:microsoft.com/office/officeart/2009/3/layout/HorizontalOrganizationChart"/>
    <dgm:cxn modelId="{CC2582A7-DEE7-1642-A249-AD817E1B8662}" srcId="{D328732E-B1FE-034D-B4D1-73AD126D222A}" destId="{334919B4-B107-6E4D-9EA2-A80CB8508E3E}" srcOrd="0" destOrd="0" parTransId="{050A555F-C085-6340-9991-8BA54EC16B46}" sibTransId="{3FFB7FD0-FA92-C24D-95B5-82B97C55CA58}"/>
    <dgm:cxn modelId="{89BF37E4-E715-F544-8013-751AC1956E09}" type="presOf" srcId="{334919B4-B107-6E4D-9EA2-A80CB8508E3E}" destId="{58224282-5309-CE49-8580-34A7DCA08AEB}" srcOrd="1" destOrd="0" presId="urn:microsoft.com/office/officeart/2009/3/layout/HorizontalOrganizationChart"/>
    <dgm:cxn modelId="{F996BC6E-1E06-F849-B28D-E17D65E5C675}" type="presOf" srcId="{5E79DF4E-2AF0-5142-9290-C7718F8D2675}" destId="{C4EBBDBC-C251-F64E-AC0E-976B68CF325A}" srcOrd="0" destOrd="0" presId="urn:microsoft.com/office/officeart/2009/3/layout/HorizontalOrganizationChart"/>
    <dgm:cxn modelId="{8382F5B3-AAAB-9542-AC8B-0477733B9739}" type="presOf" srcId="{69B7F3C8-A94B-7544-84E5-44553B95B0E0}" destId="{FD58F1F0-7CA9-574F-B815-7081E7971256}" srcOrd="1" destOrd="0" presId="urn:microsoft.com/office/officeart/2009/3/layout/HorizontalOrganizationChart"/>
    <dgm:cxn modelId="{266BC3A1-57E9-2E40-9020-57409EC0B22B}" type="presOf" srcId="{3E14BB4E-DD70-A44C-A9FD-C7C6958656ED}" destId="{E558A742-ACE9-DE4F-A44E-5CE4E4DC636C}" srcOrd="1" destOrd="0" presId="urn:microsoft.com/office/officeart/2009/3/layout/HorizontalOrganizationChart"/>
    <dgm:cxn modelId="{2E64B314-CCC9-2A41-B7A9-AED3F90558B1}" type="presOf" srcId="{22DDBEF6-3E10-7D4B-899B-16B28ECA42EC}" destId="{FF7EF560-D66E-A14B-9328-6C273623057D}" srcOrd="0" destOrd="0" presId="urn:microsoft.com/office/officeart/2009/3/layout/HorizontalOrganizationChart"/>
    <dgm:cxn modelId="{C24F91FD-0B7E-C347-967B-10B4CEF0F5CD}" srcId="{334919B4-B107-6E4D-9EA2-A80CB8508E3E}" destId="{638BBFC4-F72D-C64A-9FC1-2052D263B57A}" srcOrd="0" destOrd="0" parTransId="{089C8128-DEF3-194A-96B9-8C9FC3F1CDEA}" sibTransId="{384F7C1A-219B-ED44-9B34-8EF06C296712}"/>
    <dgm:cxn modelId="{5135E40D-BB80-484D-A3AB-E49F4B39F2B0}" type="presOf" srcId="{8A293610-15BC-1543-A174-72A65D80B807}" destId="{C995AD1D-8AAC-D14F-A657-816FAAE1B080}" srcOrd="1" destOrd="0" presId="urn:microsoft.com/office/officeart/2009/3/layout/HorizontalOrganizationChart"/>
    <dgm:cxn modelId="{C5141A5D-9DBF-8943-8FD0-70157F27C116}" type="presOf" srcId="{22DDBEF6-3E10-7D4B-899B-16B28ECA42EC}" destId="{AA376EA3-7B28-4C41-91E1-2BCDEDE7E7ED}" srcOrd="1" destOrd="0" presId="urn:microsoft.com/office/officeart/2009/3/layout/HorizontalOrganizationChart"/>
    <dgm:cxn modelId="{439A288C-52F4-394A-B77E-413156E5F026}" type="presParOf" srcId="{FE0F8E90-B2D0-804A-8749-07A628028628}" destId="{A39F0BA6-A8C4-A048-96E4-26887E36EE90}" srcOrd="0" destOrd="0" presId="urn:microsoft.com/office/officeart/2009/3/layout/HorizontalOrganizationChart"/>
    <dgm:cxn modelId="{052EC708-BC2D-1D45-BE06-FE7F59D9DBA7}" type="presParOf" srcId="{A39F0BA6-A8C4-A048-96E4-26887E36EE90}" destId="{E3F8E872-5F7F-4647-AB48-704BDD323A1F}" srcOrd="0" destOrd="0" presId="urn:microsoft.com/office/officeart/2009/3/layout/HorizontalOrganizationChart"/>
    <dgm:cxn modelId="{C1426304-7BDC-8C48-9B5E-1D4F6F24AC8B}" type="presParOf" srcId="{E3F8E872-5F7F-4647-AB48-704BDD323A1F}" destId="{13AAE1C6-28A6-8C49-987A-319F5D0B2EAD}" srcOrd="0" destOrd="0" presId="urn:microsoft.com/office/officeart/2009/3/layout/HorizontalOrganizationChart"/>
    <dgm:cxn modelId="{4A870FAB-3B0D-6D4F-95B3-DA79AB1D86E6}" type="presParOf" srcId="{E3F8E872-5F7F-4647-AB48-704BDD323A1F}" destId="{58224282-5309-CE49-8580-34A7DCA08AEB}" srcOrd="1" destOrd="0" presId="urn:microsoft.com/office/officeart/2009/3/layout/HorizontalOrganizationChart"/>
    <dgm:cxn modelId="{03D8F328-2661-6145-B45A-845FF44540D0}" type="presParOf" srcId="{A39F0BA6-A8C4-A048-96E4-26887E36EE90}" destId="{94B9010A-5C03-8845-8519-88487B9E5D4F}" srcOrd="1" destOrd="0" presId="urn:microsoft.com/office/officeart/2009/3/layout/HorizontalOrganizationChart"/>
    <dgm:cxn modelId="{CCA0B03B-86F9-FF47-9084-F8853A8ACAC5}" type="presParOf" srcId="{94B9010A-5C03-8845-8519-88487B9E5D4F}" destId="{D840523C-25C7-8C47-A79E-6607C134A029}" srcOrd="0" destOrd="0" presId="urn:microsoft.com/office/officeart/2009/3/layout/HorizontalOrganizationChart"/>
    <dgm:cxn modelId="{1E6DF520-321D-494F-90DB-29BA667E4492}" type="presParOf" srcId="{94B9010A-5C03-8845-8519-88487B9E5D4F}" destId="{918589B2-C95B-8C42-A176-2C1498126D53}" srcOrd="1" destOrd="0" presId="urn:microsoft.com/office/officeart/2009/3/layout/HorizontalOrganizationChart"/>
    <dgm:cxn modelId="{912F4027-BB7D-3145-9DCB-A3BE29CE10CD}" type="presParOf" srcId="{918589B2-C95B-8C42-A176-2C1498126D53}" destId="{E726C6BD-D7CD-1B41-88B0-936627A29B74}" srcOrd="0" destOrd="0" presId="urn:microsoft.com/office/officeart/2009/3/layout/HorizontalOrganizationChart"/>
    <dgm:cxn modelId="{F10FCC7C-AB71-4E4A-ADCD-3717842436CC}" type="presParOf" srcId="{E726C6BD-D7CD-1B41-88B0-936627A29B74}" destId="{BA340D65-9AB1-6F4C-A7C8-9AF12C8A1773}" srcOrd="0" destOrd="0" presId="urn:microsoft.com/office/officeart/2009/3/layout/HorizontalOrganizationChart"/>
    <dgm:cxn modelId="{B0FDD50D-F7D4-1C4C-AD9A-D1DA87A923E8}" type="presParOf" srcId="{E726C6BD-D7CD-1B41-88B0-936627A29B74}" destId="{4D743121-9C0F-A948-AA97-0594F2D5C0C9}" srcOrd="1" destOrd="0" presId="urn:microsoft.com/office/officeart/2009/3/layout/HorizontalOrganizationChart"/>
    <dgm:cxn modelId="{AF0BBFB4-1900-EE4D-90C5-F30A25BCA0BC}" type="presParOf" srcId="{918589B2-C95B-8C42-A176-2C1498126D53}" destId="{E00A8037-418D-0E49-8028-9F48773646CD}" srcOrd="1" destOrd="0" presId="urn:microsoft.com/office/officeart/2009/3/layout/HorizontalOrganizationChart"/>
    <dgm:cxn modelId="{BB2CF734-52DA-D445-BECA-5C4B7269C576}" type="presParOf" srcId="{E00A8037-418D-0E49-8028-9F48773646CD}" destId="{782322B2-B76B-4F4B-863E-59221AEE657C}" srcOrd="0" destOrd="0" presId="urn:microsoft.com/office/officeart/2009/3/layout/HorizontalOrganizationChart"/>
    <dgm:cxn modelId="{DEDAC13E-7791-B041-84B2-E55D6B6873A0}" type="presParOf" srcId="{E00A8037-418D-0E49-8028-9F48773646CD}" destId="{4DA9BCD6-D100-9E46-94A6-E869B4313B41}" srcOrd="1" destOrd="0" presId="urn:microsoft.com/office/officeart/2009/3/layout/HorizontalOrganizationChart"/>
    <dgm:cxn modelId="{09FBF879-7956-584A-AF8C-6C8F9ADD4304}" type="presParOf" srcId="{4DA9BCD6-D100-9E46-94A6-E869B4313B41}" destId="{5351A9ED-8853-A04E-AB29-19527D5CE71B}" srcOrd="0" destOrd="0" presId="urn:microsoft.com/office/officeart/2009/3/layout/HorizontalOrganizationChart"/>
    <dgm:cxn modelId="{66B8F3D7-E341-5B46-BA1E-A87C67D00B0C}" type="presParOf" srcId="{5351A9ED-8853-A04E-AB29-19527D5CE71B}" destId="{1434FD53-BC0A-CD43-8E1D-6BCD24D5C30F}" srcOrd="0" destOrd="0" presId="urn:microsoft.com/office/officeart/2009/3/layout/HorizontalOrganizationChart"/>
    <dgm:cxn modelId="{60D801C2-F137-F94D-B14A-F99D43DC4DE1}" type="presParOf" srcId="{5351A9ED-8853-A04E-AB29-19527D5CE71B}" destId="{297CFDB9-6FD0-EB4B-9B47-38F3E0EABA33}" srcOrd="1" destOrd="0" presId="urn:microsoft.com/office/officeart/2009/3/layout/HorizontalOrganizationChart"/>
    <dgm:cxn modelId="{C59FC05A-6906-904E-A159-C2E36707ABDB}" type="presParOf" srcId="{4DA9BCD6-D100-9E46-94A6-E869B4313B41}" destId="{9EB40F7B-4A58-AA4F-9512-D6954367B70E}" srcOrd="1" destOrd="0" presId="urn:microsoft.com/office/officeart/2009/3/layout/HorizontalOrganizationChart"/>
    <dgm:cxn modelId="{579F874F-3FEC-E642-AA91-7DDC96C95629}" type="presParOf" srcId="{9EB40F7B-4A58-AA4F-9512-D6954367B70E}" destId="{4B86F93B-67B8-9142-A9ED-45DF4557CF19}" srcOrd="0" destOrd="0" presId="urn:microsoft.com/office/officeart/2009/3/layout/HorizontalOrganizationChart"/>
    <dgm:cxn modelId="{6A1FB3FB-520C-0F40-BF33-3C7CE9012AE1}" type="presParOf" srcId="{9EB40F7B-4A58-AA4F-9512-D6954367B70E}" destId="{1DDEBBB9-6BA8-E343-838D-4F051E53D943}" srcOrd="1" destOrd="0" presId="urn:microsoft.com/office/officeart/2009/3/layout/HorizontalOrganizationChart"/>
    <dgm:cxn modelId="{0197459B-5100-F843-A454-6F01191F0AE9}" type="presParOf" srcId="{1DDEBBB9-6BA8-E343-838D-4F051E53D943}" destId="{B9ED677E-7BD6-204D-8523-DE63C5971F87}" srcOrd="0" destOrd="0" presId="urn:microsoft.com/office/officeart/2009/3/layout/HorizontalOrganizationChart"/>
    <dgm:cxn modelId="{AA32AA88-67DD-0E41-8B22-A28CBA9B1B66}" type="presParOf" srcId="{B9ED677E-7BD6-204D-8523-DE63C5971F87}" destId="{DA05DE23-8AD2-8D41-863D-650B870CE84C}" srcOrd="0" destOrd="0" presId="urn:microsoft.com/office/officeart/2009/3/layout/HorizontalOrganizationChart"/>
    <dgm:cxn modelId="{C6DAA0E0-5DC9-FB4E-8E1A-A0DD5D648C0C}" type="presParOf" srcId="{B9ED677E-7BD6-204D-8523-DE63C5971F87}" destId="{6444AEE1-C9F6-814C-B627-32E54FDCA71C}" srcOrd="1" destOrd="0" presId="urn:microsoft.com/office/officeart/2009/3/layout/HorizontalOrganizationChart"/>
    <dgm:cxn modelId="{E953A61B-563D-1048-9490-5EA64C14AFC9}" type="presParOf" srcId="{1DDEBBB9-6BA8-E343-838D-4F051E53D943}" destId="{88482F2E-B2C2-1147-8B5A-AB0D5D73523A}" srcOrd="1" destOrd="0" presId="urn:microsoft.com/office/officeart/2009/3/layout/HorizontalOrganizationChart"/>
    <dgm:cxn modelId="{C0384A16-AF26-0844-BBCD-FA9F11ECF21E}" type="presParOf" srcId="{1DDEBBB9-6BA8-E343-838D-4F051E53D943}" destId="{2B3A5DB4-39B4-8348-9121-8A7E0125840B}" srcOrd="2" destOrd="0" presId="urn:microsoft.com/office/officeart/2009/3/layout/HorizontalOrganizationChart"/>
    <dgm:cxn modelId="{B5FA2C65-D4B9-844F-8A9E-805DE010E67B}" type="presParOf" srcId="{9EB40F7B-4A58-AA4F-9512-D6954367B70E}" destId="{A3648013-C89C-6B44-8E16-A17D6B39217C}" srcOrd="2" destOrd="0" presId="urn:microsoft.com/office/officeart/2009/3/layout/HorizontalOrganizationChart"/>
    <dgm:cxn modelId="{88BC162C-DDEA-BC4C-AC14-21AE4FA31E88}" type="presParOf" srcId="{9EB40F7B-4A58-AA4F-9512-D6954367B70E}" destId="{480A1B3D-B643-604A-864F-268F53219B7D}" srcOrd="3" destOrd="0" presId="urn:microsoft.com/office/officeart/2009/3/layout/HorizontalOrganizationChart"/>
    <dgm:cxn modelId="{3517AA8A-F938-0944-B97F-A26CB2C9A4BE}" type="presParOf" srcId="{480A1B3D-B643-604A-864F-268F53219B7D}" destId="{D6BC4B5E-555A-5F48-961F-E3312B23C720}" srcOrd="0" destOrd="0" presId="urn:microsoft.com/office/officeart/2009/3/layout/HorizontalOrganizationChart"/>
    <dgm:cxn modelId="{34EE10A3-4627-074F-AFB2-37684FE86833}" type="presParOf" srcId="{D6BC4B5E-555A-5F48-961F-E3312B23C720}" destId="{9070FBCA-B91B-BF40-A2DA-69C315AFE872}" srcOrd="0" destOrd="0" presId="urn:microsoft.com/office/officeart/2009/3/layout/HorizontalOrganizationChart"/>
    <dgm:cxn modelId="{A86B768F-0A01-594F-B41D-2DD30AFFF19D}" type="presParOf" srcId="{D6BC4B5E-555A-5F48-961F-E3312B23C720}" destId="{C995AD1D-8AAC-D14F-A657-816FAAE1B080}" srcOrd="1" destOrd="0" presId="urn:microsoft.com/office/officeart/2009/3/layout/HorizontalOrganizationChart"/>
    <dgm:cxn modelId="{B61661D5-E47C-3E43-8E65-3C6EB8557FF8}" type="presParOf" srcId="{480A1B3D-B643-604A-864F-268F53219B7D}" destId="{E22D5A76-9CA6-2146-B29A-5E2178DA3893}" srcOrd="1" destOrd="0" presId="urn:microsoft.com/office/officeart/2009/3/layout/HorizontalOrganizationChart"/>
    <dgm:cxn modelId="{0AA8358D-85DB-6B4C-B9D6-B0AC1DE3619D}" type="presParOf" srcId="{480A1B3D-B643-604A-864F-268F53219B7D}" destId="{A06A8E98-1662-844D-AB56-2D5E461292FD}" srcOrd="2" destOrd="0" presId="urn:microsoft.com/office/officeart/2009/3/layout/HorizontalOrganizationChart"/>
    <dgm:cxn modelId="{5D17263C-AD39-114C-A24F-78E79D1DF929}" type="presParOf" srcId="{4DA9BCD6-D100-9E46-94A6-E869B4313B41}" destId="{DA6C0D2B-CF4D-004A-9610-09047F036416}" srcOrd="2" destOrd="0" presId="urn:microsoft.com/office/officeart/2009/3/layout/HorizontalOrganizationChart"/>
    <dgm:cxn modelId="{64D2B88A-AE1F-F542-80A5-2A9B0CC270EA}" type="presParOf" srcId="{E00A8037-418D-0E49-8028-9F48773646CD}" destId="{17C2A9DD-EBB0-CE4C-AB1A-882DC6E0FBDC}" srcOrd="2" destOrd="0" presId="urn:microsoft.com/office/officeart/2009/3/layout/HorizontalOrganizationChart"/>
    <dgm:cxn modelId="{FD156883-766F-0C45-8BAB-D37835567374}" type="presParOf" srcId="{E00A8037-418D-0E49-8028-9F48773646CD}" destId="{169ED16D-6E38-634C-8C4D-C692EEFC97B3}" srcOrd="3" destOrd="0" presId="urn:microsoft.com/office/officeart/2009/3/layout/HorizontalOrganizationChart"/>
    <dgm:cxn modelId="{AC29C588-C3AE-644B-BD21-6F389087AC6C}" type="presParOf" srcId="{169ED16D-6E38-634C-8C4D-C692EEFC97B3}" destId="{FEB59933-5B34-F646-AC4B-C88196B8D2A9}" srcOrd="0" destOrd="0" presId="urn:microsoft.com/office/officeart/2009/3/layout/HorizontalOrganizationChart"/>
    <dgm:cxn modelId="{B5301A89-20DD-654B-9D45-3B6E599FD110}" type="presParOf" srcId="{FEB59933-5B34-F646-AC4B-C88196B8D2A9}" destId="{8F41FDE4-5AEA-FC44-9400-5DFBD7012AE2}" srcOrd="0" destOrd="0" presId="urn:microsoft.com/office/officeart/2009/3/layout/HorizontalOrganizationChart"/>
    <dgm:cxn modelId="{41251302-90F3-E44E-BC27-145ACFB3E965}" type="presParOf" srcId="{FEB59933-5B34-F646-AC4B-C88196B8D2A9}" destId="{FD58F1F0-7CA9-574F-B815-7081E7971256}" srcOrd="1" destOrd="0" presId="urn:microsoft.com/office/officeart/2009/3/layout/HorizontalOrganizationChart"/>
    <dgm:cxn modelId="{A5BE7039-D840-1B43-9533-5A46873F9D36}" type="presParOf" srcId="{169ED16D-6E38-634C-8C4D-C692EEFC97B3}" destId="{A6DA2948-D98C-1247-827A-CC968F459154}" srcOrd="1" destOrd="0" presId="urn:microsoft.com/office/officeart/2009/3/layout/HorizontalOrganizationChart"/>
    <dgm:cxn modelId="{6244C7F1-3779-B84F-8CD1-4E4A1C09DE17}" type="presParOf" srcId="{A6DA2948-D98C-1247-827A-CC968F459154}" destId="{DDF9B2E4-3D0E-C94C-AF77-30485114755D}" srcOrd="0" destOrd="0" presId="urn:microsoft.com/office/officeart/2009/3/layout/HorizontalOrganizationChart"/>
    <dgm:cxn modelId="{32843B50-72CE-8B4C-B637-25FC1210E366}" type="presParOf" srcId="{A6DA2948-D98C-1247-827A-CC968F459154}" destId="{8D324D6F-17B9-C545-94F6-775E37285BA9}" srcOrd="1" destOrd="0" presId="urn:microsoft.com/office/officeart/2009/3/layout/HorizontalOrganizationChart"/>
    <dgm:cxn modelId="{17589A21-E8DB-9848-9BEF-3A374AB33A56}" type="presParOf" srcId="{8D324D6F-17B9-C545-94F6-775E37285BA9}" destId="{D5BF83B8-74F6-A048-99EA-9457FBB118BD}" srcOrd="0" destOrd="0" presId="urn:microsoft.com/office/officeart/2009/3/layout/HorizontalOrganizationChart"/>
    <dgm:cxn modelId="{2D2D8EAD-91AA-2F41-85A8-4E5D2B1C402B}" type="presParOf" srcId="{D5BF83B8-74F6-A048-99EA-9457FBB118BD}" destId="{EA0FDCFC-59D9-574A-9B23-CDC863086A9E}" srcOrd="0" destOrd="0" presId="urn:microsoft.com/office/officeart/2009/3/layout/HorizontalOrganizationChart"/>
    <dgm:cxn modelId="{DC74268E-A3E2-7B4B-90CB-293525E607D4}" type="presParOf" srcId="{D5BF83B8-74F6-A048-99EA-9457FBB118BD}" destId="{DE4EF328-1648-3244-90B3-27F09739381C}" srcOrd="1" destOrd="0" presId="urn:microsoft.com/office/officeart/2009/3/layout/HorizontalOrganizationChart"/>
    <dgm:cxn modelId="{271629BF-69EA-B843-928F-734BA23BBABC}" type="presParOf" srcId="{8D324D6F-17B9-C545-94F6-775E37285BA9}" destId="{4EB7D7EA-2ADB-2848-B580-E41C4FE064AB}" srcOrd="1" destOrd="0" presId="urn:microsoft.com/office/officeart/2009/3/layout/HorizontalOrganizationChart"/>
    <dgm:cxn modelId="{67BA880C-8601-0C43-BD18-573DAD019294}" type="presParOf" srcId="{8D324D6F-17B9-C545-94F6-775E37285BA9}" destId="{3151A322-C2D2-5649-98AB-291B865E5FB7}" srcOrd="2" destOrd="0" presId="urn:microsoft.com/office/officeart/2009/3/layout/HorizontalOrganizationChart"/>
    <dgm:cxn modelId="{A29269E5-E03F-8443-BE2A-DE72A09D4F6A}" type="presParOf" srcId="{A6DA2948-D98C-1247-827A-CC968F459154}" destId="{B174973F-99A7-8346-A5A4-C64B0645A2A4}" srcOrd="2" destOrd="0" presId="urn:microsoft.com/office/officeart/2009/3/layout/HorizontalOrganizationChart"/>
    <dgm:cxn modelId="{C27CB6B9-98C2-5544-8211-1C48E7D757CE}" type="presParOf" srcId="{A6DA2948-D98C-1247-827A-CC968F459154}" destId="{B190170D-6802-6848-9519-32C5C45AAA08}" srcOrd="3" destOrd="0" presId="urn:microsoft.com/office/officeart/2009/3/layout/HorizontalOrganizationChart"/>
    <dgm:cxn modelId="{3166C976-1A5F-2A43-9589-C108A035E160}" type="presParOf" srcId="{B190170D-6802-6848-9519-32C5C45AAA08}" destId="{3A892361-050F-FF48-A6CA-8B910A71B8FA}" srcOrd="0" destOrd="0" presId="urn:microsoft.com/office/officeart/2009/3/layout/HorizontalOrganizationChart"/>
    <dgm:cxn modelId="{5105A65E-CEF3-094C-A8A1-FC9000C7B958}" type="presParOf" srcId="{3A892361-050F-FF48-A6CA-8B910A71B8FA}" destId="{F2235C8B-4ABE-F041-8689-BC440993169C}" srcOrd="0" destOrd="0" presId="urn:microsoft.com/office/officeart/2009/3/layout/HorizontalOrganizationChart"/>
    <dgm:cxn modelId="{83C17AA4-AC73-4641-B2E9-0480B268DB18}" type="presParOf" srcId="{3A892361-050F-FF48-A6CA-8B910A71B8FA}" destId="{2D7BDFCE-3E80-B642-A411-731F2275E0A0}" srcOrd="1" destOrd="0" presId="urn:microsoft.com/office/officeart/2009/3/layout/HorizontalOrganizationChart"/>
    <dgm:cxn modelId="{4738C1BF-334F-294F-858A-2B2FA89A0FE3}" type="presParOf" srcId="{B190170D-6802-6848-9519-32C5C45AAA08}" destId="{7037D662-A4C1-494F-B481-1A1E0070AB63}" srcOrd="1" destOrd="0" presId="urn:microsoft.com/office/officeart/2009/3/layout/HorizontalOrganizationChart"/>
    <dgm:cxn modelId="{7C861CBF-1381-0047-9008-414E905B5812}" type="presParOf" srcId="{B190170D-6802-6848-9519-32C5C45AAA08}" destId="{4DB5DB09-4B6F-1A42-B288-20BFEC8C41AE}" srcOrd="2" destOrd="0" presId="urn:microsoft.com/office/officeart/2009/3/layout/HorizontalOrganizationChart"/>
    <dgm:cxn modelId="{B7E41E0D-E67F-7847-A68C-91E103ADC8B7}" type="presParOf" srcId="{169ED16D-6E38-634C-8C4D-C692EEFC97B3}" destId="{38F124FF-7B3D-5C40-996A-B89C464556AA}" srcOrd="2" destOrd="0" presId="urn:microsoft.com/office/officeart/2009/3/layout/HorizontalOrganizationChart"/>
    <dgm:cxn modelId="{0E9DE556-2027-A749-BCFA-C6CAA0651523}" type="presParOf" srcId="{918589B2-C95B-8C42-A176-2C1498126D53}" destId="{E2B6B4AF-232B-FB4D-8754-784494E73920}" srcOrd="2" destOrd="0" presId="urn:microsoft.com/office/officeart/2009/3/layout/HorizontalOrganizationChart"/>
    <dgm:cxn modelId="{ACEA7783-A80F-2E46-9C58-D7F645BF9336}" type="presParOf" srcId="{94B9010A-5C03-8845-8519-88487B9E5D4F}" destId="{58E77A17-3580-DC4A-AE5E-C209E494E1E4}" srcOrd="2" destOrd="0" presId="urn:microsoft.com/office/officeart/2009/3/layout/HorizontalOrganizationChart"/>
    <dgm:cxn modelId="{66B0CED4-1046-734C-8591-16DA7DC5A84F}" type="presParOf" srcId="{94B9010A-5C03-8845-8519-88487B9E5D4F}" destId="{CA8FBBBA-0875-EE4A-A15B-2AA14FFC6D57}" srcOrd="3" destOrd="0" presId="urn:microsoft.com/office/officeart/2009/3/layout/HorizontalOrganizationChart"/>
    <dgm:cxn modelId="{C3E2F11A-61EC-1849-85AB-9CA324F4DBCA}" type="presParOf" srcId="{CA8FBBBA-0875-EE4A-A15B-2AA14FFC6D57}" destId="{823DC012-FD03-8846-8DCB-86D650411E2C}" srcOrd="0" destOrd="0" presId="urn:microsoft.com/office/officeart/2009/3/layout/HorizontalOrganizationChart"/>
    <dgm:cxn modelId="{31516311-275F-B049-B260-2600DFD32497}" type="presParOf" srcId="{823DC012-FD03-8846-8DCB-86D650411E2C}" destId="{FF7EF560-D66E-A14B-9328-6C273623057D}" srcOrd="0" destOrd="0" presId="urn:microsoft.com/office/officeart/2009/3/layout/HorizontalOrganizationChart"/>
    <dgm:cxn modelId="{806C1AA3-B28D-2947-A35D-BCD8BEECDB6B}" type="presParOf" srcId="{823DC012-FD03-8846-8DCB-86D650411E2C}" destId="{AA376EA3-7B28-4C41-91E1-2BCDEDE7E7ED}" srcOrd="1" destOrd="0" presId="urn:microsoft.com/office/officeart/2009/3/layout/HorizontalOrganizationChart"/>
    <dgm:cxn modelId="{6EA50605-E069-D442-8E17-D88917FADABC}" type="presParOf" srcId="{CA8FBBBA-0875-EE4A-A15B-2AA14FFC6D57}" destId="{C9EC5617-08EC-A84E-ADE9-FAF84743568B}" srcOrd="1" destOrd="0" presId="urn:microsoft.com/office/officeart/2009/3/layout/HorizontalOrganizationChart"/>
    <dgm:cxn modelId="{5837429F-2DA4-DB4B-9138-A1CFED5AAE97}" type="presParOf" srcId="{C9EC5617-08EC-A84E-ADE9-FAF84743568B}" destId="{1E17766B-70A2-5447-A6AF-2AE0A97A7886}" srcOrd="0" destOrd="0" presId="urn:microsoft.com/office/officeart/2009/3/layout/HorizontalOrganizationChart"/>
    <dgm:cxn modelId="{0B7A9FB2-B10A-744D-A5D0-586745BE3F21}" type="presParOf" srcId="{C9EC5617-08EC-A84E-ADE9-FAF84743568B}" destId="{C0D3F72F-DFBB-A248-8456-E29B13C8FF86}" srcOrd="1" destOrd="0" presId="urn:microsoft.com/office/officeart/2009/3/layout/HorizontalOrganizationChart"/>
    <dgm:cxn modelId="{D51AADC6-BEC0-5A4D-A077-E100451ABE64}" type="presParOf" srcId="{C0D3F72F-DFBB-A248-8456-E29B13C8FF86}" destId="{03563751-8110-3947-8827-C3291B137E34}" srcOrd="0" destOrd="0" presId="urn:microsoft.com/office/officeart/2009/3/layout/HorizontalOrganizationChart"/>
    <dgm:cxn modelId="{A65A8618-9496-2048-9A44-5655AEDEAF0D}" type="presParOf" srcId="{03563751-8110-3947-8827-C3291B137E34}" destId="{23A24E0D-5D79-B04B-80BB-7DC03A14E212}" srcOrd="0" destOrd="0" presId="urn:microsoft.com/office/officeart/2009/3/layout/HorizontalOrganizationChart"/>
    <dgm:cxn modelId="{86187725-83EF-344A-A8F6-1CAB5CD25AF1}" type="presParOf" srcId="{03563751-8110-3947-8827-C3291B137E34}" destId="{851F1F8A-5E55-714B-B3D3-7B43EE1F11C1}" srcOrd="1" destOrd="0" presId="urn:microsoft.com/office/officeart/2009/3/layout/HorizontalOrganizationChart"/>
    <dgm:cxn modelId="{D90F53DA-EEED-6A45-9B38-82032261DC44}" type="presParOf" srcId="{C0D3F72F-DFBB-A248-8456-E29B13C8FF86}" destId="{FE58B9FA-89AD-194F-B014-296FE7881C71}" srcOrd="1" destOrd="0" presId="urn:microsoft.com/office/officeart/2009/3/layout/HorizontalOrganizationChart"/>
    <dgm:cxn modelId="{E6901C86-14DA-5D46-88A5-0F6E5C8C61C0}" type="presParOf" srcId="{FE58B9FA-89AD-194F-B014-296FE7881C71}" destId="{04B755DE-E7D3-164F-A3E1-CF9AD9008E31}" srcOrd="0" destOrd="0" presId="urn:microsoft.com/office/officeart/2009/3/layout/HorizontalOrganizationChart"/>
    <dgm:cxn modelId="{4A95895C-52EB-2B4C-9035-357CA7E962C1}" type="presParOf" srcId="{FE58B9FA-89AD-194F-B014-296FE7881C71}" destId="{3B89373E-7835-8C44-87B9-05E792116143}" srcOrd="1" destOrd="0" presId="urn:microsoft.com/office/officeart/2009/3/layout/HorizontalOrganizationChart"/>
    <dgm:cxn modelId="{14D49A1A-98C9-5F45-BF8F-188718371DBC}" type="presParOf" srcId="{3B89373E-7835-8C44-87B9-05E792116143}" destId="{1F3C58C7-1832-B546-9EB3-24F100E0BE6D}" srcOrd="0" destOrd="0" presId="urn:microsoft.com/office/officeart/2009/3/layout/HorizontalOrganizationChart"/>
    <dgm:cxn modelId="{DFE56A46-97C0-CB4D-AB1E-FA59F6BAFB91}" type="presParOf" srcId="{1F3C58C7-1832-B546-9EB3-24F100E0BE6D}" destId="{1125383C-E5B2-AC4D-960C-CF5576C3C56C}" srcOrd="0" destOrd="0" presId="urn:microsoft.com/office/officeart/2009/3/layout/HorizontalOrganizationChart"/>
    <dgm:cxn modelId="{E3C7E4B8-26D7-2A4D-A4F9-F66B1405AE81}" type="presParOf" srcId="{1F3C58C7-1832-B546-9EB3-24F100E0BE6D}" destId="{7070B3E2-B7F0-E749-9D09-D109E6C4F851}" srcOrd="1" destOrd="0" presId="urn:microsoft.com/office/officeart/2009/3/layout/HorizontalOrganizationChart"/>
    <dgm:cxn modelId="{44EE2E28-C909-3F48-B28E-55DC19EBC5C4}" type="presParOf" srcId="{3B89373E-7835-8C44-87B9-05E792116143}" destId="{8F81A452-70B8-304C-A810-3B7656CE7C1E}" srcOrd="1" destOrd="0" presId="urn:microsoft.com/office/officeart/2009/3/layout/HorizontalOrganizationChart"/>
    <dgm:cxn modelId="{8A459B60-2D28-4243-8D8D-67E6AB50F848}" type="presParOf" srcId="{3B89373E-7835-8C44-87B9-05E792116143}" destId="{56607617-A62E-CE4D-9360-67F6A4C5A433}" srcOrd="2" destOrd="0" presId="urn:microsoft.com/office/officeart/2009/3/layout/HorizontalOrganizationChart"/>
    <dgm:cxn modelId="{992F1B66-9D73-BF47-832F-D7A2BDD67E57}" type="presParOf" srcId="{FE58B9FA-89AD-194F-B014-296FE7881C71}" destId="{3A5D2473-AA6C-8847-855E-C73748A496BA}" srcOrd="2" destOrd="0" presId="urn:microsoft.com/office/officeart/2009/3/layout/HorizontalOrganizationChart"/>
    <dgm:cxn modelId="{09069FAB-4048-414F-962F-B160E6C5360F}" type="presParOf" srcId="{FE58B9FA-89AD-194F-B014-296FE7881C71}" destId="{DE252942-BB04-F341-9B40-A810F4D97918}" srcOrd="3" destOrd="0" presId="urn:microsoft.com/office/officeart/2009/3/layout/HorizontalOrganizationChart"/>
    <dgm:cxn modelId="{299F7AEC-31AF-6F47-9AB3-3F287D72514C}" type="presParOf" srcId="{DE252942-BB04-F341-9B40-A810F4D97918}" destId="{9C0A210A-4D31-F742-BB7D-B31B88F023EE}" srcOrd="0" destOrd="0" presId="urn:microsoft.com/office/officeart/2009/3/layout/HorizontalOrganizationChart"/>
    <dgm:cxn modelId="{06C0A027-CC37-724A-B08A-D8766CF2ACDE}" type="presParOf" srcId="{9C0A210A-4D31-F742-BB7D-B31B88F023EE}" destId="{0F52AB24-8843-534C-AB01-D368B1B9DF2E}" srcOrd="0" destOrd="0" presId="urn:microsoft.com/office/officeart/2009/3/layout/HorizontalOrganizationChart"/>
    <dgm:cxn modelId="{963CBA9F-54FB-9E4A-87D3-3425B9D927C4}" type="presParOf" srcId="{9C0A210A-4D31-F742-BB7D-B31B88F023EE}" destId="{E558A742-ACE9-DE4F-A44E-5CE4E4DC636C}" srcOrd="1" destOrd="0" presId="urn:microsoft.com/office/officeart/2009/3/layout/HorizontalOrganizationChart"/>
    <dgm:cxn modelId="{14E4DFFC-B6E6-CD43-A610-6547D541D352}" type="presParOf" srcId="{DE252942-BB04-F341-9B40-A810F4D97918}" destId="{0FA8F6EF-F987-5845-A080-5E99DCDF5AEC}" srcOrd="1" destOrd="0" presId="urn:microsoft.com/office/officeart/2009/3/layout/HorizontalOrganizationChart"/>
    <dgm:cxn modelId="{EB1D11E2-6032-964E-A7B8-EA659A8429BC}" type="presParOf" srcId="{DE252942-BB04-F341-9B40-A810F4D97918}" destId="{9DB98DC0-9BFE-DA45-B49A-D98B89EAA9C4}" srcOrd="2" destOrd="0" presId="urn:microsoft.com/office/officeart/2009/3/layout/HorizontalOrganizationChart"/>
    <dgm:cxn modelId="{EF40C935-0FC3-3449-BDA5-09B285003F4D}" type="presParOf" srcId="{C0D3F72F-DFBB-A248-8456-E29B13C8FF86}" destId="{A5934F80-0FA6-5E46-9AD5-9A37BD3DDB59}" srcOrd="2" destOrd="0" presId="urn:microsoft.com/office/officeart/2009/3/layout/HorizontalOrganizationChart"/>
    <dgm:cxn modelId="{B3C1B38E-5A65-AE45-B33F-C6399FCE40DE}" type="presParOf" srcId="{C9EC5617-08EC-A84E-ADE9-FAF84743568B}" destId="{EAB06B53-5131-DE45-A045-859235EEBCF8}" srcOrd="2" destOrd="0" presId="urn:microsoft.com/office/officeart/2009/3/layout/HorizontalOrganizationChart"/>
    <dgm:cxn modelId="{30CC51D0-F0F7-284F-9D1B-CA632567D69B}" type="presParOf" srcId="{C9EC5617-08EC-A84E-ADE9-FAF84743568B}" destId="{40ADEDA0-7F6B-8F4B-AC2D-B870EE3F1536}" srcOrd="3" destOrd="0" presId="urn:microsoft.com/office/officeart/2009/3/layout/HorizontalOrganizationChart"/>
    <dgm:cxn modelId="{83A4267C-33AF-A645-8555-540D3097DDB9}" type="presParOf" srcId="{40ADEDA0-7F6B-8F4B-AC2D-B870EE3F1536}" destId="{66D3FFAE-655D-4348-BC46-410828420C21}" srcOrd="0" destOrd="0" presId="urn:microsoft.com/office/officeart/2009/3/layout/HorizontalOrganizationChart"/>
    <dgm:cxn modelId="{8847A678-3621-934B-AEE4-481FD1FA8461}" type="presParOf" srcId="{66D3FFAE-655D-4348-BC46-410828420C21}" destId="{C4EBBDBC-C251-F64E-AC0E-976B68CF325A}" srcOrd="0" destOrd="0" presId="urn:microsoft.com/office/officeart/2009/3/layout/HorizontalOrganizationChart"/>
    <dgm:cxn modelId="{6B2663F1-7870-B143-8081-241B0AF6DD52}" type="presParOf" srcId="{66D3FFAE-655D-4348-BC46-410828420C21}" destId="{A0A6DC78-3D6E-734D-A0D5-825D5C5006A9}" srcOrd="1" destOrd="0" presId="urn:microsoft.com/office/officeart/2009/3/layout/HorizontalOrganizationChart"/>
    <dgm:cxn modelId="{9683F1B0-17DE-4C42-87E0-383F74AABBB1}" type="presParOf" srcId="{40ADEDA0-7F6B-8F4B-AC2D-B870EE3F1536}" destId="{35D2B1A4-EAC3-C043-A3D8-DC1492E03889}" srcOrd="1" destOrd="0" presId="urn:microsoft.com/office/officeart/2009/3/layout/HorizontalOrganizationChart"/>
    <dgm:cxn modelId="{3FCD5697-28A2-B045-9B10-57B0AEF32B4B}" type="presParOf" srcId="{35D2B1A4-EAC3-C043-A3D8-DC1492E03889}" destId="{9EECCD9B-A43B-1345-9F06-4A296C7AEBD3}" srcOrd="0" destOrd="0" presId="urn:microsoft.com/office/officeart/2009/3/layout/HorizontalOrganizationChart"/>
    <dgm:cxn modelId="{A65AA71D-822C-5C41-8D78-EFC3938908A8}" type="presParOf" srcId="{35D2B1A4-EAC3-C043-A3D8-DC1492E03889}" destId="{CA093D17-D1B0-7749-94C1-9F38C48DE7CB}" srcOrd="1" destOrd="0" presId="urn:microsoft.com/office/officeart/2009/3/layout/HorizontalOrganizationChart"/>
    <dgm:cxn modelId="{CC2DEAB6-05AF-3646-B8F7-2505E196701F}" type="presParOf" srcId="{CA093D17-D1B0-7749-94C1-9F38C48DE7CB}" destId="{A63229A1-2323-B64B-965A-1FA99839503D}" srcOrd="0" destOrd="0" presId="urn:microsoft.com/office/officeart/2009/3/layout/HorizontalOrganizationChart"/>
    <dgm:cxn modelId="{CE6A46B1-A2A9-1342-B0E7-21F70967208C}" type="presParOf" srcId="{A63229A1-2323-B64B-965A-1FA99839503D}" destId="{F6B5D5FC-0C35-9544-A10B-1122D83AD779}" srcOrd="0" destOrd="0" presId="urn:microsoft.com/office/officeart/2009/3/layout/HorizontalOrganizationChart"/>
    <dgm:cxn modelId="{C88926B2-A5AD-1B43-B750-2BDA29227109}" type="presParOf" srcId="{A63229A1-2323-B64B-965A-1FA99839503D}" destId="{9DFC1284-4561-8646-8EC2-BA47A46D83B9}" srcOrd="1" destOrd="0" presId="urn:microsoft.com/office/officeart/2009/3/layout/HorizontalOrganizationChart"/>
    <dgm:cxn modelId="{1A4C625D-8D01-E44F-A38B-A4C732BFE9F6}" type="presParOf" srcId="{CA093D17-D1B0-7749-94C1-9F38C48DE7CB}" destId="{26BAB4CE-8D56-AB49-90F1-BA637C19AD9E}" srcOrd="1" destOrd="0" presId="urn:microsoft.com/office/officeart/2009/3/layout/HorizontalOrganizationChart"/>
    <dgm:cxn modelId="{812C7C7E-6585-BD4C-BF61-007B61280BFE}" type="presParOf" srcId="{CA093D17-D1B0-7749-94C1-9F38C48DE7CB}" destId="{CCEC4A81-5F58-7A45-BB22-881CCD0FEB83}" srcOrd="2" destOrd="0" presId="urn:microsoft.com/office/officeart/2009/3/layout/HorizontalOrganizationChart"/>
    <dgm:cxn modelId="{A3676C52-DE98-5A41-86DE-318E3CD60B6C}" type="presParOf" srcId="{35D2B1A4-EAC3-C043-A3D8-DC1492E03889}" destId="{85625301-D6B1-B84B-8661-D14B2089BB74}" srcOrd="2" destOrd="0" presId="urn:microsoft.com/office/officeart/2009/3/layout/HorizontalOrganizationChart"/>
    <dgm:cxn modelId="{EFCD29E3-FEB6-324A-AA89-C5297DD80920}" type="presParOf" srcId="{35D2B1A4-EAC3-C043-A3D8-DC1492E03889}" destId="{2B0EBC38-CACA-2A48-A15C-F26B5ED77CB6}" srcOrd="3" destOrd="0" presId="urn:microsoft.com/office/officeart/2009/3/layout/HorizontalOrganizationChart"/>
    <dgm:cxn modelId="{D4547EE0-407A-F441-A66F-E5546F6A37D4}" type="presParOf" srcId="{2B0EBC38-CACA-2A48-A15C-F26B5ED77CB6}" destId="{5F84F336-2E18-BA49-9D20-ACFA68232AF2}" srcOrd="0" destOrd="0" presId="urn:microsoft.com/office/officeart/2009/3/layout/HorizontalOrganizationChart"/>
    <dgm:cxn modelId="{3990367D-E3ED-4B49-940A-BDA9872CC604}" type="presParOf" srcId="{5F84F336-2E18-BA49-9D20-ACFA68232AF2}" destId="{8FA0136E-7A17-0A4A-B6E9-11B7D06406DF}" srcOrd="0" destOrd="0" presId="urn:microsoft.com/office/officeart/2009/3/layout/HorizontalOrganizationChart"/>
    <dgm:cxn modelId="{7EACF258-11D2-B048-9093-3F086465E9BE}" type="presParOf" srcId="{5F84F336-2E18-BA49-9D20-ACFA68232AF2}" destId="{AC9741B6-99A5-A742-9375-BF33E094B760}" srcOrd="1" destOrd="0" presId="urn:microsoft.com/office/officeart/2009/3/layout/HorizontalOrganizationChart"/>
    <dgm:cxn modelId="{6C58C6C6-3326-DC42-929C-E169D1599EB8}" type="presParOf" srcId="{2B0EBC38-CACA-2A48-A15C-F26B5ED77CB6}" destId="{C8DEC659-793F-3F4F-A7B2-7C258871C9C6}" srcOrd="1" destOrd="0" presId="urn:microsoft.com/office/officeart/2009/3/layout/HorizontalOrganizationChart"/>
    <dgm:cxn modelId="{A859868B-2269-1B48-8D39-B3F091DAF433}" type="presParOf" srcId="{2B0EBC38-CACA-2A48-A15C-F26B5ED77CB6}" destId="{D465C801-86EC-6744-80D2-5F6542D69FD5}" srcOrd="2" destOrd="0" presId="urn:microsoft.com/office/officeart/2009/3/layout/HorizontalOrganizationChart"/>
    <dgm:cxn modelId="{D2B5F97B-9604-184A-BEA2-AB3DFF789F38}" type="presParOf" srcId="{40ADEDA0-7F6B-8F4B-AC2D-B870EE3F1536}" destId="{835EC3AA-20C6-DC49-9173-5DF542BD9189}" srcOrd="2" destOrd="0" presId="urn:microsoft.com/office/officeart/2009/3/layout/HorizontalOrganizationChart"/>
    <dgm:cxn modelId="{11FFAE34-2C03-C641-A2B7-F558323E8946}" type="presParOf" srcId="{CA8FBBBA-0875-EE4A-A15B-2AA14FFC6D57}" destId="{DC83452C-DB8A-9346-959D-8FDE6CFDEE3D}" srcOrd="2" destOrd="0" presId="urn:microsoft.com/office/officeart/2009/3/layout/HorizontalOrganizationChart"/>
    <dgm:cxn modelId="{16E6468F-62C8-F644-93BB-18209BB52AF3}" type="presParOf" srcId="{A39F0BA6-A8C4-A048-96E4-26887E36EE90}" destId="{A9AE1549-6DBA-EC45-A53F-CE7ACC5FFED0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614A9A-3064-E547-9876-0B01CF0C3CF4}" type="doc">
      <dgm:prSet loTypeId="urn:microsoft.com/office/officeart/2005/8/layout/orgChar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5E78636-8DCE-D24A-B933-ABD10E839365}">
      <dgm:prSet phldrT="[Text]"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1707A4D7-D804-F24D-8BF7-432BE136ABB2}" type="parTrans" cxnId="{2CB5043B-EF55-AA4C-A06A-10278F349FA3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DACA88-1DB2-6448-A8F7-ACB8AB03642E}" type="sibTrans" cxnId="{2CB5043B-EF55-AA4C-A06A-10278F349FA3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9CDE72-CD4C-AE48-B8C5-22E4769F4C5E}">
      <dgm:prSet phldrT="[Text]"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D8764501-1807-6941-BD0E-C35CBAD92DAD}" type="parTrans" cxnId="{7BBF25CD-DBEE-C040-8C5C-ABA2D0192CEA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2DF9BA-1B4C-384D-803C-1AE3D5335970}" type="sibTrans" cxnId="{7BBF25CD-DBEE-C040-8C5C-ABA2D0192CEA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AB279D-AED9-0348-B5BD-4AF2DFAE252F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8CFC615D-8349-1A40-A639-500E6D3335C3}" type="parTrans" cxnId="{B32D78D6-BB52-2941-B126-44601577EA31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C5E727-595C-1946-9637-491ED76206B2}" type="sibTrans" cxnId="{B32D78D6-BB52-2941-B126-44601577EA31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B6D5CE-570F-8742-BE38-9CB5DDE97B03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5DE0A094-68B9-754B-BDD4-6A91B75C4FE9}" type="parTrans" cxnId="{5D31300F-CE63-C442-859A-90D2B7F32FF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A5C17B-77D6-0946-80D2-632AB03D87F0}" type="sibTrans" cxnId="{5D31300F-CE63-C442-859A-90D2B7F32FF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3CDBC8-F5F8-A747-9CD0-9AEECB413B67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12ED23A9-AEAB-C544-93C5-FC6FB4F54C2C}" type="parTrans" cxnId="{235E8D65-5644-CA4D-9243-EB3BC024D69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44D40C-FCFC-1E40-9CA4-5A55B12C9C30}" type="sibTrans" cxnId="{235E8D65-5644-CA4D-9243-EB3BC024D69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D3E6F3-45F3-3740-83BA-11D356DB0EA3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FC82D0B6-08FE-1E4E-AC54-AB26C76A64CD}" type="parTrans" cxnId="{2697D3D4-3057-8244-9269-758CA030E9EA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6A984D-9765-1D49-9511-54D9E9BC8E42}" type="sibTrans" cxnId="{2697D3D4-3057-8244-9269-758CA030E9EA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271E68-39DF-3B4B-9C7A-44B1936811F3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9C7A71E0-280A-D046-A18D-77D1452E9357}" type="parTrans" cxnId="{3DD1BA35-EFDF-904B-B74A-79647884EA72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B19A41-53C4-F74A-A57D-AA2C049EB259}" type="sibTrans" cxnId="{3DD1BA35-EFDF-904B-B74A-79647884EA72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183152-266B-AC44-AED3-4288C920B642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852C061F-F2D3-354C-9392-986DC3FE70A1}" type="parTrans" cxnId="{BE125AD8-DF02-CB44-B0F0-6FFD3E0697C1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EB557F-8369-E049-8C54-B392F87D756C}" type="sibTrans" cxnId="{BE125AD8-DF02-CB44-B0F0-6FFD3E0697C1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270E82-81D3-5A40-88B2-6320EC93E537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2B545186-EEE6-FE4B-8CE2-EECAB5C22DA9}" type="parTrans" cxnId="{00127599-4030-DC4C-BF3F-ED08D3E095D6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EE7F49-6E2E-B849-8352-2B72D205C345}" type="sibTrans" cxnId="{00127599-4030-DC4C-BF3F-ED08D3E095D6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AA0F3F-ABA0-6444-B96F-175691813A02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0B778AF7-87BF-6D49-A5C0-BEEB71A6928F}" type="parTrans" cxnId="{3CE6B5C9-EF75-874F-AE9F-B0D9B61376BF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730087-38A6-B442-AF2B-88BEFBCE551A}" type="sibTrans" cxnId="{3CE6B5C9-EF75-874F-AE9F-B0D9B61376BF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9EEBCC-EB23-EF44-AE3D-E366AB14F63B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6B645DB7-5B69-A944-A954-63188880B3EE}" type="parTrans" cxnId="{77DA3F4D-79C7-5E42-BC06-D355BAD46159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84797F-3CE3-0545-AB25-2265249788FB}" type="sibTrans" cxnId="{77DA3F4D-79C7-5E42-BC06-D355BAD46159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221507-C782-F34A-95D1-718A33832F68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B01FA0E7-447C-F049-8260-E3659EF52262}" type="parTrans" cxnId="{37A79A3C-D055-D14C-AE6C-EDCE73049AAD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FF194-9C44-0849-9740-B614940732BA}" type="sibTrans" cxnId="{37A79A3C-D055-D14C-AE6C-EDCE73049AAD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486E55-72F7-9B40-B1B7-0B29D2C38267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DC9456E5-3A84-4D45-9D94-4CFDE8539B23}" type="parTrans" cxnId="{CBE9E9DA-6139-1F4A-9907-96A91D1BE026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AED835-7939-ED49-88A2-30AA9C871343}" type="sibTrans" cxnId="{CBE9E9DA-6139-1F4A-9907-96A91D1BE026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AC984D-FEA6-4542-BFCF-41E682A5D94C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4A2BB671-29DC-2F4B-8B5B-BC77E7D1D990}" type="parTrans" cxnId="{B81C40A1-AC19-8F48-BA38-9B68CBE6CEBB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C1C08C-8C79-384B-A03A-B2EAC6EFD24D}" type="sibTrans" cxnId="{B81C40A1-AC19-8F48-BA38-9B68CBE6CEBB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425150-2E93-524A-A070-4F08E6E73079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3BBED135-D7C0-6743-9570-B17738D90F7B}" type="parTrans" cxnId="{9BC5608E-D6D3-1B47-8165-C5B3B92647CB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83E554-E8CA-A54A-AEC8-B32642A65ED1}" type="sibTrans" cxnId="{9BC5608E-D6D3-1B47-8165-C5B3B92647CB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866817-7489-6040-97F5-C7EFF1A4741B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CD64E209-0422-3042-8264-BC0D8B14CD5E}" type="parTrans" cxnId="{B9A35D11-8538-7B42-A6C9-9CC178390E53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02DC9D-9285-C240-90E7-B3954153D931}" type="sibTrans" cxnId="{B9A35D11-8538-7B42-A6C9-9CC178390E53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5341D6-0102-A148-A0B3-E8FC75776BEE}">
      <dgm:prSet custT="1"/>
      <dgm:spPr/>
      <dgm:t>
        <a:bodyPr/>
        <a:lstStyle/>
        <a:p>
          <a:r>
            <a:rPr lang="en-GB" sz="10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gm:t>
    </dgm:pt>
    <dgm:pt modelId="{6EB7E08A-6F39-E548-9BBA-A8E568A42C99}" type="parTrans" cxnId="{FA69D467-9512-0D45-8CEC-E667C00E751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1E3806-1DB1-4242-BF85-FFB8B7F77EB2}" type="sibTrans" cxnId="{FA69D467-9512-0D45-8CEC-E667C00E7514}">
      <dgm:prSet/>
      <dgm:spPr/>
      <dgm:t>
        <a:bodyPr/>
        <a:lstStyle/>
        <a:p>
          <a:endParaRPr lang="en-GB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EEA6A9-A1DE-D647-A7F9-196B2F1C5BA7}" type="pres">
      <dgm:prSet presAssocID="{67614A9A-3064-E547-9876-0B01CF0C3C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F31A6FB-D5F5-5446-BC77-B38FEA4242A9}" type="pres">
      <dgm:prSet presAssocID="{25E78636-8DCE-D24A-B933-ABD10E839365}" presName="hierRoot1" presStyleCnt="0">
        <dgm:presLayoutVars>
          <dgm:hierBranch val="init"/>
        </dgm:presLayoutVars>
      </dgm:prSet>
      <dgm:spPr/>
    </dgm:pt>
    <dgm:pt modelId="{B595768F-BB7E-1A4E-B5DC-C1B995728389}" type="pres">
      <dgm:prSet presAssocID="{25E78636-8DCE-D24A-B933-ABD10E839365}" presName="rootComposite1" presStyleCnt="0"/>
      <dgm:spPr/>
    </dgm:pt>
    <dgm:pt modelId="{503827BA-1E92-E842-8CA9-41DA8C5123EE}" type="pres">
      <dgm:prSet presAssocID="{25E78636-8DCE-D24A-B933-ABD10E839365}" presName="rootText1" presStyleLbl="node0" presStyleIdx="0" presStyleCnt="1" custScaleX="141311" custScaleY="94943" custLinFactNeighborX="-1251" custLinFactNeighborY="-456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A0EEF9-7494-E645-9557-F0D287E6B73A}" type="pres">
      <dgm:prSet presAssocID="{25E78636-8DCE-D24A-B933-ABD10E83936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C237629-7666-9547-A9B9-AB38526E0823}" type="pres">
      <dgm:prSet presAssocID="{25E78636-8DCE-D24A-B933-ABD10E839365}" presName="hierChild2" presStyleCnt="0"/>
      <dgm:spPr/>
    </dgm:pt>
    <dgm:pt modelId="{E2BF0D7C-B3A6-7E45-930E-6C82E4BA1CC1}" type="pres">
      <dgm:prSet presAssocID="{D8764501-1807-6941-BD0E-C35CBAD92DAD}" presName="Name37" presStyleLbl="parChTrans1D2" presStyleIdx="0" presStyleCnt="4"/>
      <dgm:spPr/>
      <dgm:t>
        <a:bodyPr/>
        <a:lstStyle/>
        <a:p>
          <a:endParaRPr lang="en-US"/>
        </a:p>
      </dgm:t>
    </dgm:pt>
    <dgm:pt modelId="{24AB8A2D-BB87-D947-A821-460B5F7D42F4}" type="pres">
      <dgm:prSet presAssocID="{7C9CDE72-CD4C-AE48-B8C5-22E4769F4C5E}" presName="hierRoot2" presStyleCnt="0">
        <dgm:presLayoutVars>
          <dgm:hierBranch val="init"/>
        </dgm:presLayoutVars>
      </dgm:prSet>
      <dgm:spPr/>
    </dgm:pt>
    <dgm:pt modelId="{66D2212B-B18D-6A4A-812D-9E24EC98ED36}" type="pres">
      <dgm:prSet presAssocID="{7C9CDE72-CD4C-AE48-B8C5-22E4769F4C5E}" presName="rootComposite" presStyleCnt="0"/>
      <dgm:spPr/>
    </dgm:pt>
    <dgm:pt modelId="{6E33214A-5122-1842-9A75-65669EC70ABA}" type="pres">
      <dgm:prSet presAssocID="{7C9CDE72-CD4C-AE48-B8C5-22E4769F4C5E}" presName="rootText" presStyleLbl="node2" presStyleIdx="0" presStyleCnt="4" custScaleX="141311" custScaleY="94943" custLinFactNeighborX="-44425" custLinFactNeighborY="-13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9E75B0-3D40-6141-AB8C-3A73F3A00232}" type="pres">
      <dgm:prSet presAssocID="{7C9CDE72-CD4C-AE48-B8C5-22E4769F4C5E}" presName="rootConnector" presStyleLbl="node2" presStyleIdx="0" presStyleCnt="4"/>
      <dgm:spPr/>
      <dgm:t>
        <a:bodyPr/>
        <a:lstStyle/>
        <a:p>
          <a:endParaRPr lang="en-US"/>
        </a:p>
      </dgm:t>
    </dgm:pt>
    <dgm:pt modelId="{36226977-7537-184D-B86C-8A3801278393}" type="pres">
      <dgm:prSet presAssocID="{7C9CDE72-CD4C-AE48-B8C5-22E4769F4C5E}" presName="hierChild4" presStyleCnt="0"/>
      <dgm:spPr/>
    </dgm:pt>
    <dgm:pt modelId="{D7CAF9BB-92FA-B84C-AD97-F4345089E293}" type="pres">
      <dgm:prSet presAssocID="{8CFC615D-8349-1A40-A639-500E6D3335C3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8A5133F8-6FEF-D54D-94DA-A3A08D8241F7}" type="pres">
      <dgm:prSet presAssocID="{8EAB279D-AED9-0348-B5BD-4AF2DFAE252F}" presName="hierRoot2" presStyleCnt="0">
        <dgm:presLayoutVars>
          <dgm:hierBranch val="init"/>
        </dgm:presLayoutVars>
      </dgm:prSet>
      <dgm:spPr/>
    </dgm:pt>
    <dgm:pt modelId="{43DFE34C-D868-7849-B451-B62CBFE6AFAD}" type="pres">
      <dgm:prSet presAssocID="{8EAB279D-AED9-0348-B5BD-4AF2DFAE252F}" presName="rootComposite" presStyleCnt="0"/>
      <dgm:spPr/>
    </dgm:pt>
    <dgm:pt modelId="{77D0EBBD-BDFF-4A4F-963C-3DC39B02485D}" type="pres">
      <dgm:prSet presAssocID="{8EAB279D-AED9-0348-B5BD-4AF2DFAE252F}" presName="rootText" presStyleLbl="node3" presStyleIdx="0" presStyleCnt="12" custScaleX="141311" custScaleY="94943" custLinFactNeighborX="-500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20036D-B63B-F645-8B6A-49B70E3596BF}" type="pres">
      <dgm:prSet presAssocID="{8EAB279D-AED9-0348-B5BD-4AF2DFAE252F}" presName="rootConnector" presStyleLbl="node3" presStyleIdx="0" presStyleCnt="12"/>
      <dgm:spPr/>
      <dgm:t>
        <a:bodyPr/>
        <a:lstStyle/>
        <a:p>
          <a:endParaRPr lang="en-US"/>
        </a:p>
      </dgm:t>
    </dgm:pt>
    <dgm:pt modelId="{B0E1F5DB-9B5B-F949-9FE0-D75A0A536302}" type="pres">
      <dgm:prSet presAssocID="{8EAB279D-AED9-0348-B5BD-4AF2DFAE252F}" presName="hierChild4" presStyleCnt="0"/>
      <dgm:spPr/>
    </dgm:pt>
    <dgm:pt modelId="{77392084-DA79-B144-9ED5-C63EFD568420}" type="pres">
      <dgm:prSet presAssocID="{8EAB279D-AED9-0348-B5BD-4AF2DFAE252F}" presName="hierChild5" presStyleCnt="0"/>
      <dgm:spPr/>
    </dgm:pt>
    <dgm:pt modelId="{ABB98C4F-6F36-564B-B8A6-09B66387CA88}" type="pres">
      <dgm:prSet presAssocID="{2B545186-EEE6-FE4B-8CE2-EECAB5C22DA9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282E01DF-9A58-484C-BB51-1F7482650BED}" type="pres">
      <dgm:prSet presAssocID="{81270E82-81D3-5A40-88B2-6320EC93E537}" presName="hierRoot2" presStyleCnt="0">
        <dgm:presLayoutVars>
          <dgm:hierBranch val="init"/>
        </dgm:presLayoutVars>
      </dgm:prSet>
      <dgm:spPr/>
    </dgm:pt>
    <dgm:pt modelId="{0623CCE0-1CFA-934A-A14A-C7635BAAF88D}" type="pres">
      <dgm:prSet presAssocID="{81270E82-81D3-5A40-88B2-6320EC93E537}" presName="rootComposite" presStyleCnt="0"/>
      <dgm:spPr/>
    </dgm:pt>
    <dgm:pt modelId="{08396B18-AF1D-2045-8439-D65C50E70B89}" type="pres">
      <dgm:prSet presAssocID="{81270E82-81D3-5A40-88B2-6320EC93E537}" presName="rootText" presStyleLbl="node3" presStyleIdx="1" presStyleCnt="12" custScaleX="141311" custScaleY="94943" custLinFactNeighborX="-500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CC0B2D-0802-6346-8998-954FB9DB2670}" type="pres">
      <dgm:prSet presAssocID="{81270E82-81D3-5A40-88B2-6320EC93E537}" presName="rootConnector" presStyleLbl="node3" presStyleIdx="1" presStyleCnt="12"/>
      <dgm:spPr/>
      <dgm:t>
        <a:bodyPr/>
        <a:lstStyle/>
        <a:p>
          <a:endParaRPr lang="en-US"/>
        </a:p>
      </dgm:t>
    </dgm:pt>
    <dgm:pt modelId="{8C55E5E0-188A-B848-AD05-27CE5FF807B1}" type="pres">
      <dgm:prSet presAssocID="{81270E82-81D3-5A40-88B2-6320EC93E537}" presName="hierChild4" presStyleCnt="0"/>
      <dgm:spPr/>
    </dgm:pt>
    <dgm:pt modelId="{118F0272-4291-354D-BA71-7FB43B052F37}" type="pres">
      <dgm:prSet presAssocID="{81270E82-81D3-5A40-88B2-6320EC93E537}" presName="hierChild5" presStyleCnt="0"/>
      <dgm:spPr/>
    </dgm:pt>
    <dgm:pt modelId="{91E509AB-AD24-D844-8730-C29D1B188C0E}" type="pres">
      <dgm:prSet presAssocID="{0B778AF7-87BF-6D49-A5C0-BEEB71A6928F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34E330A5-F9F2-4344-9E44-3A98D5BB27FF}" type="pres">
      <dgm:prSet presAssocID="{AAAA0F3F-ABA0-6444-B96F-175691813A02}" presName="hierRoot2" presStyleCnt="0">
        <dgm:presLayoutVars>
          <dgm:hierBranch val="init"/>
        </dgm:presLayoutVars>
      </dgm:prSet>
      <dgm:spPr/>
    </dgm:pt>
    <dgm:pt modelId="{B08650FE-C940-2B44-83AE-6B38C5321A72}" type="pres">
      <dgm:prSet presAssocID="{AAAA0F3F-ABA0-6444-B96F-175691813A02}" presName="rootComposite" presStyleCnt="0"/>
      <dgm:spPr/>
    </dgm:pt>
    <dgm:pt modelId="{12173B35-4BE4-C344-827C-70A09C2C864B}" type="pres">
      <dgm:prSet presAssocID="{AAAA0F3F-ABA0-6444-B96F-175691813A02}" presName="rootText" presStyleLbl="node3" presStyleIdx="2" presStyleCnt="12" custScaleX="141311" custScaleY="94943" custLinFactNeighborX="-500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2DC4DE-374F-B148-860F-5512DDC17E4A}" type="pres">
      <dgm:prSet presAssocID="{AAAA0F3F-ABA0-6444-B96F-175691813A02}" presName="rootConnector" presStyleLbl="node3" presStyleIdx="2" presStyleCnt="12"/>
      <dgm:spPr/>
      <dgm:t>
        <a:bodyPr/>
        <a:lstStyle/>
        <a:p>
          <a:endParaRPr lang="en-US"/>
        </a:p>
      </dgm:t>
    </dgm:pt>
    <dgm:pt modelId="{26FD5E79-D2CF-1447-8D7E-9C9DC0FC3194}" type="pres">
      <dgm:prSet presAssocID="{AAAA0F3F-ABA0-6444-B96F-175691813A02}" presName="hierChild4" presStyleCnt="0"/>
      <dgm:spPr/>
    </dgm:pt>
    <dgm:pt modelId="{C5A46AB9-7527-F346-B7E8-7238D32C97E5}" type="pres">
      <dgm:prSet presAssocID="{AAAA0F3F-ABA0-6444-B96F-175691813A02}" presName="hierChild5" presStyleCnt="0"/>
      <dgm:spPr/>
    </dgm:pt>
    <dgm:pt modelId="{446A5DF9-2573-2D40-8402-FFF3DFFBDF8F}" type="pres">
      <dgm:prSet presAssocID="{7C9CDE72-CD4C-AE48-B8C5-22E4769F4C5E}" presName="hierChild5" presStyleCnt="0"/>
      <dgm:spPr/>
    </dgm:pt>
    <dgm:pt modelId="{C9A685AA-13D4-D246-BEC3-ABA6827A6A2E}" type="pres">
      <dgm:prSet presAssocID="{12ED23A9-AEAB-C544-93C5-FC6FB4F54C2C}" presName="Name37" presStyleLbl="parChTrans1D2" presStyleIdx="1" presStyleCnt="4"/>
      <dgm:spPr/>
      <dgm:t>
        <a:bodyPr/>
        <a:lstStyle/>
        <a:p>
          <a:endParaRPr lang="en-US"/>
        </a:p>
      </dgm:t>
    </dgm:pt>
    <dgm:pt modelId="{2FC7896E-4C08-9E4D-9948-A85386F66E0E}" type="pres">
      <dgm:prSet presAssocID="{263CDBC8-F5F8-A747-9CD0-9AEECB413B67}" presName="hierRoot2" presStyleCnt="0">
        <dgm:presLayoutVars>
          <dgm:hierBranch val="init"/>
        </dgm:presLayoutVars>
      </dgm:prSet>
      <dgm:spPr/>
    </dgm:pt>
    <dgm:pt modelId="{4D6E3A70-18BD-7D46-96E9-CECBA6BF0FB7}" type="pres">
      <dgm:prSet presAssocID="{263CDBC8-F5F8-A747-9CD0-9AEECB413B67}" presName="rootComposite" presStyleCnt="0"/>
      <dgm:spPr/>
    </dgm:pt>
    <dgm:pt modelId="{BCA91BDD-8535-1344-90B3-25F94AD5902B}" type="pres">
      <dgm:prSet presAssocID="{263CDBC8-F5F8-A747-9CD0-9AEECB413B67}" presName="rootText" presStyleLbl="node2" presStyleIdx="1" presStyleCnt="4" custScaleX="141311" custScaleY="94943" custLinFactNeighborX="-8354" custLinFactNeighborY="-1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B22AEA-1AE4-8343-B834-538B9CC4734A}" type="pres">
      <dgm:prSet presAssocID="{263CDBC8-F5F8-A747-9CD0-9AEECB413B67}" presName="rootConnector" presStyleLbl="node2" presStyleIdx="1" presStyleCnt="4"/>
      <dgm:spPr/>
      <dgm:t>
        <a:bodyPr/>
        <a:lstStyle/>
        <a:p>
          <a:endParaRPr lang="en-US"/>
        </a:p>
      </dgm:t>
    </dgm:pt>
    <dgm:pt modelId="{CAA7B87D-ECEF-7D42-B22E-CD90E7EFC7B8}" type="pres">
      <dgm:prSet presAssocID="{263CDBC8-F5F8-A747-9CD0-9AEECB413B67}" presName="hierChild4" presStyleCnt="0"/>
      <dgm:spPr/>
    </dgm:pt>
    <dgm:pt modelId="{2B6F555E-72C1-FE4C-9E99-D2812458E324}" type="pres">
      <dgm:prSet presAssocID="{B01FA0E7-447C-F049-8260-E3659EF52262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F6D1B4F4-5FF5-1F47-8FF3-63A2028B309A}" type="pres">
      <dgm:prSet presAssocID="{59221507-C782-F34A-95D1-718A33832F68}" presName="hierRoot2" presStyleCnt="0">
        <dgm:presLayoutVars>
          <dgm:hierBranch val="init"/>
        </dgm:presLayoutVars>
      </dgm:prSet>
      <dgm:spPr/>
    </dgm:pt>
    <dgm:pt modelId="{24EB12AE-7EC6-7744-8261-713BF6A9F1BA}" type="pres">
      <dgm:prSet presAssocID="{59221507-C782-F34A-95D1-718A33832F68}" presName="rootComposite" presStyleCnt="0"/>
      <dgm:spPr/>
    </dgm:pt>
    <dgm:pt modelId="{2B11DCD8-7BF5-4641-867D-DB053C5AA0BD}" type="pres">
      <dgm:prSet presAssocID="{59221507-C782-F34A-95D1-718A33832F68}" presName="rootText" presStyleLbl="node3" presStyleIdx="3" presStyleCnt="12" custScaleX="141311" custScaleY="94943" custLinFactNeighborX="-14003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41A80D-E0B8-FE42-AD4A-EFE3AE53DE8A}" type="pres">
      <dgm:prSet presAssocID="{59221507-C782-F34A-95D1-718A33832F68}" presName="rootConnector" presStyleLbl="node3" presStyleIdx="3" presStyleCnt="12"/>
      <dgm:spPr/>
      <dgm:t>
        <a:bodyPr/>
        <a:lstStyle/>
        <a:p>
          <a:endParaRPr lang="en-US"/>
        </a:p>
      </dgm:t>
    </dgm:pt>
    <dgm:pt modelId="{98C5690C-C9F0-2644-8991-367A89DB3356}" type="pres">
      <dgm:prSet presAssocID="{59221507-C782-F34A-95D1-718A33832F68}" presName="hierChild4" presStyleCnt="0"/>
      <dgm:spPr/>
    </dgm:pt>
    <dgm:pt modelId="{57D1D2D3-E24D-0949-B5C1-1B99F5114B62}" type="pres">
      <dgm:prSet presAssocID="{59221507-C782-F34A-95D1-718A33832F68}" presName="hierChild5" presStyleCnt="0"/>
      <dgm:spPr/>
    </dgm:pt>
    <dgm:pt modelId="{3736DCDC-64CE-6446-A027-39992AB55BC4}" type="pres">
      <dgm:prSet presAssocID="{DC9456E5-3A84-4D45-9D94-4CFDE8539B23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B85FBD63-0F37-2244-AC6D-752A9AD524C4}" type="pres">
      <dgm:prSet presAssocID="{60486E55-72F7-9B40-B1B7-0B29D2C38267}" presName="hierRoot2" presStyleCnt="0">
        <dgm:presLayoutVars>
          <dgm:hierBranch val="init"/>
        </dgm:presLayoutVars>
      </dgm:prSet>
      <dgm:spPr/>
    </dgm:pt>
    <dgm:pt modelId="{D1FA3B28-6DC9-C242-BD4B-DCCFEA4DDA6D}" type="pres">
      <dgm:prSet presAssocID="{60486E55-72F7-9B40-B1B7-0B29D2C38267}" presName="rootComposite" presStyleCnt="0"/>
      <dgm:spPr/>
    </dgm:pt>
    <dgm:pt modelId="{4040CFE0-00CE-4849-9934-C6F00258B720}" type="pres">
      <dgm:prSet presAssocID="{60486E55-72F7-9B40-B1B7-0B29D2C38267}" presName="rootText" presStyleLbl="node3" presStyleIdx="4" presStyleCnt="12" custScaleX="141311" custScaleY="94943" custLinFactNeighborX="-14003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FCB89-A929-6D45-AE97-96E7550B6E68}" type="pres">
      <dgm:prSet presAssocID="{60486E55-72F7-9B40-B1B7-0B29D2C38267}" presName="rootConnector" presStyleLbl="node3" presStyleIdx="4" presStyleCnt="12"/>
      <dgm:spPr/>
      <dgm:t>
        <a:bodyPr/>
        <a:lstStyle/>
        <a:p>
          <a:endParaRPr lang="en-US"/>
        </a:p>
      </dgm:t>
    </dgm:pt>
    <dgm:pt modelId="{617A0BB5-0B5A-0149-9C4F-2BC0E7E78112}" type="pres">
      <dgm:prSet presAssocID="{60486E55-72F7-9B40-B1B7-0B29D2C38267}" presName="hierChild4" presStyleCnt="0"/>
      <dgm:spPr/>
    </dgm:pt>
    <dgm:pt modelId="{79AA51B8-10F4-A346-81DC-363F57C5493D}" type="pres">
      <dgm:prSet presAssocID="{60486E55-72F7-9B40-B1B7-0B29D2C38267}" presName="hierChild5" presStyleCnt="0"/>
      <dgm:spPr/>
    </dgm:pt>
    <dgm:pt modelId="{28D82909-607D-464B-B54D-B25F85B4C29B}" type="pres">
      <dgm:prSet presAssocID="{4A2BB671-29DC-2F4B-8B5B-BC77E7D1D990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1CF55D1A-5528-F84B-9000-E609AAFE311C}" type="pres">
      <dgm:prSet presAssocID="{5CAC984D-FEA6-4542-BFCF-41E682A5D94C}" presName="hierRoot2" presStyleCnt="0">
        <dgm:presLayoutVars>
          <dgm:hierBranch val="init"/>
        </dgm:presLayoutVars>
      </dgm:prSet>
      <dgm:spPr/>
    </dgm:pt>
    <dgm:pt modelId="{04597167-42CB-EB40-844D-C2D55F733767}" type="pres">
      <dgm:prSet presAssocID="{5CAC984D-FEA6-4542-BFCF-41E682A5D94C}" presName="rootComposite" presStyleCnt="0"/>
      <dgm:spPr/>
    </dgm:pt>
    <dgm:pt modelId="{03438628-22C6-3F43-A0A7-ABE18C703633}" type="pres">
      <dgm:prSet presAssocID="{5CAC984D-FEA6-4542-BFCF-41E682A5D94C}" presName="rootText" presStyleLbl="node3" presStyleIdx="5" presStyleCnt="12" custScaleX="141311" custScaleY="94943" custLinFactNeighborX="-14003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13D914-E5F5-DF4E-8C5B-71E4E083A775}" type="pres">
      <dgm:prSet presAssocID="{5CAC984D-FEA6-4542-BFCF-41E682A5D94C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B73170-ACA0-344A-B70E-A0F5E59480C0}" type="pres">
      <dgm:prSet presAssocID="{5CAC984D-FEA6-4542-BFCF-41E682A5D94C}" presName="hierChild4" presStyleCnt="0"/>
      <dgm:spPr/>
    </dgm:pt>
    <dgm:pt modelId="{2E81DE01-97C0-2846-B534-002713E61598}" type="pres">
      <dgm:prSet presAssocID="{5CAC984D-FEA6-4542-BFCF-41E682A5D94C}" presName="hierChild5" presStyleCnt="0"/>
      <dgm:spPr/>
    </dgm:pt>
    <dgm:pt modelId="{C8AD5E73-5907-AA4C-8882-9D6FFB42E528}" type="pres">
      <dgm:prSet presAssocID="{263CDBC8-F5F8-A747-9CD0-9AEECB413B67}" presName="hierChild5" presStyleCnt="0"/>
      <dgm:spPr/>
    </dgm:pt>
    <dgm:pt modelId="{B4AB84C9-8E49-A642-9DB8-1B4FD118A76B}" type="pres">
      <dgm:prSet presAssocID="{5DE0A094-68B9-754B-BDD4-6A91B75C4FE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E7F705C1-695C-5E40-A9FD-26778B67F2CD}" type="pres">
      <dgm:prSet presAssocID="{DCB6D5CE-570F-8742-BE38-9CB5DDE97B03}" presName="hierRoot2" presStyleCnt="0">
        <dgm:presLayoutVars>
          <dgm:hierBranch val="init"/>
        </dgm:presLayoutVars>
      </dgm:prSet>
      <dgm:spPr/>
    </dgm:pt>
    <dgm:pt modelId="{4C6E68AD-0F6A-5F47-9CC2-4FA9F9F5D527}" type="pres">
      <dgm:prSet presAssocID="{DCB6D5CE-570F-8742-BE38-9CB5DDE97B03}" presName="rootComposite" presStyleCnt="0"/>
      <dgm:spPr/>
    </dgm:pt>
    <dgm:pt modelId="{183DD223-F640-E94B-A2F7-606BF014293E}" type="pres">
      <dgm:prSet presAssocID="{DCB6D5CE-570F-8742-BE38-9CB5DDE97B03}" presName="rootText" presStyleLbl="node2" presStyleIdx="2" presStyleCnt="4" custScaleX="141311" custScaleY="94943" custLinFactNeighborX="25214" custLinFactNeighborY="-9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E97BC2-F331-8347-B35E-5A12FE798582}" type="pres">
      <dgm:prSet presAssocID="{DCB6D5CE-570F-8742-BE38-9CB5DDE97B03}" presName="rootConnector" presStyleLbl="node2" presStyleIdx="2" presStyleCnt="4"/>
      <dgm:spPr/>
      <dgm:t>
        <a:bodyPr/>
        <a:lstStyle/>
        <a:p>
          <a:endParaRPr lang="en-US"/>
        </a:p>
      </dgm:t>
    </dgm:pt>
    <dgm:pt modelId="{D38A8B12-F18E-674D-B20D-535B597A3E8B}" type="pres">
      <dgm:prSet presAssocID="{DCB6D5CE-570F-8742-BE38-9CB5DDE97B03}" presName="hierChild4" presStyleCnt="0"/>
      <dgm:spPr/>
    </dgm:pt>
    <dgm:pt modelId="{D51B729F-C5BE-C942-8761-B7796517FF8E}" type="pres">
      <dgm:prSet presAssocID="{9C7A71E0-280A-D046-A18D-77D1452E9357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879BA0F1-655F-3444-BBEC-BB2496803620}" type="pres">
      <dgm:prSet presAssocID="{90271E68-39DF-3B4B-9C7A-44B1936811F3}" presName="hierRoot2" presStyleCnt="0">
        <dgm:presLayoutVars>
          <dgm:hierBranch val="init"/>
        </dgm:presLayoutVars>
      </dgm:prSet>
      <dgm:spPr/>
    </dgm:pt>
    <dgm:pt modelId="{A0467EE3-2896-274D-88C6-E4808C2D7CBB}" type="pres">
      <dgm:prSet presAssocID="{90271E68-39DF-3B4B-9C7A-44B1936811F3}" presName="rootComposite" presStyleCnt="0"/>
      <dgm:spPr/>
    </dgm:pt>
    <dgm:pt modelId="{9F3D44F5-C6CD-3640-AE39-45903C73CBD3}" type="pres">
      <dgm:prSet presAssocID="{90271E68-39DF-3B4B-9C7A-44B1936811F3}" presName="rootText" presStyleLbl="node3" presStyleIdx="6" presStyleCnt="12" custScaleX="141311" custScaleY="94943" custLinFactNeighborX="25214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35FBBE-F408-5D47-91B5-1772A223FB58}" type="pres">
      <dgm:prSet presAssocID="{90271E68-39DF-3B4B-9C7A-44B1936811F3}" presName="rootConnector" presStyleLbl="node3" presStyleIdx="6" presStyleCnt="12"/>
      <dgm:spPr/>
      <dgm:t>
        <a:bodyPr/>
        <a:lstStyle/>
        <a:p>
          <a:endParaRPr lang="en-US"/>
        </a:p>
      </dgm:t>
    </dgm:pt>
    <dgm:pt modelId="{E9DDE915-3587-4D47-AC1E-57DA46939E60}" type="pres">
      <dgm:prSet presAssocID="{90271E68-39DF-3B4B-9C7A-44B1936811F3}" presName="hierChild4" presStyleCnt="0"/>
      <dgm:spPr/>
    </dgm:pt>
    <dgm:pt modelId="{42550050-363E-3B4D-A564-34E41C2FAF0D}" type="pres">
      <dgm:prSet presAssocID="{90271E68-39DF-3B4B-9C7A-44B1936811F3}" presName="hierChild5" presStyleCnt="0"/>
      <dgm:spPr/>
    </dgm:pt>
    <dgm:pt modelId="{1682DFCE-001E-0441-BD15-09A702ADE668}" type="pres">
      <dgm:prSet presAssocID="{852C061F-F2D3-354C-9392-986DC3FE70A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9D7F1BCE-2596-9B4F-8C05-B110146C1322}" type="pres">
      <dgm:prSet presAssocID="{41183152-266B-AC44-AED3-4288C920B642}" presName="hierRoot2" presStyleCnt="0">
        <dgm:presLayoutVars>
          <dgm:hierBranch val="init"/>
        </dgm:presLayoutVars>
      </dgm:prSet>
      <dgm:spPr/>
    </dgm:pt>
    <dgm:pt modelId="{4FE56D04-131A-654B-BBBF-59CF326E4481}" type="pres">
      <dgm:prSet presAssocID="{41183152-266B-AC44-AED3-4288C920B642}" presName="rootComposite" presStyleCnt="0"/>
      <dgm:spPr/>
    </dgm:pt>
    <dgm:pt modelId="{FB4BBE72-9DEA-B54F-86FA-51BAC495A0CE}" type="pres">
      <dgm:prSet presAssocID="{41183152-266B-AC44-AED3-4288C920B642}" presName="rootText" presStyleLbl="node3" presStyleIdx="7" presStyleCnt="12" custScaleX="141311" custScaleY="94943" custLinFactNeighborX="25214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315056-D54B-AF49-9639-5E122982788B}" type="pres">
      <dgm:prSet presAssocID="{41183152-266B-AC44-AED3-4288C920B642}" presName="rootConnector" presStyleLbl="node3" presStyleIdx="7" presStyleCnt="12"/>
      <dgm:spPr/>
      <dgm:t>
        <a:bodyPr/>
        <a:lstStyle/>
        <a:p>
          <a:endParaRPr lang="en-US"/>
        </a:p>
      </dgm:t>
    </dgm:pt>
    <dgm:pt modelId="{AE8E8827-AE47-9D47-9BAD-2CF38A21F61A}" type="pres">
      <dgm:prSet presAssocID="{41183152-266B-AC44-AED3-4288C920B642}" presName="hierChild4" presStyleCnt="0"/>
      <dgm:spPr/>
    </dgm:pt>
    <dgm:pt modelId="{9E9A5AA4-3971-0347-8BA0-5043D691B0BB}" type="pres">
      <dgm:prSet presAssocID="{41183152-266B-AC44-AED3-4288C920B642}" presName="hierChild5" presStyleCnt="0"/>
      <dgm:spPr/>
    </dgm:pt>
    <dgm:pt modelId="{ED4A0516-9A06-6740-BBB2-B85A768BEC99}" type="pres">
      <dgm:prSet presAssocID="{6B645DB7-5B69-A944-A954-63188880B3E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6C18E5B5-63A8-5345-B964-57A58B83EAE5}" type="pres">
      <dgm:prSet presAssocID="{899EEBCC-EB23-EF44-AE3D-E366AB14F63B}" presName="hierRoot2" presStyleCnt="0">
        <dgm:presLayoutVars>
          <dgm:hierBranch val="init"/>
        </dgm:presLayoutVars>
      </dgm:prSet>
      <dgm:spPr/>
    </dgm:pt>
    <dgm:pt modelId="{DDD3B3DA-4D2A-974B-BE9E-27BE4B657A24}" type="pres">
      <dgm:prSet presAssocID="{899EEBCC-EB23-EF44-AE3D-E366AB14F63B}" presName="rootComposite" presStyleCnt="0"/>
      <dgm:spPr/>
    </dgm:pt>
    <dgm:pt modelId="{BDDF6BE1-5EE5-DF42-8931-83C3F56983EA}" type="pres">
      <dgm:prSet presAssocID="{899EEBCC-EB23-EF44-AE3D-E366AB14F63B}" presName="rootText" presStyleLbl="node3" presStyleIdx="8" presStyleCnt="12" custScaleX="141311" custScaleY="94943" custLinFactNeighborX="25214" custLinFactNeighborY="-12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53AA-07C4-4C48-9C0F-E6C18E065DAA}" type="pres">
      <dgm:prSet presAssocID="{899EEBCC-EB23-EF44-AE3D-E366AB14F63B}" presName="rootConnector" presStyleLbl="node3" presStyleIdx="8" presStyleCnt="12"/>
      <dgm:spPr/>
      <dgm:t>
        <a:bodyPr/>
        <a:lstStyle/>
        <a:p>
          <a:endParaRPr lang="en-US"/>
        </a:p>
      </dgm:t>
    </dgm:pt>
    <dgm:pt modelId="{48F6B003-E2C8-B34E-9842-C82869414038}" type="pres">
      <dgm:prSet presAssocID="{899EEBCC-EB23-EF44-AE3D-E366AB14F63B}" presName="hierChild4" presStyleCnt="0"/>
      <dgm:spPr/>
    </dgm:pt>
    <dgm:pt modelId="{777EB7DF-320E-D041-B494-10A1A356329B}" type="pres">
      <dgm:prSet presAssocID="{899EEBCC-EB23-EF44-AE3D-E366AB14F63B}" presName="hierChild5" presStyleCnt="0"/>
      <dgm:spPr/>
    </dgm:pt>
    <dgm:pt modelId="{7594D97B-9F0C-0649-AF45-B2F67691315C}" type="pres">
      <dgm:prSet presAssocID="{DCB6D5CE-570F-8742-BE38-9CB5DDE97B03}" presName="hierChild5" presStyleCnt="0"/>
      <dgm:spPr/>
    </dgm:pt>
    <dgm:pt modelId="{DD93DE0E-8DEE-9549-B192-6F4C4DC0C088}" type="pres">
      <dgm:prSet presAssocID="{FC82D0B6-08FE-1E4E-AC54-AB26C76A64C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DF05083-82D9-4F4F-8807-3B840F6B1C1C}" type="pres">
      <dgm:prSet presAssocID="{AFD3E6F3-45F3-3740-83BA-11D356DB0EA3}" presName="hierRoot2" presStyleCnt="0">
        <dgm:presLayoutVars>
          <dgm:hierBranch val="init"/>
        </dgm:presLayoutVars>
      </dgm:prSet>
      <dgm:spPr/>
    </dgm:pt>
    <dgm:pt modelId="{2AD661B4-DE5F-444D-A95E-562C32B7C214}" type="pres">
      <dgm:prSet presAssocID="{AFD3E6F3-45F3-3740-83BA-11D356DB0EA3}" presName="rootComposite" presStyleCnt="0"/>
      <dgm:spPr/>
    </dgm:pt>
    <dgm:pt modelId="{EFD609E1-1623-FB42-8A03-F8F09B10E387}" type="pres">
      <dgm:prSet presAssocID="{AFD3E6F3-45F3-3740-83BA-11D356DB0EA3}" presName="rootText" presStyleLbl="node2" presStyleIdx="3" presStyleCnt="4" custScaleX="141311" custScaleY="94943" custLinFactNeighborX="43200" custLinFactNeighborY="-9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3AA6E9-7252-004F-82D4-A0894493FFE4}" type="pres">
      <dgm:prSet presAssocID="{AFD3E6F3-45F3-3740-83BA-11D356DB0EA3}" presName="rootConnector" presStyleLbl="node2" presStyleIdx="3" presStyleCnt="4"/>
      <dgm:spPr/>
      <dgm:t>
        <a:bodyPr/>
        <a:lstStyle/>
        <a:p>
          <a:endParaRPr lang="en-US"/>
        </a:p>
      </dgm:t>
    </dgm:pt>
    <dgm:pt modelId="{B85D0AD7-5202-944D-863D-858CC8092FE8}" type="pres">
      <dgm:prSet presAssocID="{AFD3E6F3-45F3-3740-83BA-11D356DB0EA3}" presName="hierChild4" presStyleCnt="0"/>
      <dgm:spPr/>
    </dgm:pt>
    <dgm:pt modelId="{CB100045-970F-D84C-92FA-EBA270C6BDA1}" type="pres">
      <dgm:prSet presAssocID="{3BBED135-D7C0-6743-9570-B17738D90F7B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18936F21-1619-4B43-B871-2919863ED6D6}" type="pres">
      <dgm:prSet presAssocID="{EE425150-2E93-524A-A070-4F08E6E73079}" presName="hierRoot2" presStyleCnt="0">
        <dgm:presLayoutVars>
          <dgm:hierBranch val="init"/>
        </dgm:presLayoutVars>
      </dgm:prSet>
      <dgm:spPr/>
    </dgm:pt>
    <dgm:pt modelId="{19436661-650F-B946-B9B3-D3454186A4C3}" type="pres">
      <dgm:prSet presAssocID="{EE425150-2E93-524A-A070-4F08E6E73079}" presName="rootComposite" presStyleCnt="0"/>
      <dgm:spPr/>
    </dgm:pt>
    <dgm:pt modelId="{716249DE-628E-074F-86E0-4F46ADAE9362}" type="pres">
      <dgm:prSet presAssocID="{EE425150-2E93-524A-A070-4F08E6E73079}" presName="rootText" presStyleLbl="node3" presStyleIdx="9" presStyleCnt="12" custScaleX="141311" custScaleY="94943" custLinFactNeighborX="83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A162A7-001C-AC43-BF44-8FBCF13085DE}" type="pres">
      <dgm:prSet presAssocID="{EE425150-2E93-524A-A070-4F08E6E73079}" presName="rootConnector" presStyleLbl="node3" presStyleIdx="9" presStyleCnt="12"/>
      <dgm:spPr/>
      <dgm:t>
        <a:bodyPr/>
        <a:lstStyle/>
        <a:p>
          <a:endParaRPr lang="en-US"/>
        </a:p>
      </dgm:t>
    </dgm:pt>
    <dgm:pt modelId="{03E254F8-14D0-C54F-896F-09C4DBC8CED6}" type="pres">
      <dgm:prSet presAssocID="{EE425150-2E93-524A-A070-4F08E6E73079}" presName="hierChild4" presStyleCnt="0"/>
      <dgm:spPr/>
    </dgm:pt>
    <dgm:pt modelId="{597FA7D5-0E81-EA42-9E08-050600ED25B7}" type="pres">
      <dgm:prSet presAssocID="{EE425150-2E93-524A-A070-4F08E6E73079}" presName="hierChild5" presStyleCnt="0"/>
      <dgm:spPr/>
    </dgm:pt>
    <dgm:pt modelId="{3244362F-E957-7F4D-BC9E-86D9774E4FA3}" type="pres">
      <dgm:prSet presAssocID="{CD64E209-0422-3042-8264-BC0D8B14CD5E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FDB9B390-83C4-C844-B43B-19781772E52E}" type="pres">
      <dgm:prSet presAssocID="{4E866817-7489-6040-97F5-C7EFF1A4741B}" presName="hierRoot2" presStyleCnt="0">
        <dgm:presLayoutVars>
          <dgm:hierBranch val="init"/>
        </dgm:presLayoutVars>
      </dgm:prSet>
      <dgm:spPr/>
    </dgm:pt>
    <dgm:pt modelId="{5DE2DB14-9ABF-6B49-B3A2-2FC5684B765C}" type="pres">
      <dgm:prSet presAssocID="{4E866817-7489-6040-97F5-C7EFF1A4741B}" presName="rootComposite" presStyleCnt="0"/>
      <dgm:spPr/>
    </dgm:pt>
    <dgm:pt modelId="{C2EFFB13-DC75-BA42-9BF3-31F3B4C96358}" type="pres">
      <dgm:prSet presAssocID="{4E866817-7489-6040-97F5-C7EFF1A4741B}" presName="rootText" presStyleLbl="node3" presStyleIdx="10" presStyleCnt="12" custScaleX="141311" custScaleY="94943" custLinFactNeighborX="83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5BC25B-6A96-3E48-A026-4E59F68197D8}" type="pres">
      <dgm:prSet presAssocID="{4E866817-7489-6040-97F5-C7EFF1A4741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9B1468DA-57A4-7A45-B079-6EB1AE58FAFE}" type="pres">
      <dgm:prSet presAssocID="{4E866817-7489-6040-97F5-C7EFF1A4741B}" presName="hierChild4" presStyleCnt="0"/>
      <dgm:spPr/>
    </dgm:pt>
    <dgm:pt modelId="{9F9ABA66-5845-9846-AC1E-6F00E3E240A8}" type="pres">
      <dgm:prSet presAssocID="{4E866817-7489-6040-97F5-C7EFF1A4741B}" presName="hierChild5" presStyleCnt="0"/>
      <dgm:spPr/>
    </dgm:pt>
    <dgm:pt modelId="{D092680E-CF51-D946-8E2C-077BA3548871}" type="pres">
      <dgm:prSet presAssocID="{6EB7E08A-6F39-E548-9BBA-A8E568A42C99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3A9D7158-D2AA-154E-B22F-98748A1B6194}" type="pres">
      <dgm:prSet presAssocID="{D55341D6-0102-A148-A0B3-E8FC75776BEE}" presName="hierRoot2" presStyleCnt="0">
        <dgm:presLayoutVars>
          <dgm:hierBranch val="init"/>
        </dgm:presLayoutVars>
      </dgm:prSet>
      <dgm:spPr/>
    </dgm:pt>
    <dgm:pt modelId="{7A1F731A-8FDB-FB4A-9EB8-CE05A4643562}" type="pres">
      <dgm:prSet presAssocID="{D55341D6-0102-A148-A0B3-E8FC75776BEE}" presName="rootComposite" presStyleCnt="0"/>
      <dgm:spPr/>
    </dgm:pt>
    <dgm:pt modelId="{FB140955-6D87-2742-96BE-DC4E634217BE}" type="pres">
      <dgm:prSet presAssocID="{D55341D6-0102-A148-A0B3-E8FC75776BEE}" presName="rootText" presStyleLbl="node3" presStyleIdx="11" presStyleCnt="12" custScaleX="141311" custScaleY="94943" custLinFactNeighborX="83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7B6C11-EC3D-7C40-A251-27EA070BDE56}" type="pres">
      <dgm:prSet presAssocID="{D55341D6-0102-A148-A0B3-E8FC75776BEE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E0D96D0C-8717-2344-8FA3-4E4C98C4CD96}" type="pres">
      <dgm:prSet presAssocID="{D55341D6-0102-A148-A0B3-E8FC75776BEE}" presName="hierChild4" presStyleCnt="0"/>
      <dgm:spPr/>
    </dgm:pt>
    <dgm:pt modelId="{B21C3057-3F80-674E-93A6-6B127F6160F8}" type="pres">
      <dgm:prSet presAssocID="{D55341D6-0102-A148-A0B3-E8FC75776BEE}" presName="hierChild5" presStyleCnt="0"/>
      <dgm:spPr/>
    </dgm:pt>
    <dgm:pt modelId="{03D91725-6EF8-C446-91D2-CE3BAB5CBC4D}" type="pres">
      <dgm:prSet presAssocID="{AFD3E6F3-45F3-3740-83BA-11D356DB0EA3}" presName="hierChild5" presStyleCnt="0"/>
      <dgm:spPr/>
    </dgm:pt>
    <dgm:pt modelId="{22C5FC0B-22C9-864D-8947-F522F56897B8}" type="pres">
      <dgm:prSet presAssocID="{25E78636-8DCE-D24A-B933-ABD10E839365}" presName="hierChild3" presStyleCnt="0"/>
      <dgm:spPr/>
    </dgm:pt>
  </dgm:ptLst>
  <dgm:cxnLst>
    <dgm:cxn modelId="{3CE6B5C9-EF75-874F-AE9F-B0D9B61376BF}" srcId="{7C9CDE72-CD4C-AE48-B8C5-22E4769F4C5E}" destId="{AAAA0F3F-ABA0-6444-B96F-175691813A02}" srcOrd="2" destOrd="0" parTransId="{0B778AF7-87BF-6D49-A5C0-BEEB71A6928F}" sibTransId="{99730087-38A6-B442-AF2B-88BEFBCE551A}"/>
    <dgm:cxn modelId="{B9A35D11-8538-7B42-A6C9-9CC178390E53}" srcId="{AFD3E6F3-45F3-3740-83BA-11D356DB0EA3}" destId="{4E866817-7489-6040-97F5-C7EFF1A4741B}" srcOrd="1" destOrd="0" parTransId="{CD64E209-0422-3042-8264-BC0D8B14CD5E}" sibTransId="{8F02DC9D-9285-C240-90E7-B3954153D931}"/>
    <dgm:cxn modelId="{44E0922A-2613-FF42-A120-78E8ACD98714}" type="presOf" srcId="{852C061F-F2D3-354C-9392-986DC3FE70A1}" destId="{1682DFCE-001E-0441-BD15-09A702ADE668}" srcOrd="0" destOrd="0" presId="urn:microsoft.com/office/officeart/2005/8/layout/orgChart1"/>
    <dgm:cxn modelId="{8C29B303-D73E-064E-9892-3D19D111DDF2}" type="presOf" srcId="{EE425150-2E93-524A-A070-4F08E6E73079}" destId="{61A162A7-001C-AC43-BF44-8FBCF13085DE}" srcOrd="1" destOrd="0" presId="urn:microsoft.com/office/officeart/2005/8/layout/orgChart1"/>
    <dgm:cxn modelId="{6BF8C811-AB6F-AE40-B5A3-CB9EAD434C66}" type="presOf" srcId="{AAAA0F3F-ABA0-6444-B96F-175691813A02}" destId="{12173B35-4BE4-C344-827C-70A09C2C864B}" srcOrd="0" destOrd="0" presId="urn:microsoft.com/office/officeart/2005/8/layout/orgChart1"/>
    <dgm:cxn modelId="{D178997D-9581-C749-A0D7-67963D0EC735}" type="presOf" srcId="{81270E82-81D3-5A40-88B2-6320EC93E537}" destId="{08396B18-AF1D-2045-8439-D65C50E70B89}" srcOrd="0" destOrd="0" presId="urn:microsoft.com/office/officeart/2005/8/layout/orgChart1"/>
    <dgm:cxn modelId="{34E79963-42CE-4E40-B305-B45153B756A6}" type="presOf" srcId="{90271E68-39DF-3B4B-9C7A-44B1936811F3}" destId="{DB35FBBE-F408-5D47-91B5-1772A223FB58}" srcOrd="1" destOrd="0" presId="urn:microsoft.com/office/officeart/2005/8/layout/orgChart1"/>
    <dgm:cxn modelId="{C672D753-3144-B24C-A5B7-7ADA817E0C93}" type="presOf" srcId="{EE425150-2E93-524A-A070-4F08E6E73079}" destId="{716249DE-628E-074F-86E0-4F46ADAE9362}" srcOrd="0" destOrd="0" presId="urn:microsoft.com/office/officeart/2005/8/layout/orgChart1"/>
    <dgm:cxn modelId="{A98A39E2-337F-9649-8968-6B471170C570}" type="presOf" srcId="{AAAA0F3F-ABA0-6444-B96F-175691813A02}" destId="{8E2DC4DE-374F-B148-860F-5512DDC17E4A}" srcOrd="1" destOrd="0" presId="urn:microsoft.com/office/officeart/2005/8/layout/orgChart1"/>
    <dgm:cxn modelId="{7F1560E4-A30E-E044-9020-5B2B74093F9A}" type="presOf" srcId="{4A2BB671-29DC-2F4B-8B5B-BC77E7D1D990}" destId="{28D82909-607D-464B-B54D-B25F85B4C29B}" srcOrd="0" destOrd="0" presId="urn:microsoft.com/office/officeart/2005/8/layout/orgChart1"/>
    <dgm:cxn modelId="{BE125AD8-DF02-CB44-B0F0-6FFD3E0697C1}" srcId="{DCB6D5CE-570F-8742-BE38-9CB5DDE97B03}" destId="{41183152-266B-AC44-AED3-4288C920B642}" srcOrd="1" destOrd="0" parTransId="{852C061F-F2D3-354C-9392-986DC3FE70A1}" sibTransId="{0CEB557F-8369-E049-8C54-B392F87D756C}"/>
    <dgm:cxn modelId="{21DA17FF-0232-1440-AC8C-07B0E5FF51F5}" type="presOf" srcId="{DC9456E5-3A84-4D45-9D94-4CFDE8539B23}" destId="{3736DCDC-64CE-6446-A027-39992AB55BC4}" srcOrd="0" destOrd="0" presId="urn:microsoft.com/office/officeart/2005/8/layout/orgChart1"/>
    <dgm:cxn modelId="{EFE4C0D1-A5A8-8B4A-9DC0-1F9A7BE86B25}" type="presOf" srcId="{899EEBCC-EB23-EF44-AE3D-E366AB14F63B}" destId="{8A6953AA-07C4-4C48-9C0F-E6C18E065DAA}" srcOrd="1" destOrd="0" presId="urn:microsoft.com/office/officeart/2005/8/layout/orgChart1"/>
    <dgm:cxn modelId="{A6E35F46-BB7A-134C-BA08-5E8CBA8D07B8}" type="presOf" srcId="{41183152-266B-AC44-AED3-4288C920B642}" destId="{FB4BBE72-9DEA-B54F-86FA-51BAC495A0CE}" srcOrd="0" destOrd="0" presId="urn:microsoft.com/office/officeart/2005/8/layout/orgChart1"/>
    <dgm:cxn modelId="{CBE9E9DA-6139-1F4A-9907-96A91D1BE026}" srcId="{263CDBC8-F5F8-A747-9CD0-9AEECB413B67}" destId="{60486E55-72F7-9B40-B1B7-0B29D2C38267}" srcOrd="1" destOrd="0" parTransId="{DC9456E5-3A84-4D45-9D94-4CFDE8539B23}" sibTransId="{EEAED835-7939-ED49-88A2-30AA9C871343}"/>
    <dgm:cxn modelId="{DF054C84-6311-0943-ACE8-3DE466C698A9}" type="presOf" srcId="{CD64E209-0422-3042-8264-BC0D8B14CD5E}" destId="{3244362F-E957-7F4D-BC9E-86D9774E4FA3}" srcOrd="0" destOrd="0" presId="urn:microsoft.com/office/officeart/2005/8/layout/orgChart1"/>
    <dgm:cxn modelId="{C86A2670-5F8A-5947-B9AA-ECEFCDDFD5B4}" type="presOf" srcId="{4E866817-7489-6040-97F5-C7EFF1A4741B}" destId="{645BC25B-6A96-3E48-A026-4E59F68197D8}" srcOrd="1" destOrd="0" presId="urn:microsoft.com/office/officeart/2005/8/layout/orgChart1"/>
    <dgm:cxn modelId="{308C1608-6FB1-EA40-975B-825CA0FD1C06}" type="presOf" srcId="{8EAB279D-AED9-0348-B5BD-4AF2DFAE252F}" destId="{8B20036D-B63B-F645-8B6A-49B70E3596BF}" srcOrd="1" destOrd="0" presId="urn:microsoft.com/office/officeart/2005/8/layout/orgChart1"/>
    <dgm:cxn modelId="{0BBFB6D4-C9CA-7648-9A6A-B7F261EFEC7C}" type="presOf" srcId="{B01FA0E7-447C-F049-8260-E3659EF52262}" destId="{2B6F555E-72C1-FE4C-9E99-D2812458E324}" srcOrd="0" destOrd="0" presId="urn:microsoft.com/office/officeart/2005/8/layout/orgChart1"/>
    <dgm:cxn modelId="{531AFC55-DECE-5A46-AE71-C684692D2A52}" type="presOf" srcId="{DCB6D5CE-570F-8742-BE38-9CB5DDE97B03}" destId="{183DD223-F640-E94B-A2F7-606BF014293E}" srcOrd="0" destOrd="0" presId="urn:microsoft.com/office/officeart/2005/8/layout/orgChart1"/>
    <dgm:cxn modelId="{80DD3C99-93B4-0A4D-9858-A680B4E1AEC0}" type="presOf" srcId="{D55341D6-0102-A148-A0B3-E8FC75776BEE}" destId="{FB140955-6D87-2742-96BE-DC4E634217BE}" srcOrd="0" destOrd="0" presId="urn:microsoft.com/office/officeart/2005/8/layout/orgChart1"/>
    <dgm:cxn modelId="{AC70C0A7-F316-824E-B9E0-1A3C72840F5F}" type="presOf" srcId="{899EEBCC-EB23-EF44-AE3D-E366AB14F63B}" destId="{BDDF6BE1-5EE5-DF42-8931-83C3F56983EA}" srcOrd="0" destOrd="0" presId="urn:microsoft.com/office/officeart/2005/8/layout/orgChart1"/>
    <dgm:cxn modelId="{77F20AD1-D4AB-DD4F-BBD4-FDE3D3464537}" type="presOf" srcId="{81270E82-81D3-5A40-88B2-6320EC93E537}" destId="{BECC0B2D-0802-6346-8998-954FB9DB2670}" srcOrd="1" destOrd="0" presId="urn:microsoft.com/office/officeart/2005/8/layout/orgChart1"/>
    <dgm:cxn modelId="{47E301BB-3314-1040-96CD-78F815BAC16F}" type="presOf" srcId="{263CDBC8-F5F8-A747-9CD0-9AEECB413B67}" destId="{BCA91BDD-8535-1344-90B3-25F94AD5902B}" srcOrd="0" destOrd="0" presId="urn:microsoft.com/office/officeart/2005/8/layout/orgChart1"/>
    <dgm:cxn modelId="{2697D3D4-3057-8244-9269-758CA030E9EA}" srcId="{25E78636-8DCE-D24A-B933-ABD10E839365}" destId="{AFD3E6F3-45F3-3740-83BA-11D356DB0EA3}" srcOrd="3" destOrd="0" parTransId="{FC82D0B6-08FE-1E4E-AC54-AB26C76A64CD}" sibTransId="{446A984D-9765-1D49-9511-54D9E9BC8E42}"/>
    <dgm:cxn modelId="{77DA3F4D-79C7-5E42-BC06-D355BAD46159}" srcId="{DCB6D5CE-570F-8742-BE38-9CB5DDE97B03}" destId="{899EEBCC-EB23-EF44-AE3D-E366AB14F63B}" srcOrd="2" destOrd="0" parTransId="{6B645DB7-5B69-A944-A954-63188880B3EE}" sibTransId="{C084797F-3CE3-0545-AB25-2265249788FB}"/>
    <dgm:cxn modelId="{393BE3EC-B317-2449-9A15-75B538CB32C9}" type="presOf" srcId="{0B778AF7-87BF-6D49-A5C0-BEEB71A6928F}" destId="{91E509AB-AD24-D844-8730-C29D1B188C0E}" srcOrd="0" destOrd="0" presId="urn:microsoft.com/office/officeart/2005/8/layout/orgChart1"/>
    <dgm:cxn modelId="{2CB5043B-EF55-AA4C-A06A-10278F349FA3}" srcId="{67614A9A-3064-E547-9876-0B01CF0C3CF4}" destId="{25E78636-8DCE-D24A-B933-ABD10E839365}" srcOrd="0" destOrd="0" parTransId="{1707A4D7-D804-F24D-8BF7-432BE136ABB2}" sibTransId="{ACDACA88-1DB2-6448-A8F7-ACB8AB03642E}"/>
    <dgm:cxn modelId="{9BC5608E-D6D3-1B47-8165-C5B3B92647CB}" srcId="{AFD3E6F3-45F3-3740-83BA-11D356DB0EA3}" destId="{EE425150-2E93-524A-A070-4F08E6E73079}" srcOrd="0" destOrd="0" parTransId="{3BBED135-D7C0-6743-9570-B17738D90F7B}" sibTransId="{EB83E554-E8CA-A54A-AEC8-B32642A65ED1}"/>
    <dgm:cxn modelId="{2651BE0D-8986-8345-B317-BB029C80E659}" type="presOf" srcId="{263CDBC8-F5F8-A747-9CD0-9AEECB413B67}" destId="{BAB22AEA-1AE4-8343-B834-538B9CC4734A}" srcOrd="1" destOrd="0" presId="urn:microsoft.com/office/officeart/2005/8/layout/orgChart1"/>
    <dgm:cxn modelId="{0FD6F879-041C-3449-A9A4-87A3925A7B01}" type="presOf" srcId="{D55341D6-0102-A148-A0B3-E8FC75776BEE}" destId="{947B6C11-EC3D-7C40-A251-27EA070BDE56}" srcOrd="1" destOrd="0" presId="urn:microsoft.com/office/officeart/2005/8/layout/orgChart1"/>
    <dgm:cxn modelId="{4F672DC6-7AF4-BA47-B0CC-E81C8348C04E}" type="presOf" srcId="{5DE0A094-68B9-754B-BDD4-6A91B75C4FE9}" destId="{B4AB84C9-8E49-A642-9DB8-1B4FD118A76B}" srcOrd="0" destOrd="0" presId="urn:microsoft.com/office/officeart/2005/8/layout/orgChart1"/>
    <dgm:cxn modelId="{5D31300F-CE63-C442-859A-90D2B7F32FF4}" srcId="{25E78636-8DCE-D24A-B933-ABD10E839365}" destId="{DCB6D5CE-570F-8742-BE38-9CB5DDE97B03}" srcOrd="2" destOrd="0" parTransId="{5DE0A094-68B9-754B-BDD4-6A91B75C4FE9}" sibTransId="{0DA5C17B-77D6-0946-80D2-632AB03D87F0}"/>
    <dgm:cxn modelId="{7E67E044-C07B-E043-8572-753ADBCBF71B}" type="presOf" srcId="{5CAC984D-FEA6-4542-BFCF-41E682A5D94C}" destId="{03438628-22C6-3F43-A0A7-ABE18C703633}" srcOrd="0" destOrd="0" presId="urn:microsoft.com/office/officeart/2005/8/layout/orgChart1"/>
    <dgm:cxn modelId="{111EF1CC-70F6-7D4C-99ED-6961E78F10CA}" type="presOf" srcId="{8EAB279D-AED9-0348-B5BD-4AF2DFAE252F}" destId="{77D0EBBD-BDFF-4A4F-963C-3DC39B02485D}" srcOrd="0" destOrd="0" presId="urn:microsoft.com/office/officeart/2005/8/layout/orgChart1"/>
    <dgm:cxn modelId="{190AEF96-BDE0-0B44-AF57-051B830B1BD3}" type="presOf" srcId="{6B645DB7-5B69-A944-A954-63188880B3EE}" destId="{ED4A0516-9A06-6740-BBB2-B85A768BEC99}" srcOrd="0" destOrd="0" presId="urn:microsoft.com/office/officeart/2005/8/layout/orgChart1"/>
    <dgm:cxn modelId="{3DD1BA35-EFDF-904B-B74A-79647884EA72}" srcId="{DCB6D5CE-570F-8742-BE38-9CB5DDE97B03}" destId="{90271E68-39DF-3B4B-9C7A-44B1936811F3}" srcOrd="0" destOrd="0" parTransId="{9C7A71E0-280A-D046-A18D-77D1452E9357}" sibTransId="{D1B19A41-53C4-F74A-A57D-AA2C049EB259}"/>
    <dgm:cxn modelId="{235E8D65-5644-CA4D-9243-EB3BC024D694}" srcId="{25E78636-8DCE-D24A-B933-ABD10E839365}" destId="{263CDBC8-F5F8-A747-9CD0-9AEECB413B67}" srcOrd="1" destOrd="0" parTransId="{12ED23A9-AEAB-C544-93C5-FC6FB4F54C2C}" sibTransId="{4144D40C-FCFC-1E40-9CA4-5A55B12C9C30}"/>
    <dgm:cxn modelId="{0184E5EA-A4C1-804E-BCD2-9C8C9FE89B0B}" type="presOf" srcId="{25E78636-8DCE-D24A-B933-ABD10E839365}" destId="{87A0EEF9-7494-E645-9557-F0D287E6B73A}" srcOrd="1" destOrd="0" presId="urn:microsoft.com/office/officeart/2005/8/layout/orgChart1"/>
    <dgm:cxn modelId="{41D6C208-7CF1-0047-991F-470463FD7B08}" type="presOf" srcId="{60486E55-72F7-9B40-B1B7-0B29D2C38267}" destId="{4040CFE0-00CE-4849-9934-C6F00258B720}" srcOrd="0" destOrd="0" presId="urn:microsoft.com/office/officeart/2005/8/layout/orgChart1"/>
    <dgm:cxn modelId="{50E26789-D25B-824D-9BCD-467F2FC77E65}" type="presOf" srcId="{FC82D0B6-08FE-1E4E-AC54-AB26C76A64CD}" destId="{DD93DE0E-8DEE-9549-B192-6F4C4DC0C088}" srcOrd="0" destOrd="0" presId="urn:microsoft.com/office/officeart/2005/8/layout/orgChart1"/>
    <dgm:cxn modelId="{FA69D467-9512-0D45-8CEC-E667C00E7514}" srcId="{AFD3E6F3-45F3-3740-83BA-11D356DB0EA3}" destId="{D55341D6-0102-A148-A0B3-E8FC75776BEE}" srcOrd="2" destOrd="0" parTransId="{6EB7E08A-6F39-E548-9BBA-A8E568A42C99}" sibTransId="{EA1E3806-1DB1-4242-BF85-FFB8B7F77EB2}"/>
    <dgm:cxn modelId="{77FA7D38-9A31-A540-B7A9-0C90A5BDB5C7}" type="presOf" srcId="{DCB6D5CE-570F-8742-BE38-9CB5DDE97B03}" destId="{2EE97BC2-F331-8347-B35E-5A12FE798582}" srcOrd="1" destOrd="0" presId="urn:microsoft.com/office/officeart/2005/8/layout/orgChart1"/>
    <dgm:cxn modelId="{12C4E5D7-D2D3-F543-A2CD-F828E885C5D2}" type="presOf" srcId="{59221507-C782-F34A-95D1-718A33832F68}" destId="{2B11DCD8-7BF5-4641-867D-DB053C5AA0BD}" srcOrd="0" destOrd="0" presId="urn:microsoft.com/office/officeart/2005/8/layout/orgChart1"/>
    <dgm:cxn modelId="{C337FF9A-46B9-B345-AB32-A2F7ED6C9762}" type="presOf" srcId="{AFD3E6F3-45F3-3740-83BA-11D356DB0EA3}" destId="{E93AA6E9-7252-004F-82D4-A0894493FFE4}" srcOrd="1" destOrd="0" presId="urn:microsoft.com/office/officeart/2005/8/layout/orgChart1"/>
    <dgm:cxn modelId="{B32D78D6-BB52-2941-B126-44601577EA31}" srcId="{7C9CDE72-CD4C-AE48-B8C5-22E4769F4C5E}" destId="{8EAB279D-AED9-0348-B5BD-4AF2DFAE252F}" srcOrd="0" destOrd="0" parTransId="{8CFC615D-8349-1A40-A639-500E6D3335C3}" sibTransId="{A8C5E727-595C-1946-9637-491ED76206B2}"/>
    <dgm:cxn modelId="{C5DB89DC-4D7D-6741-9CBF-F3167F7E577D}" type="presOf" srcId="{41183152-266B-AC44-AED3-4288C920B642}" destId="{E9315056-D54B-AF49-9639-5E122982788B}" srcOrd="1" destOrd="0" presId="urn:microsoft.com/office/officeart/2005/8/layout/orgChart1"/>
    <dgm:cxn modelId="{2D09A739-8C16-9246-9D12-244DC8CB779F}" type="presOf" srcId="{67614A9A-3064-E547-9876-0B01CF0C3CF4}" destId="{C0EEA6A9-A1DE-D647-A7F9-196B2F1C5BA7}" srcOrd="0" destOrd="0" presId="urn:microsoft.com/office/officeart/2005/8/layout/orgChart1"/>
    <dgm:cxn modelId="{E727C876-699E-1140-B50D-73931FFBF222}" type="presOf" srcId="{25E78636-8DCE-D24A-B933-ABD10E839365}" destId="{503827BA-1E92-E842-8CA9-41DA8C5123EE}" srcOrd="0" destOrd="0" presId="urn:microsoft.com/office/officeart/2005/8/layout/orgChart1"/>
    <dgm:cxn modelId="{F2BB14A7-F88B-1340-9213-6FD26AB4F11C}" type="presOf" srcId="{6EB7E08A-6F39-E548-9BBA-A8E568A42C99}" destId="{D092680E-CF51-D946-8E2C-077BA3548871}" srcOrd="0" destOrd="0" presId="urn:microsoft.com/office/officeart/2005/8/layout/orgChart1"/>
    <dgm:cxn modelId="{33E53407-D9EA-564D-8036-F3E0F3FDB19E}" type="presOf" srcId="{3BBED135-D7C0-6743-9570-B17738D90F7B}" destId="{CB100045-970F-D84C-92FA-EBA270C6BDA1}" srcOrd="0" destOrd="0" presId="urn:microsoft.com/office/officeart/2005/8/layout/orgChart1"/>
    <dgm:cxn modelId="{CD156EA1-88C5-E442-9F57-532314BEED45}" type="presOf" srcId="{AFD3E6F3-45F3-3740-83BA-11D356DB0EA3}" destId="{EFD609E1-1623-FB42-8A03-F8F09B10E387}" srcOrd="0" destOrd="0" presId="urn:microsoft.com/office/officeart/2005/8/layout/orgChart1"/>
    <dgm:cxn modelId="{D93327C8-A768-2346-AC41-CE9F1B6FD46B}" type="presOf" srcId="{4E866817-7489-6040-97F5-C7EFF1A4741B}" destId="{C2EFFB13-DC75-BA42-9BF3-31F3B4C96358}" srcOrd="0" destOrd="0" presId="urn:microsoft.com/office/officeart/2005/8/layout/orgChart1"/>
    <dgm:cxn modelId="{C1CBA135-36A0-6949-A95D-03AAA47F24DB}" type="presOf" srcId="{59221507-C782-F34A-95D1-718A33832F68}" destId="{D741A80D-E0B8-FE42-AD4A-EFE3AE53DE8A}" srcOrd="1" destOrd="0" presId="urn:microsoft.com/office/officeart/2005/8/layout/orgChart1"/>
    <dgm:cxn modelId="{4EC319D7-15ED-A94B-A983-1153D3F9F47F}" type="presOf" srcId="{2B545186-EEE6-FE4B-8CE2-EECAB5C22DA9}" destId="{ABB98C4F-6F36-564B-B8A6-09B66387CA88}" srcOrd="0" destOrd="0" presId="urn:microsoft.com/office/officeart/2005/8/layout/orgChart1"/>
    <dgm:cxn modelId="{E17CBF9E-95D7-C24F-9E52-5EA6C39ACA5E}" type="presOf" srcId="{9C7A71E0-280A-D046-A18D-77D1452E9357}" destId="{D51B729F-C5BE-C942-8761-B7796517FF8E}" srcOrd="0" destOrd="0" presId="urn:microsoft.com/office/officeart/2005/8/layout/orgChart1"/>
    <dgm:cxn modelId="{85924EE6-2CBD-A842-B625-2D802A76E41B}" type="presOf" srcId="{5CAC984D-FEA6-4542-BFCF-41E682A5D94C}" destId="{0313D914-E5F5-DF4E-8C5B-71E4E083A775}" srcOrd="1" destOrd="0" presId="urn:microsoft.com/office/officeart/2005/8/layout/orgChart1"/>
    <dgm:cxn modelId="{934ABED5-352A-AE45-8F3C-743D642719D5}" type="presOf" srcId="{7C9CDE72-CD4C-AE48-B8C5-22E4769F4C5E}" destId="{6E33214A-5122-1842-9A75-65669EC70ABA}" srcOrd="0" destOrd="0" presId="urn:microsoft.com/office/officeart/2005/8/layout/orgChart1"/>
    <dgm:cxn modelId="{7BBF25CD-DBEE-C040-8C5C-ABA2D0192CEA}" srcId="{25E78636-8DCE-D24A-B933-ABD10E839365}" destId="{7C9CDE72-CD4C-AE48-B8C5-22E4769F4C5E}" srcOrd="0" destOrd="0" parTransId="{D8764501-1807-6941-BD0E-C35CBAD92DAD}" sibTransId="{4E2DF9BA-1B4C-384D-803C-1AE3D5335970}"/>
    <dgm:cxn modelId="{3228A1F7-0AA7-6448-AF82-0B0B4B40DEA8}" type="presOf" srcId="{D8764501-1807-6941-BD0E-C35CBAD92DAD}" destId="{E2BF0D7C-B3A6-7E45-930E-6C82E4BA1CC1}" srcOrd="0" destOrd="0" presId="urn:microsoft.com/office/officeart/2005/8/layout/orgChart1"/>
    <dgm:cxn modelId="{00127599-4030-DC4C-BF3F-ED08D3E095D6}" srcId="{7C9CDE72-CD4C-AE48-B8C5-22E4769F4C5E}" destId="{81270E82-81D3-5A40-88B2-6320EC93E537}" srcOrd="1" destOrd="0" parTransId="{2B545186-EEE6-FE4B-8CE2-EECAB5C22DA9}" sibTransId="{B1EE7F49-6E2E-B849-8352-2B72D205C345}"/>
    <dgm:cxn modelId="{0337860E-03F7-B543-962D-D5C5F441121E}" type="presOf" srcId="{90271E68-39DF-3B4B-9C7A-44B1936811F3}" destId="{9F3D44F5-C6CD-3640-AE39-45903C73CBD3}" srcOrd="0" destOrd="0" presId="urn:microsoft.com/office/officeart/2005/8/layout/orgChart1"/>
    <dgm:cxn modelId="{BAF0533F-49D6-9542-95FB-D804AEF73B0A}" type="presOf" srcId="{60486E55-72F7-9B40-B1B7-0B29D2C38267}" destId="{E15FCB89-A929-6D45-AE97-96E7550B6E68}" srcOrd="1" destOrd="0" presId="urn:microsoft.com/office/officeart/2005/8/layout/orgChart1"/>
    <dgm:cxn modelId="{5A37AB4B-9FE5-534E-9BEA-FFF8DE8AA221}" type="presOf" srcId="{8CFC615D-8349-1A40-A639-500E6D3335C3}" destId="{D7CAF9BB-92FA-B84C-AD97-F4345089E293}" srcOrd="0" destOrd="0" presId="urn:microsoft.com/office/officeart/2005/8/layout/orgChart1"/>
    <dgm:cxn modelId="{013EFAE8-7B81-D649-A2F0-8A7C34601A15}" type="presOf" srcId="{12ED23A9-AEAB-C544-93C5-FC6FB4F54C2C}" destId="{C9A685AA-13D4-D246-BEC3-ABA6827A6A2E}" srcOrd="0" destOrd="0" presId="urn:microsoft.com/office/officeart/2005/8/layout/orgChart1"/>
    <dgm:cxn modelId="{37A79A3C-D055-D14C-AE6C-EDCE73049AAD}" srcId="{263CDBC8-F5F8-A747-9CD0-9AEECB413B67}" destId="{59221507-C782-F34A-95D1-718A33832F68}" srcOrd="0" destOrd="0" parTransId="{B01FA0E7-447C-F049-8260-E3659EF52262}" sibTransId="{8DCFF194-9C44-0849-9740-B614940732BA}"/>
    <dgm:cxn modelId="{BB09A278-4993-1D40-AC48-77A2BB011537}" type="presOf" srcId="{7C9CDE72-CD4C-AE48-B8C5-22E4769F4C5E}" destId="{8A9E75B0-3D40-6141-AB8C-3A73F3A00232}" srcOrd="1" destOrd="0" presId="urn:microsoft.com/office/officeart/2005/8/layout/orgChart1"/>
    <dgm:cxn modelId="{B81C40A1-AC19-8F48-BA38-9B68CBE6CEBB}" srcId="{263CDBC8-F5F8-A747-9CD0-9AEECB413B67}" destId="{5CAC984D-FEA6-4542-BFCF-41E682A5D94C}" srcOrd="2" destOrd="0" parTransId="{4A2BB671-29DC-2F4B-8B5B-BC77E7D1D990}" sibTransId="{B0C1C08C-8C79-384B-A03A-B2EAC6EFD24D}"/>
    <dgm:cxn modelId="{6FC73F75-9E7B-E949-A507-480ECD0FFE01}" type="presParOf" srcId="{C0EEA6A9-A1DE-D647-A7F9-196B2F1C5BA7}" destId="{EF31A6FB-D5F5-5446-BC77-B38FEA4242A9}" srcOrd="0" destOrd="0" presId="urn:microsoft.com/office/officeart/2005/8/layout/orgChart1"/>
    <dgm:cxn modelId="{1BAA9303-09F2-0C4B-83C1-73CF178B1D96}" type="presParOf" srcId="{EF31A6FB-D5F5-5446-BC77-B38FEA4242A9}" destId="{B595768F-BB7E-1A4E-B5DC-C1B995728389}" srcOrd="0" destOrd="0" presId="urn:microsoft.com/office/officeart/2005/8/layout/orgChart1"/>
    <dgm:cxn modelId="{F0126924-ED51-BB4F-8B39-677B1D84437D}" type="presParOf" srcId="{B595768F-BB7E-1A4E-B5DC-C1B995728389}" destId="{503827BA-1E92-E842-8CA9-41DA8C5123EE}" srcOrd="0" destOrd="0" presId="urn:microsoft.com/office/officeart/2005/8/layout/orgChart1"/>
    <dgm:cxn modelId="{8A18ED6E-F5B1-0546-B35B-AA25682437CB}" type="presParOf" srcId="{B595768F-BB7E-1A4E-B5DC-C1B995728389}" destId="{87A0EEF9-7494-E645-9557-F0D287E6B73A}" srcOrd="1" destOrd="0" presId="urn:microsoft.com/office/officeart/2005/8/layout/orgChart1"/>
    <dgm:cxn modelId="{7F173F90-0951-3741-AD5A-8192EEAC4120}" type="presParOf" srcId="{EF31A6FB-D5F5-5446-BC77-B38FEA4242A9}" destId="{BC237629-7666-9547-A9B9-AB38526E0823}" srcOrd="1" destOrd="0" presId="urn:microsoft.com/office/officeart/2005/8/layout/orgChart1"/>
    <dgm:cxn modelId="{C353914C-376F-F64E-8DD0-0D975DCD9511}" type="presParOf" srcId="{BC237629-7666-9547-A9B9-AB38526E0823}" destId="{E2BF0D7C-B3A6-7E45-930E-6C82E4BA1CC1}" srcOrd="0" destOrd="0" presId="urn:microsoft.com/office/officeart/2005/8/layout/orgChart1"/>
    <dgm:cxn modelId="{58C14BCB-7AA5-6641-854D-E8C79B070A53}" type="presParOf" srcId="{BC237629-7666-9547-A9B9-AB38526E0823}" destId="{24AB8A2D-BB87-D947-A821-460B5F7D42F4}" srcOrd="1" destOrd="0" presId="urn:microsoft.com/office/officeart/2005/8/layout/orgChart1"/>
    <dgm:cxn modelId="{585FC9F8-18D2-DE4C-B2C3-75C995F437CB}" type="presParOf" srcId="{24AB8A2D-BB87-D947-A821-460B5F7D42F4}" destId="{66D2212B-B18D-6A4A-812D-9E24EC98ED36}" srcOrd="0" destOrd="0" presId="urn:microsoft.com/office/officeart/2005/8/layout/orgChart1"/>
    <dgm:cxn modelId="{86FBF8E9-D416-214D-8995-377799DF7B66}" type="presParOf" srcId="{66D2212B-B18D-6A4A-812D-9E24EC98ED36}" destId="{6E33214A-5122-1842-9A75-65669EC70ABA}" srcOrd="0" destOrd="0" presId="urn:microsoft.com/office/officeart/2005/8/layout/orgChart1"/>
    <dgm:cxn modelId="{5D0914BA-3411-464B-A88C-76EE9951CCF6}" type="presParOf" srcId="{66D2212B-B18D-6A4A-812D-9E24EC98ED36}" destId="{8A9E75B0-3D40-6141-AB8C-3A73F3A00232}" srcOrd="1" destOrd="0" presId="urn:microsoft.com/office/officeart/2005/8/layout/orgChart1"/>
    <dgm:cxn modelId="{515CA03E-E820-124C-BC8E-CDC734FE8D76}" type="presParOf" srcId="{24AB8A2D-BB87-D947-A821-460B5F7D42F4}" destId="{36226977-7537-184D-B86C-8A3801278393}" srcOrd="1" destOrd="0" presId="urn:microsoft.com/office/officeart/2005/8/layout/orgChart1"/>
    <dgm:cxn modelId="{1E0DFF84-6760-254B-B201-CF8F43BFCB3B}" type="presParOf" srcId="{36226977-7537-184D-B86C-8A3801278393}" destId="{D7CAF9BB-92FA-B84C-AD97-F4345089E293}" srcOrd="0" destOrd="0" presId="urn:microsoft.com/office/officeart/2005/8/layout/orgChart1"/>
    <dgm:cxn modelId="{C6302C47-DB0E-454A-9FB9-AD517CD422D4}" type="presParOf" srcId="{36226977-7537-184D-B86C-8A3801278393}" destId="{8A5133F8-6FEF-D54D-94DA-A3A08D8241F7}" srcOrd="1" destOrd="0" presId="urn:microsoft.com/office/officeart/2005/8/layout/orgChart1"/>
    <dgm:cxn modelId="{D18E5B61-76D3-F64D-A4FE-40F242E2C2E7}" type="presParOf" srcId="{8A5133F8-6FEF-D54D-94DA-A3A08D8241F7}" destId="{43DFE34C-D868-7849-B451-B62CBFE6AFAD}" srcOrd="0" destOrd="0" presId="urn:microsoft.com/office/officeart/2005/8/layout/orgChart1"/>
    <dgm:cxn modelId="{A1AA3E18-E5FA-D143-BE47-5C317A2745B5}" type="presParOf" srcId="{43DFE34C-D868-7849-B451-B62CBFE6AFAD}" destId="{77D0EBBD-BDFF-4A4F-963C-3DC39B02485D}" srcOrd="0" destOrd="0" presId="urn:microsoft.com/office/officeart/2005/8/layout/orgChart1"/>
    <dgm:cxn modelId="{46729CF5-47F8-FE40-9454-24EE73174633}" type="presParOf" srcId="{43DFE34C-D868-7849-B451-B62CBFE6AFAD}" destId="{8B20036D-B63B-F645-8B6A-49B70E3596BF}" srcOrd="1" destOrd="0" presId="urn:microsoft.com/office/officeart/2005/8/layout/orgChart1"/>
    <dgm:cxn modelId="{BA6712D2-7E02-9A46-8A94-A3ED4082FA0A}" type="presParOf" srcId="{8A5133F8-6FEF-D54D-94DA-A3A08D8241F7}" destId="{B0E1F5DB-9B5B-F949-9FE0-D75A0A536302}" srcOrd="1" destOrd="0" presId="urn:microsoft.com/office/officeart/2005/8/layout/orgChart1"/>
    <dgm:cxn modelId="{7319985C-18BF-2A40-B0A2-E43B9DDA71BF}" type="presParOf" srcId="{8A5133F8-6FEF-D54D-94DA-A3A08D8241F7}" destId="{77392084-DA79-B144-9ED5-C63EFD568420}" srcOrd="2" destOrd="0" presId="urn:microsoft.com/office/officeart/2005/8/layout/orgChart1"/>
    <dgm:cxn modelId="{F29B53D3-8794-2F43-999E-0EBA9C55D2CF}" type="presParOf" srcId="{36226977-7537-184D-B86C-8A3801278393}" destId="{ABB98C4F-6F36-564B-B8A6-09B66387CA88}" srcOrd="2" destOrd="0" presId="urn:microsoft.com/office/officeart/2005/8/layout/orgChart1"/>
    <dgm:cxn modelId="{EB05381B-89E8-F648-9BA4-9BFC3CC877D6}" type="presParOf" srcId="{36226977-7537-184D-B86C-8A3801278393}" destId="{282E01DF-9A58-484C-BB51-1F7482650BED}" srcOrd="3" destOrd="0" presId="urn:microsoft.com/office/officeart/2005/8/layout/orgChart1"/>
    <dgm:cxn modelId="{B28BDD52-7B13-6B41-832E-413D09B23864}" type="presParOf" srcId="{282E01DF-9A58-484C-BB51-1F7482650BED}" destId="{0623CCE0-1CFA-934A-A14A-C7635BAAF88D}" srcOrd="0" destOrd="0" presId="urn:microsoft.com/office/officeart/2005/8/layout/orgChart1"/>
    <dgm:cxn modelId="{FADF4BD4-1265-6A40-91E8-12823E5F4E23}" type="presParOf" srcId="{0623CCE0-1CFA-934A-A14A-C7635BAAF88D}" destId="{08396B18-AF1D-2045-8439-D65C50E70B89}" srcOrd="0" destOrd="0" presId="urn:microsoft.com/office/officeart/2005/8/layout/orgChart1"/>
    <dgm:cxn modelId="{21DB1239-B237-B646-A2DE-8D593C48436A}" type="presParOf" srcId="{0623CCE0-1CFA-934A-A14A-C7635BAAF88D}" destId="{BECC0B2D-0802-6346-8998-954FB9DB2670}" srcOrd="1" destOrd="0" presId="urn:microsoft.com/office/officeart/2005/8/layout/orgChart1"/>
    <dgm:cxn modelId="{CA93E3EF-84F1-7A47-8423-AE3DDF2BFD8F}" type="presParOf" srcId="{282E01DF-9A58-484C-BB51-1F7482650BED}" destId="{8C55E5E0-188A-B848-AD05-27CE5FF807B1}" srcOrd="1" destOrd="0" presId="urn:microsoft.com/office/officeart/2005/8/layout/orgChart1"/>
    <dgm:cxn modelId="{A8BD1863-6941-8B48-9244-D313ACEFAC55}" type="presParOf" srcId="{282E01DF-9A58-484C-BB51-1F7482650BED}" destId="{118F0272-4291-354D-BA71-7FB43B052F37}" srcOrd="2" destOrd="0" presId="urn:microsoft.com/office/officeart/2005/8/layout/orgChart1"/>
    <dgm:cxn modelId="{AC3299A3-A59C-C749-BB6A-5C48760FA788}" type="presParOf" srcId="{36226977-7537-184D-B86C-8A3801278393}" destId="{91E509AB-AD24-D844-8730-C29D1B188C0E}" srcOrd="4" destOrd="0" presId="urn:microsoft.com/office/officeart/2005/8/layout/orgChart1"/>
    <dgm:cxn modelId="{2547E086-D6C4-864F-B099-EC93B6EB593B}" type="presParOf" srcId="{36226977-7537-184D-B86C-8A3801278393}" destId="{34E330A5-F9F2-4344-9E44-3A98D5BB27FF}" srcOrd="5" destOrd="0" presId="urn:microsoft.com/office/officeart/2005/8/layout/orgChart1"/>
    <dgm:cxn modelId="{1935F149-BA44-0A44-9BDE-6AE7C24D9C70}" type="presParOf" srcId="{34E330A5-F9F2-4344-9E44-3A98D5BB27FF}" destId="{B08650FE-C940-2B44-83AE-6B38C5321A72}" srcOrd="0" destOrd="0" presId="urn:microsoft.com/office/officeart/2005/8/layout/orgChart1"/>
    <dgm:cxn modelId="{1A4BF69E-C20E-E34D-B2B0-DDB54FD4D743}" type="presParOf" srcId="{B08650FE-C940-2B44-83AE-6B38C5321A72}" destId="{12173B35-4BE4-C344-827C-70A09C2C864B}" srcOrd="0" destOrd="0" presId="urn:microsoft.com/office/officeart/2005/8/layout/orgChart1"/>
    <dgm:cxn modelId="{5AFDFE70-79C7-3D40-99F0-6D01B61FC6A2}" type="presParOf" srcId="{B08650FE-C940-2B44-83AE-6B38C5321A72}" destId="{8E2DC4DE-374F-B148-860F-5512DDC17E4A}" srcOrd="1" destOrd="0" presId="urn:microsoft.com/office/officeart/2005/8/layout/orgChart1"/>
    <dgm:cxn modelId="{DFBBF636-9CED-6D40-B5DA-2A930EF191C8}" type="presParOf" srcId="{34E330A5-F9F2-4344-9E44-3A98D5BB27FF}" destId="{26FD5E79-D2CF-1447-8D7E-9C9DC0FC3194}" srcOrd="1" destOrd="0" presId="urn:microsoft.com/office/officeart/2005/8/layout/orgChart1"/>
    <dgm:cxn modelId="{2B5C1FAF-C4B7-5444-B064-FD4B3CA39CB9}" type="presParOf" srcId="{34E330A5-F9F2-4344-9E44-3A98D5BB27FF}" destId="{C5A46AB9-7527-F346-B7E8-7238D32C97E5}" srcOrd="2" destOrd="0" presId="urn:microsoft.com/office/officeart/2005/8/layout/orgChart1"/>
    <dgm:cxn modelId="{0D89AA2F-2A62-CC42-9A98-DB78444A5B0B}" type="presParOf" srcId="{24AB8A2D-BB87-D947-A821-460B5F7D42F4}" destId="{446A5DF9-2573-2D40-8402-FFF3DFFBDF8F}" srcOrd="2" destOrd="0" presId="urn:microsoft.com/office/officeart/2005/8/layout/orgChart1"/>
    <dgm:cxn modelId="{E18FFC78-A4CD-1B42-9B70-71CB51AD03C7}" type="presParOf" srcId="{BC237629-7666-9547-A9B9-AB38526E0823}" destId="{C9A685AA-13D4-D246-BEC3-ABA6827A6A2E}" srcOrd="2" destOrd="0" presId="urn:microsoft.com/office/officeart/2005/8/layout/orgChart1"/>
    <dgm:cxn modelId="{51D696E8-6590-5F47-90C0-CF9B171F01BF}" type="presParOf" srcId="{BC237629-7666-9547-A9B9-AB38526E0823}" destId="{2FC7896E-4C08-9E4D-9948-A85386F66E0E}" srcOrd="3" destOrd="0" presId="urn:microsoft.com/office/officeart/2005/8/layout/orgChart1"/>
    <dgm:cxn modelId="{6C5C9CD6-E9F0-874B-9FB1-4659A7334A99}" type="presParOf" srcId="{2FC7896E-4C08-9E4D-9948-A85386F66E0E}" destId="{4D6E3A70-18BD-7D46-96E9-CECBA6BF0FB7}" srcOrd="0" destOrd="0" presId="urn:microsoft.com/office/officeart/2005/8/layout/orgChart1"/>
    <dgm:cxn modelId="{9C9D68D4-2373-E840-9804-AAE446F65392}" type="presParOf" srcId="{4D6E3A70-18BD-7D46-96E9-CECBA6BF0FB7}" destId="{BCA91BDD-8535-1344-90B3-25F94AD5902B}" srcOrd="0" destOrd="0" presId="urn:microsoft.com/office/officeart/2005/8/layout/orgChart1"/>
    <dgm:cxn modelId="{16EC61D3-9FA4-8144-BEF8-6C7216D7054E}" type="presParOf" srcId="{4D6E3A70-18BD-7D46-96E9-CECBA6BF0FB7}" destId="{BAB22AEA-1AE4-8343-B834-538B9CC4734A}" srcOrd="1" destOrd="0" presId="urn:microsoft.com/office/officeart/2005/8/layout/orgChart1"/>
    <dgm:cxn modelId="{2EBA47FE-D647-0B47-BDA4-59813DE79948}" type="presParOf" srcId="{2FC7896E-4C08-9E4D-9948-A85386F66E0E}" destId="{CAA7B87D-ECEF-7D42-B22E-CD90E7EFC7B8}" srcOrd="1" destOrd="0" presId="urn:microsoft.com/office/officeart/2005/8/layout/orgChart1"/>
    <dgm:cxn modelId="{AC87B66B-9B25-AB4A-BA6C-FD70FA51A3A7}" type="presParOf" srcId="{CAA7B87D-ECEF-7D42-B22E-CD90E7EFC7B8}" destId="{2B6F555E-72C1-FE4C-9E99-D2812458E324}" srcOrd="0" destOrd="0" presId="urn:microsoft.com/office/officeart/2005/8/layout/orgChart1"/>
    <dgm:cxn modelId="{73AC7135-FDBA-BD46-ACE5-A6B0C7F45B09}" type="presParOf" srcId="{CAA7B87D-ECEF-7D42-B22E-CD90E7EFC7B8}" destId="{F6D1B4F4-5FF5-1F47-8FF3-63A2028B309A}" srcOrd="1" destOrd="0" presId="urn:microsoft.com/office/officeart/2005/8/layout/orgChart1"/>
    <dgm:cxn modelId="{2EF7C72B-6401-4542-A29D-8AA00BD81D25}" type="presParOf" srcId="{F6D1B4F4-5FF5-1F47-8FF3-63A2028B309A}" destId="{24EB12AE-7EC6-7744-8261-713BF6A9F1BA}" srcOrd="0" destOrd="0" presId="urn:microsoft.com/office/officeart/2005/8/layout/orgChart1"/>
    <dgm:cxn modelId="{A3A80510-A630-234F-8C79-8DE7C6812D67}" type="presParOf" srcId="{24EB12AE-7EC6-7744-8261-713BF6A9F1BA}" destId="{2B11DCD8-7BF5-4641-867D-DB053C5AA0BD}" srcOrd="0" destOrd="0" presId="urn:microsoft.com/office/officeart/2005/8/layout/orgChart1"/>
    <dgm:cxn modelId="{EBD3B185-1221-3643-A837-5BBE526DF7A0}" type="presParOf" srcId="{24EB12AE-7EC6-7744-8261-713BF6A9F1BA}" destId="{D741A80D-E0B8-FE42-AD4A-EFE3AE53DE8A}" srcOrd="1" destOrd="0" presId="urn:microsoft.com/office/officeart/2005/8/layout/orgChart1"/>
    <dgm:cxn modelId="{CD8BDF6F-8662-3C49-AB42-ECBD9D22A69A}" type="presParOf" srcId="{F6D1B4F4-5FF5-1F47-8FF3-63A2028B309A}" destId="{98C5690C-C9F0-2644-8991-367A89DB3356}" srcOrd="1" destOrd="0" presId="urn:microsoft.com/office/officeart/2005/8/layout/orgChart1"/>
    <dgm:cxn modelId="{161173BB-617E-D849-A7EE-3E5421E86C59}" type="presParOf" srcId="{F6D1B4F4-5FF5-1F47-8FF3-63A2028B309A}" destId="{57D1D2D3-E24D-0949-B5C1-1B99F5114B62}" srcOrd="2" destOrd="0" presId="urn:microsoft.com/office/officeart/2005/8/layout/orgChart1"/>
    <dgm:cxn modelId="{1584DFAE-80C4-7A4E-8C24-F784985B88B6}" type="presParOf" srcId="{CAA7B87D-ECEF-7D42-B22E-CD90E7EFC7B8}" destId="{3736DCDC-64CE-6446-A027-39992AB55BC4}" srcOrd="2" destOrd="0" presId="urn:microsoft.com/office/officeart/2005/8/layout/orgChart1"/>
    <dgm:cxn modelId="{8BD37CFD-6D9F-F44B-B169-0299322A5D7C}" type="presParOf" srcId="{CAA7B87D-ECEF-7D42-B22E-CD90E7EFC7B8}" destId="{B85FBD63-0F37-2244-AC6D-752A9AD524C4}" srcOrd="3" destOrd="0" presId="urn:microsoft.com/office/officeart/2005/8/layout/orgChart1"/>
    <dgm:cxn modelId="{B5570A2F-509A-6047-A003-CE0B55B8FAF1}" type="presParOf" srcId="{B85FBD63-0F37-2244-AC6D-752A9AD524C4}" destId="{D1FA3B28-6DC9-C242-BD4B-DCCFEA4DDA6D}" srcOrd="0" destOrd="0" presId="urn:microsoft.com/office/officeart/2005/8/layout/orgChart1"/>
    <dgm:cxn modelId="{FF7A1F44-2028-A141-9A01-D2792BEB41EE}" type="presParOf" srcId="{D1FA3B28-6DC9-C242-BD4B-DCCFEA4DDA6D}" destId="{4040CFE0-00CE-4849-9934-C6F00258B720}" srcOrd="0" destOrd="0" presId="urn:microsoft.com/office/officeart/2005/8/layout/orgChart1"/>
    <dgm:cxn modelId="{AAB4BAFF-1EBF-9346-B88D-454DCEE9F1CD}" type="presParOf" srcId="{D1FA3B28-6DC9-C242-BD4B-DCCFEA4DDA6D}" destId="{E15FCB89-A929-6D45-AE97-96E7550B6E68}" srcOrd="1" destOrd="0" presId="urn:microsoft.com/office/officeart/2005/8/layout/orgChart1"/>
    <dgm:cxn modelId="{A5D52E01-7724-3748-BEF2-452AAC1FF29D}" type="presParOf" srcId="{B85FBD63-0F37-2244-AC6D-752A9AD524C4}" destId="{617A0BB5-0B5A-0149-9C4F-2BC0E7E78112}" srcOrd="1" destOrd="0" presId="urn:microsoft.com/office/officeart/2005/8/layout/orgChart1"/>
    <dgm:cxn modelId="{0B7922B8-BB0C-7645-9223-D3D8689610AA}" type="presParOf" srcId="{B85FBD63-0F37-2244-AC6D-752A9AD524C4}" destId="{79AA51B8-10F4-A346-81DC-363F57C5493D}" srcOrd="2" destOrd="0" presId="urn:microsoft.com/office/officeart/2005/8/layout/orgChart1"/>
    <dgm:cxn modelId="{7C70A2B5-38A1-A947-8083-C1A28C5FD6FA}" type="presParOf" srcId="{CAA7B87D-ECEF-7D42-B22E-CD90E7EFC7B8}" destId="{28D82909-607D-464B-B54D-B25F85B4C29B}" srcOrd="4" destOrd="0" presId="urn:microsoft.com/office/officeart/2005/8/layout/orgChart1"/>
    <dgm:cxn modelId="{FCB6E427-3328-0644-8545-F9EECC123520}" type="presParOf" srcId="{CAA7B87D-ECEF-7D42-B22E-CD90E7EFC7B8}" destId="{1CF55D1A-5528-F84B-9000-E609AAFE311C}" srcOrd="5" destOrd="0" presId="urn:microsoft.com/office/officeart/2005/8/layout/orgChart1"/>
    <dgm:cxn modelId="{F2C11C32-06CE-9B4B-95AF-347F869430D1}" type="presParOf" srcId="{1CF55D1A-5528-F84B-9000-E609AAFE311C}" destId="{04597167-42CB-EB40-844D-C2D55F733767}" srcOrd="0" destOrd="0" presId="urn:microsoft.com/office/officeart/2005/8/layout/orgChart1"/>
    <dgm:cxn modelId="{04EC1EF1-5662-E142-A70D-C6AA5AE836C2}" type="presParOf" srcId="{04597167-42CB-EB40-844D-C2D55F733767}" destId="{03438628-22C6-3F43-A0A7-ABE18C703633}" srcOrd="0" destOrd="0" presId="urn:microsoft.com/office/officeart/2005/8/layout/orgChart1"/>
    <dgm:cxn modelId="{73B3DDA0-1D98-0E42-9F48-3C117D495914}" type="presParOf" srcId="{04597167-42CB-EB40-844D-C2D55F733767}" destId="{0313D914-E5F5-DF4E-8C5B-71E4E083A775}" srcOrd="1" destOrd="0" presId="urn:microsoft.com/office/officeart/2005/8/layout/orgChart1"/>
    <dgm:cxn modelId="{C945DA1C-9628-B642-8A5D-65ECF4AC4572}" type="presParOf" srcId="{1CF55D1A-5528-F84B-9000-E609AAFE311C}" destId="{05B73170-ACA0-344A-B70E-A0F5E59480C0}" srcOrd="1" destOrd="0" presId="urn:microsoft.com/office/officeart/2005/8/layout/orgChart1"/>
    <dgm:cxn modelId="{B57FEFFE-42A7-D24C-A3D0-3EA8C0FB8C35}" type="presParOf" srcId="{1CF55D1A-5528-F84B-9000-E609AAFE311C}" destId="{2E81DE01-97C0-2846-B534-002713E61598}" srcOrd="2" destOrd="0" presId="urn:microsoft.com/office/officeart/2005/8/layout/orgChart1"/>
    <dgm:cxn modelId="{D0779187-6F8F-D94A-A254-93B6AAB1D7FE}" type="presParOf" srcId="{2FC7896E-4C08-9E4D-9948-A85386F66E0E}" destId="{C8AD5E73-5907-AA4C-8882-9D6FFB42E528}" srcOrd="2" destOrd="0" presId="urn:microsoft.com/office/officeart/2005/8/layout/orgChart1"/>
    <dgm:cxn modelId="{C7894992-2353-D34F-9091-5D0A63CB4D0A}" type="presParOf" srcId="{BC237629-7666-9547-A9B9-AB38526E0823}" destId="{B4AB84C9-8E49-A642-9DB8-1B4FD118A76B}" srcOrd="4" destOrd="0" presId="urn:microsoft.com/office/officeart/2005/8/layout/orgChart1"/>
    <dgm:cxn modelId="{CF66D0D3-0049-0A43-8DEE-0D7823F3BA63}" type="presParOf" srcId="{BC237629-7666-9547-A9B9-AB38526E0823}" destId="{E7F705C1-695C-5E40-A9FD-26778B67F2CD}" srcOrd="5" destOrd="0" presId="urn:microsoft.com/office/officeart/2005/8/layout/orgChart1"/>
    <dgm:cxn modelId="{05813FF4-DD4F-9941-89E3-444157227A8A}" type="presParOf" srcId="{E7F705C1-695C-5E40-A9FD-26778B67F2CD}" destId="{4C6E68AD-0F6A-5F47-9CC2-4FA9F9F5D527}" srcOrd="0" destOrd="0" presId="urn:microsoft.com/office/officeart/2005/8/layout/orgChart1"/>
    <dgm:cxn modelId="{FE1004C1-DB86-0D43-8386-00F78975D772}" type="presParOf" srcId="{4C6E68AD-0F6A-5F47-9CC2-4FA9F9F5D527}" destId="{183DD223-F640-E94B-A2F7-606BF014293E}" srcOrd="0" destOrd="0" presId="urn:microsoft.com/office/officeart/2005/8/layout/orgChart1"/>
    <dgm:cxn modelId="{4A1F67F7-8768-0349-ACC0-B3AE9E2A7C5F}" type="presParOf" srcId="{4C6E68AD-0F6A-5F47-9CC2-4FA9F9F5D527}" destId="{2EE97BC2-F331-8347-B35E-5A12FE798582}" srcOrd="1" destOrd="0" presId="urn:microsoft.com/office/officeart/2005/8/layout/orgChart1"/>
    <dgm:cxn modelId="{C78DE042-AFCC-9344-AD61-E4F307EA7658}" type="presParOf" srcId="{E7F705C1-695C-5E40-A9FD-26778B67F2CD}" destId="{D38A8B12-F18E-674D-B20D-535B597A3E8B}" srcOrd="1" destOrd="0" presId="urn:microsoft.com/office/officeart/2005/8/layout/orgChart1"/>
    <dgm:cxn modelId="{F096E662-A352-D149-AA6D-471C0CD88A47}" type="presParOf" srcId="{D38A8B12-F18E-674D-B20D-535B597A3E8B}" destId="{D51B729F-C5BE-C942-8761-B7796517FF8E}" srcOrd="0" destOrd="0" presId="urn:microsoft.com/office/officeart/2005/8/layout/orgChart1"/>
    <dgm:cxn modelId="{5B0DDFD6-FEC1-0142-AB90-FC29A0B65F47}" type="presParOf" srcId="{D38A8B12-F18E-674D-B20D-535B597A3E8B}" destId="{879BA0F1-655F-3444-BBEC-BB2496803620}" srcOrd="1" destOrd="0" presId="urn:microsoft.com/office/officeart/2005/8/layout/orgChart1"/>
    <dgm:cxn modelId="{85CA6F22-1F72-AB4F-BF39-1EC910B8FDC1}" type="presParOf" srcId="{879BA0F1-655F-3444-BBEC-BB2496803620}" destId="{A0467EE3-2896-274D-88C6-E4808C2D7CBB}" srcOrd="0" destOrd="0" presId="urn:microsoft.com/office/officeart/2005/8/layout/orgChart1"/>
    <dgm:cxn modelId="{EC4F128F-A857-D046-9649-9E28042409B7}" type="presParOf" srcId="{A0467EE3-2896-274D-88C6-E4808C2D7CBB}" destId="{9F3D44F5-C6CD-3640-AE39-45903C73CBD3}" srcOrd="0" destOrd="0" presId="urn:microsoft.com/office/officeart/2005/8/layout/orgChart1"/>
    <dgm:cxn modelId="{E4239EB0-B1CF-F74F-9225-7D99440447D5}" type="presParOf" srcId="{A0467EE3-2896-274D-88C6-E4808C2D7CBB}" destId="{DB35FBBE-F408-5D47-91B5-1772A223FB58}" srcOrd="1" destOrd="0" presId="urn:microsoft.com/office/officeart/2005/8/layout/orgChart1"/>
    <dgm:cxn modelId="{DA10CF23-B6E6-AD4A-B674-CFB5EEB52117}" type="presParOf" srcId="{879BA0F1-655F-3444-BBEC-BB2496803620}" destId="{E9DDE915-3587-4D47-AC1E-57DA46939E60}" srcOrd="1" destOrd="0" presId="urn:microsoft.com/office/officeart/2005/8/layout/orgChart1"/>
    <dgm:cxn modelId="{B19E38DE-ED1E-3E40-8E30-6901223F3CF0}" type="presParOf" srcId="{879BA0F1-655F-3444-BBEC-BB2496803620}" destId="{42550050-363E-3B4D-A564-34E41C2FAF0D}" srcOrd="2" destOrd="0" presId="urn:microsoft.com/office/officeart/2005/8/layout/orgChart1"/>
    <dgm:cxn modelId="{A275156A-C667-6441-A060-66D3F7AD551B}" type="presParOf" srcId="{D38A8B12-F18E-674D-B20D-535B597A3E8B}" destId="{1682DFCE-001E-0441-BD15-09A702ADE668}" srcOrd="2" destOrd="0" presId="urn:microsoft.com/office/officeart/2005/8/layout/orgChart1"/>
    <dgm:cxn modelId="{5728C6A9-2F1B-C14E-B25F-21971C3030E1}" type="presParOf" srcId="{D38A8B12-F18E-674D-B20D-535B597A3E8B}" destId="{9D7F1BCE-2596-9B4F-8C05-B110146C1322}" srcOrd="3" destOrd="0" presId="urn:microsoft.com/office/officeart/2005/8/layout/orgChart1"/>
    <dgm:cxn modelId="{073FCA71-8D36-CE47-977F-96065B32D99C}" type="presParOf" srcId="{9D7F1BCE-2596-9B4F-8C05-B110146C1322}" destId="{4FE56D04-131A-654B-BBBF-59CF326E4481}" srcOrd="0" destOrd="0" presId="urn:microsoft.com/office/officeart/2005/8/layout/orgChart1"/>
    <dgm:cxn modelId="{B58F8AAA-03EC-4D4A-9125-55C6E9C318F4}" type="presParOf" srcId="{4FE56D04-131A-654B-BBBF-59CF326E4481}" destId="{FB4BBE72-9DEA-B54F-86FA-51BAC495A0CE}" srcOrd="0" destOrd="0" presId="urn:microsoft.com/office/officeart/2005/8/layout/orgChart1"/>
    <dgm:cxn modelId="{D28522DE-62A1-9B4F-B32C-B443786108E6}" type="presParOf" srcId="{4FE56D04-131A-654B-BBBF-59CF326E4481}" destId="{E9315056-D54B-AF49-9639-5E122982788B}" srcOrd="1" destOrd="0" presId="urn:microsoft.com/office/officeart/2005/8/layout/orgChart1"/>
    <dgm:cxn modelId="{30FEE61B-89DD-9A4F-B606-6FBB50A4BB5A}" type="presParOf" srcId="{9D7F1BCE-2596-9B4F-8C05-B110146C1322}" destId="{AE8E8827-AE47-9D47-9BAD-2CF38A21F61A}" srcOrd="1" destOrd="0" presId="urn:microsoft.com/office/officeart/2005/8/layout/orgChart1"/>
    <dgm:cxn modelId="{E8732955-6107-B743-92EC-CB5E838B52F3}" type="presParOf" srcId="{9D7F1BCE-2596-9B4F-8C05-B110146C1322}" destId="{9E9A5AA4-3971-0347-8BA0-5043D691B0BB}" srcOrd="2" destOrd="0" presId="urn:microsoft.com/office/officeart/2005/8/layout/orgChart1"/>
    <dgm:cxn modelId="{D5631462-46D8-9044-A32D-31F8CB0B2476}" type="presParOf" srcId="{D38A8B12-F18E-674D-B20D-535B597A3E8B}" destId="{ED4A0516-9A06-6740-BBB2-B85A768BEC99}" srcOrd="4" destOrd="0" presId="urn:microsoft.com/office/officeart/2005/8/layout/orgChart1"/>
    <dgm:cxn modelId="{05730EF7-B065-0C45-9148-B8B319D67148}" type="presParOf" srcId="{D38A8B12-F18E-674D-B20D-535B597A3E8B}" destId="{6C18E5B5-63A8-5345-B964-57A58B83EAE5}" srcOrd="5" destOrd="0" presId="urn:microsoft.com/office/officeart/2005/8/layout/orgChart1"/>
    <dgm:cxn modelId="{9AEA3EF8-1888-174E-9250-C6D2B2B12BA7}" type="presParOf" srcId="{6C18E5B5-63A8-5345-B964-57A58B83EAE5}" destId="{DDD3B3DA-4D2A-974B-BE9E-27BE4B657A24}" srcOrd="0" destOrd="0" presId="urn:microsoft.com/office/officeart/2005/8/layout/orgChart1"/>
    <dgm:cxn modelId="{FD76B510-B183-5C42-AEC6-3E5369EF6603}" type="presParOf" srcId="{DDD3B3DA-4D2A-974B-BE9E-27BE4B657A24}" destId="{BDDF6BE1-5EE5-DF42-8931-83C3F56983EA}" srcOrd="0" destOrd="0" presId="urn:microsoft.com/office/officeart/2005/8/layout/orgChart1"/>
    <dgm:cxn modelId="{52725934-D43A-B043-9B8E-FBA02FEE18EE}" type="presParOf" srcId="{DDD3B3DA-4D2A-974B-BE9E-27BE4B657A24}" destId="{8A6953AA-07C4-4C48-9C0F-E6C18E065DAA}" srcOrd="1" destOrd="0" presId="urn:microsoft.com/office/officeart/2005/8/layout/orgChart1"/>
    <dgm:cxn modelId="{8A9D8A48-73C0-6B48-A005-70ACAE8BE78D}" type="presParOf" srcId="{6C18E5B5-63A8-5345-B964-57A58B83EAE5}" destId="{48F6B003-E2C8-B34E-9842-C82869414038}" srcOrd="1" destOrd="0" presId="urn:microsoft.com/office/officeart/2005/8/layout/orgChart1"/>
    <dgm:cxn modelId="{F8132080-C65F-7A4A-AEF0-9CBFA2B192BE}" type="presParOf" srcId="{6C18E5B5-63A8-5345-B964-57A58B83EAE5}" destId="{777EB7DF-320E-D041-B494-10A1A356329B}" srcOrd="2" destOrd="0" presId="urn:microsoft.com/office/officeart/2005/8/layout/orgChart1"/>
    <dgm:cxn modelId="{B8B1BCBF-7D03-BF4A-B65C-A7509D6AD255}" type="presParOf" srcId="{E7F705C1-695C-5E40-A9FD-26778B67F2CD}" destId="{7594D97B-9F0C-0649-AF45-B2F67691315C}" srcOrd="2" destOrd="0" presId="urn:microsoft.com/office/officeart/2005/8/layout/orgChart1"/>
    <dgm:cxn modelId="{E43D9668-CE96-E24B-8C50-07B1D297C456}" type="presParOf" srcId="{BC237629-7666-9547-A9B9-AB38526E0823}" destId="{DD93DE0E-8DEE-9549-B192-6F4C4DC0C088}" srcOrd="6" destOrd="0" presId="urn:microsoft.com/office/officeart/2005/8/layout/orgChart1"/>
    <dgm:cxn modelId="{7D8388AF-BD4E-EF41-BA01-1EF7EFF15933}" type="presParOf" srcId="{BC237629-7666-9547-A9B9-AB38526E0823}" destId="{4DF05083-82D9-4F4F-8807-3B840F6B1C1C}" srcOrd="7" destOrd="0" presId="urn:microsoft.com/office/officeart/2005/8/layout/orgChart1"/>
    <dgm:cxn modelId="{51FCF633-CE1C-E54A-8788-3126D174C481}" type="presParOf" srcId="{4DF05083-82D9-4F4F-8807-3B840F6B1C1C}" destId="{2AD661B4-DE5F-444D-A95E-562C32B7C214}" srcOrd="0" destOrd="0" presId="urn:microsoft.com/office/officeart/2005/8/layout/orgChart1"/>
    <dgm:cxn modelId="{2F2F0251-2FD6-2542-9FBD-9964443264F3}" type="presParOf" srcId="{2AD661B4-DE5F-444D-A95E-562C32B7C214}" destId="{EFD609E1-1623-FB42-8A03-F8F09B10E387}" srcOrd="0" destOrd="0" presId="urn:microsoft.com/office/officeart/2005/8/layout/orgChart1"/>
    <dgm:cxn modelId="{CBDD2D28-13CB-894C-B222-21744D4B0F4F}" type="presParOf" srcId="{2AD661B4-DE5F-444D-A95E-562C32B7C214}" destId="{E93AA6E9-7252-004F-82D4-A0894493FFE4}" srcOrd="1" destOrd="0" presId="urn:microsoft.com/office/officeart/2005/8/layout/orgChart1"/>
    <dgm:cxn modelId="{740709FA-75E4-EF4A-A759-7381E8F2ED22}" type="presParOf" srcId="{4DF05083-82D9-4F4F-8807-3B840F6B1C1C}" destId="{B85D0AD7-5202-944D-863D-858CC8092FE8}" srcOrd="1" destOrd="0" presId="urn:microsoft.com/office/officeart/2005/8/layout/orgChart1"/>
    <dgm:cxn modelId="{03C7DF35-9127-1045-BF80-A473474A6E09}" type="presParOf" srcId="{B85D0AD7-5202-944D-863D-858CC8092FE8}" destId="{CB100045-970F-D84C-92FA-EBA270C6BDA1}" srcOrd="0" destOrd="0" presId="urn:microsoft.com/office/officeart/2005/8/layout/orgChart1"/>
    <dgm:cxn modelId="{B5A49550-E1D1-8F48-B3D2-5BF2A6BA83BB}" type="presParOf" srcId="{B85D0AD7-5202-944D-863D-858CC8092FE8}" destId="{18936F21-1619-4B43-B871-2919863ED6D6}" srcOrd="1" destOrd="0" presId="urn:microsoft.com/office/officeart/2005/8/layout/orgChart1"/>
    <dgm:cxn modelId="{D316C856-E119-1142-B0D5-25DF90DA6A76}" type="presParOf" srcId="{18936F21-1619-4B43-B871-2919863ED6D6}" destId="{19436661-650F-B946-B9B3-D3454186A4C3}" srcOrd="0" destOrd="0" presId="urn:microsoft.com/office/officeart/2005/8/layout/orgChart1"/>
    <dgm:cxn modelId="{5979FA8C-8567-BC4C-918A-BBA20AD221B9}" type="presParOf" srcId="{19436661-650F-B946-B9B3-D3454186A4C3}" destId="{716249DE-628E-074F-86E0-4F46ADAE9362}" srcOrd="0" destOrd="0" presId="urn:microsoft.com/office/officeart/2005/8/layout/orgChart1"/>
    <dgm:cxn modelId="{2C9A7385-93A3-EF4E-B548-C869603167DD}" type="presParOf" srcId="{19436661-650F-B946-B9B3-D3454186A4C3}" destId="{61A162A7-001C-AC43-BF44-8FBCF13085DE}" srcOrd="1" destOrd="0" presId="urn:microsoft.com/office/officeart/2005/8/layout/orgChart1"/>
    <dgm:cxn modelId="{99C170F1-B005-1D48-9326-73D22153577B}" type="presParOf" srcId="{18936F21-1619-4B43-B871-2919863ED6D6}" destId="{03E254F8-14D0-C54F-896F-09C4DBC8CED6}" srcOrd="1" destOrd="0" presId="urn:microsoft.com/office/officeart/2005/8/layout/orgChart1"/>
    <dgm:cxn modelId="{00D5189A-D14F-CC42-B1C4-304F7F9BC520}" type="presParOf" srcId="{18936F21-1619-4B43-B871-2919863ED6D6}" destId="{597FA7D5-0E81-EA42-9E08-050600ED25B7}" srcOrd="2" destOrd="0" presId="urn:microsoft.com/office/officeart/2005/8/layout/orgChart1"/>
    <dgm:cxn modelId="{4AC5882E-E3BA-2549-95FD-E439A85B949D}" type="presParOf" srcId="{B85D0AD7-5202-944D-863D-858CC8092FE8}" destId="{3244362F-E957-7F4D-BC9E-86D9774E4FA3}" srcOrd="2" destOrd="0" presId="urn:microsoft.com/office/officeart/2005/8/layout/orgChart1"/>
    <dgm:cxn modelId="{5B84D721-FDBA-5C4E-8979-2E5AFA8C530D}" type="presParOf" srcId="{B85D0AD7-5202-944D-863D-858CC8092FE8}" destId="{FDB9B390-83C4-C844-B43B-19781772E52E}" srcOrd="3" destOrd="0" presId="urn:microsoft.com/office/officeart/2005/8/layout/orgChart1"/>
    <dgm:cxn modelId="{2FD8BFCD-3CAB-A441-A138-3E21D76E9C79}" type="presParOf" srcId="{FDB9B390-83C4-C844-B43B-19781772E52E}" destId="{5DE2DB14-9ABF-6B49-B3A2-2FC5684B765C}" srcOrd="0" destOrd="0" presId="urn:microsoft.com/office/officeart/2005/8/layout/orgChart1"/>
    <dgm:cxn modelId="{9DD4D9E8-56C6-6844-8317-0C467CCB29BA}" type="presParOf" srcId="{5DE2DB14-9ABF-6B49-B3A2-2FC5684B765C}" destId="{C2EFFB13-DC75-BA42-9BF3-31F3B4C96358}" srcOrd="0" destOrd="0" presId="urn:microsoft.com/office/officeart/2005/8/layout/orgChart1"/>
    <dgm:cxn modelId="{8BA98ADB-4CC0-7A4D-86DE-058B2A4718AE}" type="presParOf" srcId="{5DE2DB14-9ABF-6B49-B3A2-2FC5684B765C}" destId="{645BC25B-6A96-3E48-A026-4E59F68197D8}" srcOrd="1" destOrd="0" presId="urn:microsoft.com/office/officeart/2005/8/layout/orgChart1"/>
    <dgm:cxn modelId="{E8BD524B-8397-974E-B30A-24027B3B1EFE}" type="presParOf" srcId="{FDB9B390-83C4-C844-B43B-19781772E52E}" destId="{9B1468DA-57A4-7A45-B079-6EB1AE58FAFE}" srcOrd="1" destOrd="0" presId="urn:microsoft.com/office/officeart/2005/8/layout/orgChart1"/>
    <dgm:cxn modelId="{D74578E7-6CA6-144F-B000-A65063AB779C}" type="presParOf" srcId="{FDB9B390-83C4-C844-B43B-19781772E52E}" destId="{9F9ABA66-5845-9846-AC1E-6F00E3E240A8}" srcOrd="2" destOrd="0" presId="urn:microsoft.com/office/officeart/2005/8/layout/orgChart1"/>
    <dgm:cxn modelId="{BABA675C-32BF-E940-834F-046A611A3344}" type="presParOf" srcId="{B85D0AD7-5202-944D-863D-858CC8092FE8}" destId="{D092680E-CF51-D946-8E2C-077BA3548871}" srcOrd="4" destOrd="0" presId="urn:microsoft.com/office/officeart/2005/8/layout/orgChart1"/>
    <dgm:cxn modelId="{6449AB59-E0BE-484F-A0C9-1F10E44E5ECE}" type="presParOf" srcId="{B85D0AD7-5202-944D-863D-858CC8092FE8}" destId="{3A9D7158-D2AA-154E-B22F-98748A1B6194}" srcOrd="5" destOrd="0" presId="urn:microsoft.com/office/officeart/2005/8/layout/orgChart1"/>
    <dgm:cxn modelId="{65C0CCCA-A065-124B-8BD3-A96EC49726DB}" type="presParOf" srcId="{3A9D7158-D2AA-154E-B22F-98748A1B6194}" destId="{7A1F731A-8FDB-FB4A-9EB8-CE05A4643562}" srcOrd="0" destOrd="0" presId="urn:microsoft.com/office/officeart/2005/8/layout/orgChart1"/>
    <dgm:cxn modelId="{10433092-F945-5D4C-B223-FA6AC4E08A4F}" type="presParOf" srcId="{7A1F731A-8FDB-FB4A-9EB8-CE05A4643562}" destId="{FB140955-6D87-2742-96BE-DC4E634217BE}" srcOrd="0" destOrd="0" presId="urn:microsoft.com/office/officeart/2005/8/layout/orgChart1"/>
    <dgm:cxn modelId="{A6C40B26-B2AC-0F4F-A565-373F8644CA54}" type="presParOf" srcId="{7A1F731A-8FDB-FB4A-9EB8-CE05A4643562}" destId="{947B6C11-EC3D-7C40-A251-27EA070BDE56}" srcOrd="1" destOrd="0" presId="urn:microsoft.com/office/officeart/2005/8/layout/orgChart1"/>
    <dgm:cxn modelId="{3BE326D9-3D58-7A48-A100-75890A3628FE}" type="presParOf" srcId="{3A9D7158-D2AA-154E-B22F-98748A1B6194}" destId="{E0D96D0C-8717-2344-8FA3-4E4C98C4CD96}" srcOrd="1" destOrd="0" presId="urn:microsoft.com/office/officeart/2005/8/layout/orgChart1"/>
    <dgm:cxn modelId="{A9D01BDC-8F1A-144C-9F75-EF36D2551382}" type="presParOf" srcId="{3A9D7158-D2AA-154E-B22F-98748A1B6194}" destId="{B21C3057-3F80-674E-93A6-6B127F6160F8}" srcOrd="2" destOrd="0" presId="urn:microsoft.com/office/officeart/2005/8/layout/orgChart1"/>
    <dgm:cxn modelId="{2152613B-BD75-8F4D-B101-4745F7E469ED}" type="presParOf" srcId="{4DF05083-82D9-4F4F-8807-3B840F6B1C1C}" destId="{03D91725-6EF8-C446-91D2-CE3BAB5CBC4D}" srcOrd="2" destOrd="0" presId="urn:microsoft.com/office/officeart/2005/8/layout/orgChart1"/>
    <dgm:cxn modelId="{DAC1DE2C-5A74-E848-8BA9-FE2AE0A19169}" type="presParOf" srcId="{EF31A6FB-D5F5-5446-BC77-B38FEA4242A9}" destId="{22C5FC0B-22C9-864D-8947-F522F56897B8}" srcOrd="2" destOrd="0" presId="urn:microsoft.com/office/officeart/2005/8/layout/orgChart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5301-D6B1-B84B-8661-D14B2089BB74}">
      <dsp:nvSpPr>
        <dsp:cNvPr id="0" name=""/>
        <dsp:cNvSpPr/>
      </dsp:nvSpPr>
      <dsp:spPr>
        <a:xfrm>
          <a:off x="4070493" y="3002374"/>
          <a:ext cx="544289" cy="191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089" y="0"/>
              </a:lnTo>
              <a:lnTo>
                <a:pt x="502089" y="191417"/>
              </a:lnTo>
              <a:lnTo>
                <a:pt x="544289" y="191417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CCD9B-A43B-1345-9F06-4A296C7AEBD3}">
      <dsp:nvSpPr>
        <dsp:cNvPr id="0" name=""/>
        <dsp:cNvSpPr/>
      </dsp:nvSpPr>
      <dsp:spPr>
        <a:xfrm>
          <a:off x="4070493" y="2764400"/>
          <a:ext cx="544289" cy="237973"/>
        </a:xfrm>
        <a:custGeom>
          <a:avLst/>
          <a:gdLst/>
          <a:ahLst/>
          <a:cxnLst/>
          <a:rect l="0" t="0" r="0" b="0"/>
          <a:pathLst>
            <a:path>
              <a:moveTo>
                <a:pt x="0" y="237973"/>
              </a:moveTo>
              <a:lnTo>
                <a:pt x="502089" y="237973"/>
              </a:lnTo>
              <a:lnTo>
                <a:pt x="502089" y="0"/>
              </a:lnTo>
              <a:lnTo>
                <a:pt x="544289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06B53-5131-DE45-A045-859235EEBCF8}">
      <dsp:nvSpPr>
        <dsp:cNvPr id="0" name=""/>
        <dsp:cNvSpPr/>
      </dsp:nvSpPr>
      <dsp:spPr>
        <a:xfrm>
          <a:off x="2490283" y="2573101"/>
          <a:ext cx="439312" cy="429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7112" y="0"/>
              </a:lnTo>
              <a:lnTo>
                <a:pt x="397112" y="429272"/>
              </a:lnTo>
              <a:lnTo>
                <a:pt x="439312" y="429272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D2473-AA6C-8847-855E-C73748A496BA}">
      <dsp:nvSpPr>
        <dsp:cNvPr id="0" name=""/>
        <dsp:cNvSpPr/>
      </dsp:nvSpPr>
      <dsp:spPr>
        <a:xfrm>
          <a:off x="4062940" y="2143829"/>
          <a:ext cx="551842" cy="190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9642" y="0"/>
              </a:lnTo>
              <a:lnTo>
                <a:pt x="509642" y="190904"/>
              </a:lnTo>
              <a:lnTo>
                <a:pt x="551842" y="190904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755DE-E7D3-164F-A3E1-CF9AD9008E31}">
      <dsp:nvSpPr>
        <dsp:cNvPr id="0" name=""/>
        <dsp:cNvSpPr/>
      </dsp:nvSpPr>
      <dsp:spPr>
        <a:xfrm>
          <a:off x="4062940" y="1905580"/>
          <a:ext cx="551842" cy="238248"/>
        </a:xfrm>
        <a:custGeom>
          <a:avLst/>
          <a:gdLst/>
          <a:ahLst/>
          <a:cxnLst/>
          <a:rect l="0" t="0" r="0" b="0"/>
          <a:pathLst>
            <a:path>
              <a:moveTo>
                <a:pt x="0" y="238248"/>
              </a:moveTo>
              <a:lnTo>
                <a:pt x="509642" y="238248"/>
              </a:lnTo>
              <a:lnTo>
                <a:pt x="509642" y="0"/>
              </a:lnTo>
              <a:lnTo>
                <a:pt x="551842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7766B-70A2-5447-A6AF-2AE0A97A7886}">
      <dsp:nvSpPr>
        <dsp:cNvPr id="0" name=""/>
        <dsp:cNvSpPr/>
      </dsp:nvSpPr>
      <dsp:spPr>
        <a:xfrm>
          <a:off x="2490283" y="2143829"/>
          <a:ext cx="431758" cy="429272"/>
        </a:xfrm>
        <a:custGeom>
          <a:avLst/>
          <a:gdLst/>
          <a:ahLst/>
          <a:cxnLst/>
          <a:rect l="0" t="0" r="0" b="0"/>
          <a:pathLst>
            <a:path>
              <a:moveTo>
                <a:pt x="0" y="429272"/>
              </a:moveTo>
              <a:lnTo>
                <a:pt x="389559" y="429272"/>
              </a:lnTo>
              <a:lnTo>
                <a:pt x="389559" y="0"/>
              </a:lnTo>
              <a:lnTo>
                <a:pt x="431758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77A17-3580-DC4A-AE5E-C209E494E1E4}">
      <dsp:nvSpPr>
        <dsp:cNvPr id="0" name=""/>
        <dsp:cNvSpPr/>
      </dsp:nvSpPr>
      <dsp:spPr>
        <a:xfrm>
          <a:off x="1140897" y="1714736"/>
          <a:ext cx="208488" cy="858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289" y="0"/>
              </a:lnTo>
              <a:lnTo>
                <a:pt x="166289" y="858365"/>
              </a:lnTo>
              <a:lnTo>
                <a:pt x="208488" y="858365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4973F-99A7-8346-A5A4-C64B0645A2A4}">
      <dsp:nvSpPr>
        <dsp:cNvPr id="0" name=""/>
        <dsp:cNvSpPr/>
      </dsp:nvSpPr>
      <dsp:spPr>
        <a:xfrm>
          <a:off x="4062940" y="1285524"/>
          <a:ext cx="551842" cy="190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9642" y="0"/>
              </a:lnTo>
              <a:lnTo>
                <a:pt x="509642" y="190904"/>
              </a:lnTo>
              <a:lnTo>
                <a:pt x="551842" y="190904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9B2E4-3D0E-C94C-AF77-30485114755D}">
      <dsp:nvSpPr>
        <dsp:cNvPr id="0" name=""/>
        <dsp:cNvSpPr/>
      </dsp:nvSpPr>
      <dsp:spPr>
        <a:xfrm>
          <a:off x="4062940" y="1047275"/>
          <a:ext cx="551842" cy="238248"/>
        </a:xfrm>
        <a:custGeom>
          <a:avLst/>
          <a:gdLst/>
          <a:ahLst/>
          <a:cxnLst/>
          <a:rect l="0" t="0" r="0" b="0"/>
          <a:pathLst>
            <a:path>
              <a:moveTo>
                <a:pt x="0" y="238248"/>
              </a:moveTo>
              <a:lnTo>
                <a:pt x="509642" y="238248"/>
              </a:lnTo>
              <a:lnTo>
                <a:pt x="509642" y="0"/>
              </a:lnTo>
              <a:lnTo>
                <a:pt x="551842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2A9DD-EBB0-CE4C-AB1A-882DC6E0FBDC}">
      <dsp:nvSpPr>
        <dsp:cNvPr id="0" name=""/>
        <dsp:cNvSpPr/>
      </dsp:nvSpPr>
      <dsp:spPr>
        <a:xfrm>
          <a:off x="2490283" y="856371"/>
          <a:ext cx="431758" cy="429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9559" y="0"/>
              </a:lnTo>
              <a:lnTo>
                <a:pt x="389559" y="429152"/>
              </a:lnTo>
              <a:lnTo>
                <a:pt x="431758" y="429152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48013-C89C-6B44-8E16-A17D6B39217C}">
      <dsp:nvSpPr>
        <dsp:cNvPr id="0" name=""/>
        <dsp:cNvSpPr/>
      </dsp:nvSpPr>
      <dsp:spPr>
        <a:xfrm>
          <a:off x="4065615" y="427218"/>
          <a:ext cx="549167" cy="212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67" y="0"/>
              </a:lnTo>
              <a:lnTo>
                <a:pt x="506967" y="212957"/>
              </a:lnTo>
              <a:lnTo>
                <a:pt x="549167" y="212957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6F93B-67B8-9142-A9ED-45DF4557CF19}">
      <dsp:nvSpPr>
        <dsp:cNvPr id="0" name=""/>
        <dsp:cNvSpPr/>
      </dsp:nvSpPr>
      <dsp:spPr>
        <a:xfrm>
          <a:off x="4065615" y="211022"/>
          <a:ext cx="549167" cy="216195"/>
        </a:xfrm>
        <a:custGeom>
          <a:avLst/>
          <a:gdLst/>
          <a:ahLst/>
          <a:cxnLst/>
          <a:rect l="0" t="0" r="0" b="0"/>
          <a:pathLst>
            <a:path>
              <a:moveTo>
                <a:pt x="0" y="216195"/>
              </a:moveTo>
              <a:lnTo>
                <a:pt x="506967" y="216195"/>
              </a:lnTo>
              <a:lnTo>
                <a:pt x="506967" y="0"/>
              </a:lnTo>
              <a:lnTo>
                <a:pt x="549167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322B2-B76B-4F4B-863E-59221AEE657C}">
      <dsp:nvSpPr>
        <dsp:cNvPr id="0" name=""/>
        <dsp:cNvSpPr/>
      </dsp:nvSpPr>
      <dsp:spPr>
        <a:xfrm>
          <a:off x="2490283" y="427218"/>
          <a:ext cx="434434" cy="429152"/>
        </a:xfrm>
        <a:custGeom>
          <a:avLst/>
          <a:gdLst/>
          <a:ahLst/>
          <a:cxnLst/>
          <a:rect l="0" t="0" r="0" b="0"/>
          <a:pathLst>
            <a:path>
              <a:moveTo>
                <a:pt x="0" y="429152"/>
              </a:moveTo>
              <a:lnTo>
                <a:pt x="392234" y="429152"/>
              </a:lnTo>
              <a:lnTo>
                <a:pt x="392234" y="0"/>
              </a:lnTo>
              <a:lnTo>
                <a:pt x="434434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0523C-25C7-8C47-A79E-6607C134A029}">
      <dsp:nvSpPr>
        <dsp:cNvPr id="0" name=""/>
        <dsp:cNvSpPr/>
      </dsp:nvSpPr>
      <dsp:spPr>
        <a:xfrm>
          <a:off x="1140897" y="856371"/>
          <a:ext cx="208488" cy="858365"/>
        </a:xfrm>
        <a:custGeom>
          <a:avLst/>
          <a:gdLst/>
          <a:ahLst/>
          <a:cxnLst/>
          <a:rect l="0" t="0" r="0" b="0"/>
          <a:pathLst>
            <a:path>
              <a:moveTo>
                <a:pt x="0" y="858365"/>
              </a:moveTo>
              <a:lnTo>
                <a:pt x="166289" y="858365"/>
              </a:lnTo>
              <a:lnTo>
                <a:pt x="166289" y="0"/>
              </a:lnTo>
              <a:lnTo>
                <a:pt x="208488" y="0"/>
              </a:lnTo>
            </a:path>
          </a:pathLst>
        </a:custGeom>
        <a:noFill/>
        <a:ln w="12700" cap="flat" cmpd="sng" algn="ctr">
          <a:solidFill>
            <a:srgbClr val="92928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AE1C6-28A6-8C49-987A-319F5D0B2EAD}">
      <dsp:nvSpPr>
        <dsp:cNvPr id="0" name=""/>
        <dsp:cNvSpPr/>
      </dsp:nvSpPr>
      <dsp:spPr>
        <a:xfrm>
          <a:off x="0" y="1538036"/>
          <a:ext cx="1140897" cy="35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0" y="1538036"/>
        <a:ext cx="1140897" cy="353400"/>
      </dsp:txXfrm>
    </dsp:sp>
    <dsp:sp modelId="{BA340D65-9AB1-6F4C-A7C8-9AF12C8A1773}">
      <dsp:nvSpPr>
        <dsp:cNvPr id="0" name=""/>
        <dsp:cNvSpPr/>
      </dsp:nvSpPr>
      <dsp:spPr>
        <a:xfrm>
          <a:off x="1349386" y="679671"/>
          <a:ext cx="1140897" cy="353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1349386" y="679671"/>
        <a:ext cx="1140897" cy="353400"/>
      </dsp:txXfrm>
    </dsp:sp>
    <dsp:sp modelId="{1434FD53-BC0A-CD43-8E1D-6BCD24D5C30F}">
      <dsp:nvSpPr>
        <dsp:cNvPr id="0" name=""/>
        <dsp:cNvSpPr/>
      </dsp:nvSpPr>
      <dsp:spPr>
        <a:xfrm>
          <a:off x="2924718" y="250518"/>
          <a:ext cx="1140897" cy="3534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2924718" y="250518"/>
        <a:ext cx="1140897" cy="353400"/>
      </dsp:txXfrm>
    </dsp:sp>
    <dsp:sp modelId="{DA05DE23-8AD2-8D41-863D-650B870CE84C}">
      <dsp:nvSpPr>
        <dsp:cNvPr id="0" name=""/>
        <dsp:cNvSpPr/>
      </dsp:nvSpPr>
      <dsp:spPr>
        <a:xfrm>
          <a:off x="4614782" y="22821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22821"/>
        <a:ext cx="1503376" cy="376403"/>
      </dsp:txXfrm>
    </dsp:sp>
    <dsp:sp modelId="{9070FBCA-B91B-BF40-A2DA-69C315AFE872}">
      <dsp:nvSpPr>
        <dsp:cNvPr id="0" name=""/>
        <dsp:cNvSpPr/>
      </dsp:nvSpPr>
      <dsp:spPr>
        <a:xfrm>
          <a:off x="4614782" y="451974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451974"/>
        <a:ext cx="1503376" cy="376403"/>
      </dsp:txXfrm>
    </dsp:sp>
    <dsp:sp modelId="{8F41FDE4-5AEA-FC44-9400-5DFBD7012AE2}">
      <dsp:nvSpPr>
        <dsp:cNvPr id="0" name=""/>
        <dsp:cNvSpPr/>
      </dsp:nvSpPr>
      <dsp:spPr>
        <a:xfrm>
          <a:off x="2922042" y="1108823"/>
          <a:ext cx="1140897" cy="3534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2922042" y="1108823"/>
        <a:ext cx="1140897" cy="353400"/>
      </dsp:txXfrm>
    </dsp:sp>
    <dsp:sp modelId="{EA0FDCFC-59D9-574A-9B23-CDC863086A9E}">
      <dsp:nvSpPr>
        <dsp:cNvPr id="0" name=""/>
        <dsp:cNvSpPr/>
      </dsp:nvSpPr>
      <dsp:spPr>
        <a:xfrm>
          <a:off x="4614782" y="859073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859073"/>
        <a:ext cx="1503376" cy="376403"/>
      </dsp:txXfrm>
    </dsp:sp>
    <dsp:sp modelId="{F2235C8B-4ABE-F041-8689-BC440993169C}">
      <dsp:nvSpPr>
        <dsp:cNvPr id="0" name=""/>
        <dsp:cNvSpPr/>
      </dsp:nvSpPr>
      <dsp:spPr>
        <a:xfrm>
          <a:off x="4614782" y="1288226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1288226"/>
        <a:ext cx="1503376" cy="376403"/>
      </dsp:txXfrm>
    </dsp:sp>
    <dsp:sp modelId="{FF7EF560-D66E-A14B-9328-6C273623057D}">
      <dsp:nvSpPr>
        <dsp:cNvPr id="0" name=""/>
        <dsp:cNvSpPr/>
      </dsp:nvSpPr>
      <dsp:spPr>
        <a:xfrm>
          <a:off x="1349386" y="2396401"/>
          <a:ext cx="1140897" cy="353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1349386" y="2396401"/>
        <a:ext cx="1140897" cy="353400"/>
      </dsp:txXfrm>
    </dsp:sp>
    <dsp:sp modelId="{23A24E0D-5D79-B04B-80BB-7DC03A14E212}">
      <dsp:nvSpPr>
        <dsp:cNvPr id="0" name=""/>
        <dsp:cNvSpPr/>
      </dsp:nvSpPr>
      <dsp:spPr>
        <a:xfrm>
          <a:off x="2922042" y="1967129"/>
          <a:ext cx="1140897" cy="3534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2922042" y="1967129"/>
        <a:ext cx="1140897" cy="353400"/>
      </dsp:txXfrm>
    </dsp:sp>
    <dsp:sp modelId="{1125383C-E5B2-AC4D-960C-CF5576C3C56C}">
      <dsp:nvSpPr>
        <dsp:cNvPr id="0" name=""/>
        <dsp:cNvSpPr/>
      </dsp:nvSpPr>
      <dsp:spPr>
        <a:xfrm>
          <a:off x="4614782" y="1717379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1717379"/>
        <a:ext cx="1503376" cy="376403"/>
      </dsp:txXfrm>
    </dsp:sp>
    <dsp:sp modelId="{0F52AB24-8843-534C-AB01-D368B1B9DF2E}">
      <dsp:nvSpPr>
        <dsp:cNvPr id="0" name=""/>
        <dsp:cNvSpPr/>
      </dsp:nvSpPr>
      <dsp:spPr>
        <a:xfrm>
          <a:off x="4614782" y="2146532"/>
          <a:ext cx="1503376" cy="3764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2146532"/>
        <a:ext cx="1503376" cy="376403"/>
      </dsp:txXfrm>
    </dsp:sp>
    <dsp:sp modelId="{C4EBBDBC-C251-F64E-AC0E-976B68CF325A}">
      <dsp:nvSpPr>
        <dsp:cNvPr id="0" name=""/>
        <dsp:cNvSpPr/>
      </dsp:nvSpPr>
      <dsp:spPr>
        <a:xfrm>
          <a:off x="2929596" y="2825673"/>
          <a:ext cx="1140897" cy="3534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2929596" y="2825673"/>
        <a:ext cx="1140897" cy="353400"/>
      </dsp:txXfrm>
    </dsp:sp>
    <dsp:sp modelId="{F6B5D5FC-0C35-9544-A10B-1122D83AD779}">
      <dsp:nvSpPr>
        <dsp:cNvPr id="0" name=""/>
        <dsp:cNvSpPr/>
      </dsp:nvSpPr>
      <dsp:spPr>
        <a:xfrm>
          <a:off x="4614782" y="2575685"/>
          <a:ext cx="1503410" cy="37743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2575685"/>
        <a:ext cx="1503410" cy="377430"/>
      </dsp:txXfrm>
    </dsp:sp>
    <dsp:sp modelId="{8FA0136E-7A17-0A4A-B6E9-11B7D06406DF}">
      <dsp:nvSpPr>
        <dsp:cNvPr id="0" name=""/>
        <dsp:cNvSpPr/>
      </dsp:nvSpPr>
      <dsp:spPr>
        <a:xfrm>
          <a:off x="4614782" y="3005865"/>
          <a:ext cx="1503410" cy="3758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+mn-lt"/>
              <a:ea typeface="Corbel" charset="0"/>
              <a:cs typeface="Corbel" charset="0"/>
            </a:rPr>
            <a:t>Text</a:t>
          </a:r>
          <a:endParaRPr lang="en-GB" sz="1000" kern="1200" baseline="0" noProof="0" dirty="0">
            <a:latin typeface="+mn-lt"/>
            <a:ea typeface="Corbel" charset="0"/>
            <a:cs typeface="Corbel" charset="0"/>
          </a:endParaRPr>
        </a:p>
      </dsp:txBody>
      <dsp:txXfrm>
        <a:off x="4614782" y="3005865"/>
        <a:ext cx="1503410" cy="375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5301-D6B1-B84B-8661-D14B2089BB74}">
      <dsp:nvSpPr>
        <dsp:cNvPr id="0" name=""/>
        <dsp:cNvSpPr/>
      </dsp:nvSpPr>
      <dsp:spPr>
        <a:xfrm>
          <a:off x="5089940" y="3795951"/>
          <a:ext cx="688195" cy="242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838" y="0"/>
              </a:lnTo>
              <a:lnTo>
                <a:pt x="634838" y="242027"/>
              </a:lnTo>
              <a:lnTo>
                <a:pt x="688195" y="242027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CCD9B-A43B-1345-9F06-4A296C7AEBD3}">
      <dsp:nvSpPr>
        <dsp:cNvPr id="0" name=""/>
        <dsp:cNvSpPr/>
      </dsp:nvSpPr>
      <dsp:spPr>
        <a:xfrm>
          <a:off x="5089940" y="3495058"/>
          <a:ext cx="688195" cy="300892"/>
        </a:xfrm>
        <a:custGeom>
          <a:avLst/>
          <a:gdLst/>
          <a:ahLst/>
          <a:cxnLst/>
          <a:rect l="0" t="0" r="0" b="0"/>
          <a:pathLst>
            <a:path>
              <a:moveTo>
                <a:pt x="0" y="300892"/>
              </a:moveTo>
              <a:lnTo>
                <a:pt x="634838" y="300892"/>
              </a:lnTo>
              <a:lnTo>
                <a:pt x="634838" y="0"/>
              </a:lnTo>
              <a:lnTo>
                <a:pt x="688195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06B53-5131-DE45-A045-859235EEBCF8}">
      <dsp:nvSpPr>
        <dsp:cNvPr id="0" name=""/>
        <dsp:cNvSpPr/>
      </dsp:nvSpPr>
      <dsp:spPr>
        <a:xfrm>
          <a:off x="3091932" y="3253181"/>
          <a:ext cx="555464" cy="542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107" y="0"/>
              </a:lnTo>
              <a:lnTo>
                <a:pt x="502107" y="542769"/>
              </a:lnTo>
              <a:lnTo>
                <a:pt x="555464" y="542769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D2473-AA6C-8847-855E-C73748A496BA}">
      <dsp:nvSpPr>
        <dsp:cNvPr id="0" name=""/>
        <dsp:cNvSpPr/>
      </dsp:nvSpPr>
      <dsp:spPr>
        <a:xfrm>
          <a:off x="5080389" y="2710412"/>
          <a:ext cx="697746" cy="24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389" y="0"/>
              </a:lnTo>
              <a:lnTo>
                <a:pt x="644389" y="241378"/>
              </a:lnTo>
              <a:lnTo>
                <a:pt x="697746" y="24137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755DE-E7D3-164F-A3E1-CF9AD9008E31}">
      <dsp:nvSpPr>
        <dsp:cNvPr id="0" name=""/>
        <dsp:cNvSpPr/>
      </dsp:nvSpPr>
      <dsp:spPr>
        <a:xfrm>
          <a:off x="5080389" y="2409172"/>
          <a:ext cx="697746" cy="301240"/>
        </a:xfrm>
        <a:custGeom>
          <a:avLst/>
          <a:gdLst/>
          <a:ahLst/>
          <a:cxnLst/>
          <a:rect l="0" t="0" r="0" b="0"/>
          <a:pathLst>
            <a:path>
              <a:moveTo>
                <a:pt x="0" y="301240"/>
              </a:moveTo>
              <a:lnTo>
                <a:pt x="644389" y="301240"/>
              </a:lnTo>
              <a:lnTo>
                <a:pt x="644389" y="0"/>
              </a:lnTo>
              <a:lnTo>
                <a:pt x="697746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7766B-70A2-5447-A6AF-2AE0A97A7886}">
      <dsp:nvSpPr>
        <dsp:cNvPr id="0" name=""/>
        <dsp:cNvSpPr/>
      </dsp:nvSpPr>
      <dsp:spPr>
        <a:xfrm>
          <a:off x="3091932" y="2710412"/>
          <a:ext cx="545913" cy="542769"/>
        </a:xfrm>
        <a:custGeom>
          <a:avLst/>
          <a:gdLst/>
          <a:ahLst/>
          <a:cxnLst/>
          <a:rect l="0" t="0" r="0" b="0"/>
          <a:pathLst>
            <a:path>
              <a:moveTo>
                <a:pt x="0" y="542769"/>
              </a:moveTo>
              <a:lnTo>
                <a:pt x="492556" y="542769"/>
              </a:lnTo>
              <a:lnTo>
                <a:pt x="492556" y="0"/>
              </a:lnTo>
              <a:lnTo>
                <a:pt x="545913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77A17-3580-DC4A-AE5E-C209E494E1E4}">
      <dsp:nvSpPr>
        <dsp:cNvPr id="0" name=""/>
        <dsp:cNvSpPr/>
      </dsp:nvSpPr>
      <dsp:spPr>
        <a:xfrm>
          <a:off x="1442543" y="2167869"/>
          <a:ext cx="206844" cy="108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487" y="0"/>
              </a:lnTo>
              <a:lnTo>
                <a:pt x="153487" y="1085312"/>
              </a:lnTo>
              <a:lnTo>
                <a:pt x="206844" y="10853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4973F-99A7-8346-A5A4-C64B0645A2A4}">
      <dsp:nvSpPr>
        <dsp:cNvPr id="0" name=""/>
        <dsp:cNvSpPr/>
      </dsp:nvSpPr>
      <dsp:spPr>
        <a:xfrm>
          <a:off x="5080389" y="1625176"/>
          <a:ext cx="697746" cy="24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4389" y="0"/>
              </a:lnTo>
              <a:lnTo>
                <a:pt x="644389" y="241378"/>
              </a:lnTo>
              <a:lnTo>
                <a:pt x="697746" y="24137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9B2E4-3D0E-C94C-AF77-30485114755D}">
      <dsp:nvSpPr>
        <dsp:cNvPr id="0" name=""/>
        <dsp:cNvSpPr/>
      </dsp:nvSpPr>
      <dsp:spPr>
        <a:xfrm>
          <a:off x="5080389" y="1323935"/>
          <a:ext cx="697746" cy="301240"/>
        </a:xfrm>
        <a:custGeom>
          <a:avLst/>
          <a:gdLst/>
          <a:ahLst/>
          <a:cxnLst/>
          <a:rect l="0" t="0" r="0" b="0"/>
          <a:pathLst>
            <a:path>
              <a:moveTo>
                <a:pt x="0" y="301240"/>
              </a:moveTo>
              <a:lnTo>
                <a:pt x="644389" y="301240"/>
              </a:lnTo>
              <a:lnTo>
                <a:pt x="644389" y="0"/>
              </a:lnTo>
              <a:lnTo>
                <a:pt x="697746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2A9DD-EBB0-CE4C-AB1A-882DC6E0FBDC}">
      <dsp:nvSpPr>
        <dsp:cNvPr id="0" name=""/>
        <dsp:cNvSpPr/>
      </dsp:nvSpPr>
      <dsp:spPr>
        <a:xfrm>
          <a:off x="3091932" y="1082557"/>
          <a:ext cx="545913" cy="54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2556" y="0"/>
              </a:lnTo>
              <a:lnTo>
                <a:pt x="492556" y="542618"/>
              </a:lnTo>
              <a:lnTo>
                <a:pt x="545913" y="542618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48013-C89C-6B44-8E16-A17D6B39217C}">
      <dsp:nvSpPr>
        <dsp:cNvPr id="0" name=""/>
        <dsp:cNvSpPr/>
      </dsp:nvSpPr>
      <dsp:spPr>
        <a:xfrm>
          <a:off x="5083772" y="539939"/>
          <a:ext cx="694363" cy="269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1006" y="0"/>
              </a:lnTo>
              <a:lnTo>
                <a:pt x="641006" y="269261"/>
              </a:lnTo>
              <a:lnTo>
                <a:pt x="694363" y="269261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6F93B-67B8-9142-A9ED-45DF4557CF19}">
      <dsp:nvSpPr>
        <dsp:cNvPr id="0" name=""/>
        <dsp:cNvSpPr/>
      </dsp:nvSpPr>
      <dsp:spPr>
        <a:xfrm>
          <a:off x="5083772" y="266583"/>
          <a:ext cx="694363" cy="273356"/>
        </a:xfrm>
        <a:custGeom>
          <a:avLst/>
          <a:gdLst/>
          <a:ahLst/>
          <a:cxnLst/>
          <a:rect l="0" t="0" r="0" b="0"/>
          <a:pathLst>
            <a:path>
              <a:moveTo>
                <a:pt x="0" y="273356"/>
              </a:moveTo>
              <a:lnTo>
                <a:pt x="641006" y="273356"/>
              </a:lnTo>
              <a:lnTo>
                <a:pt x="641006" y="0"/>
              </a:lnTo>
              <a:lnTo>
                <a:pt x="694363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322B2-B76B-4F4B-863E-59221AEE657C}">
      <dsp:nvSpPr>
        <dsp:cNvPr id="0" name=""/>
        <dsp:cNvSpPr/>
      </dsp:nvSpPr>
      <dsp:spPr>
        <a:xfrm>
          <a:off x="3091932" y="539939"/>
          <a:ext cx="549296" cy="542618"/>
        </a:xfrm>
        <a:custGeom>
          <a:avLst/>
          <a:gdLst/>
          <a:ahLst/>
          <a:cxnLst/>
          <a:rect l="0" t="0" r="0" b="0"/>
          <a:pathLst>
            <a:path>
              <a:moveTo>
                <a:pt x="0" y="542618"/>
              </a:moveTo>
              <a:lnTo>
                <a:pt x="495939" y="542618"/>
              </a:lnTo>
              <a:lnTo>
                <a:pt x="495939" y="0"/>
              </a:lnTo>
              <a:lnTo>
                <a:pt x="54929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0523C-25C7-8C47-A79E-6607C134A029}">
      <dsp:nvSpPr>
        <dsp:cNvPr id="0" name=""/>
        <dsp:cNvSpPr/>
      </dsp:nvSpPr>
      <dsp:spPr>
        <a:xfrm>
          <a:off x="1442543" y="1082557"/>
          <a:ext cx="206844" cy="1085312"/>
        </a:xfrm>
        <a:custGeom>
          <a:avLst/>
          <a:gdLst/>
          <a:ahLst/>
          <a:cxnLst/>
          <a:rect l="0" t="0" r="0" b="0"/>
          <a:pathLst>
            <a:path>
              <a:moveTo>
                <a:pt x="0" y="1085312"/>
              </a:moveTo>
              <a:lnTo>
                <a:pt x="153487" y="1085312"/>
              </a:lnTo>
              <a:lnTo>
                <a:pt x="153487" y="0"/>
              </a:lnTo>
              <a:lnTo>
                <a:pt x="20684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AE1C6-28A6-8C49-987A-319F5D0B2EAD}">
      <dsp:nvSpPr>
        <dsp:cNvPr id="0" name=""/>
        <dsp:cNvSpPr/>
      </dsp:nvSpPr>
      <dsp:spPr>
        <a:xfrm>
          <a:off x="0" y="1944451"/>
          <a:ext cx="1442543" cy="446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0" y="1944451"/>
        <a:ext cx="1442543" cy="446837"/>
      </dsp:txXfrm>
    </dsp:sp>
    <dsp:sp modelId="{BA340D65-9AB1-6F4C-A7C8-9AF12C8A1773}">
      <dsp:nvSpPr>
        <dsp:cNvPr id="0" name=""/>
        <dsp:cNvSpPr/>
      </dsp:nvSpPr>
      <dsp:spPr>
        <a:xfrm>
          <a:off x="1649388" y="859139"/>
          <a:ext cx="1442543" cy="4468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1649388" y="859139"/>
        <a:ext cx="1442543" cy="446837"/>
      </dsp:txXfrm>
    </dsp:sp>
    <dsp:sp modelId="{1434FD53-BC0A-CD43-8E1D-6BCD24D5C30F}">
      <dsp:nvSpPr>
        <dsp:cNvPr id="0" name=""/>
        <dsp:cNvSpPr/>
      </dsp:nvSpPr>
      <dsp:spPr>
        <a:xfrm>
          <a:off x="3641228" y="316520"/>
          <a:ext cx="1442543" cy="44683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3641228" y="316520"/>
        <a:ext cx="1442543" cy="446837"/>
      </dsp:txXfrm>
    </dsp:sp>
    <dsp:sp modelId="{DA05DE23-8AD2-8D41-863D-650B870CE84C}">
      <dsp:nvSpPr>
        <dsp:cNvPr id="0" name=""/>
        <dsp:cNvSpPr/>
      </dsp:nvSpPr>
      <dsp:spPr>
        <a:xfrm>
          <a:off x="5778136" y="28622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28622"/>
        <a:ext cx="1900861" cy="475921"/>
      </dsp:txXfrm>
    </dsp:sp>
    <dsp:sp modelId="{9070FBCA-B91B-BF40-A2DA-69C315AFE872}">
      <dsp:nvSpPr>
        <dsp:cNvPr id="0" name=""/>
        <dsp:cNvSpPr/>
      </dsp:nvSpPr>
      <dsp:spPr>
        <a:xfrm>
          <a:off x="5778136" y="571240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571240"/>
        <a:ext cx="1900861" cy="475921"/>
      </dsp:txXfrm>
    </dsp:sp>
    <dsp:sp modelId="{8F41FDE4-5AEA-FC44-9400-5DFBD7012AE2}">
      <dsp:nvSpPr>
        <dsp:cNvPr id="0" name=""/>
        <dsp:cNvSpPr/>
      </dsp:nvSpPr>
      <dsp:spPr>
        <a:xfrm>
          <a:off x="3637845" y="1401757"/>
          <a:ext cx="1442543" cy="44683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3637845" y="1401757"/>
        <a:ext cx="1442543" cy="446837"/>
      </dsp:txXfrm>
    </dsp:sp>
    <dsp:sp modelId="{EA0FDCFC-59D9-574A-9B23-CDC863086A9E}">
      <dsp:nvSpPr>
        <dsp:cNvPr id="0" name=""/>
        <dsp:cNvSpPr/>
      </dsp:nvSpPr>
      <dsp:spPr>
        <a:xfrm>
          <a:off x="5778136" y="1085974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1085974"/>
        <a:ext cx="1900861" cy="475921"/>
      </dsp:txXfrm>
    </dsp:sp>
    <dsp:sp modelId="{F2235C8B-4ABE-F041-8689-BC440993169C}">
      <dsp:nvSpPr>
        <dsp:cNvPr id="0" name=""/>
        <dsp:cNvSpPr/>
      </dsp:nvSpPr>
      <dsp:spPr>
        <a:xfrm>
          <a:off x="5778136" y="1628593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1628593"/>
        <a:ext cx="1900861" cy="475921"/>
      </dsp:txXfrm>
    </dsp:sp>
    <dsp:sp modelId="{FF7EF560-D66E-A14B-9328-6C273623057D}">
      <dsp:nvSpPr>
        <dsp:cNvPr id="0" name=""/>
        <dsp:cNvSpPr/>
      </dsp:nvSpPr>
      <dsp:spPr>
        <a:xfrm>
          <a:off x="1649388" y="3029763"/>
          <a:ext cx="1442543" cy="4468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1649388" y="3029763"/>
        <a:ext cx="1442543" cy="446837"/>
      </dsp:txXfrm>
    </dsp:sp>
    <dsp:sp modelId="{23A24E0D-5D79-B04B-80BB-7DC03A14E212}">
      <dsp:nvSpPr>
        <dsp:cNvPr id="0" name=""/>
        <dsp:cNvSpPr/>
      </dsp:nvSpPr>
      <dsp:spPr>
        <a:xfrm>
          <a:off x="3637845" y="2486994"/>
          <a:ext cx="1442543" cy="44683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3637845" y="2486994"/>
        <a:ext cx="1442543" cy="446837"/>
      </dsp:txXfrm>
    </dsp:sp>
    <dsp:sp modelId="{1125383C-E5B2-AC4D-960C-CF5576C3C56C}">
      <dsp:nvSpPr>
        <dsp:cNvPr id="0" name=""/>
        <dsp:cNvSpPr/>
      </dsp:nvSpPr>
      <dsp:spPr>
        <a:xfrm>
          <a:off x="5778136" y="2171211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2171211"/>
        <a:ext cx="1900861" cy="475921"/>
      </dsp:txXfrm>
    </dsp:sp>
    <dsp:sp modelId="{0F52AB24-8843-534C-AB01-D368B1B9DF2E}">
      <dsp:nvSpPr>
        <dsp:cNvPr id="0" name=""/>
        <dsp:cNvSpPr/>
      </dsp:nvSpPr>
      <dsp:spPr>
        <a:xfrm>
          <a:off x="5778136" y="2713829"/>
          <a:ext cx="1900861" cy="4759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2713829"/>
        <a:ext cx="1900861" cy="475921"/>
      </dsp:txXfrm>
    </dsp:sp>
    <dsp:sp modelId="{C4EBBDBC-C251-F64E-AC0E-976B68CF325A}">
      <dsp:nvSpPr>
        <dsp:cNvPr id="0" name=""/>
        <dsp:cNvSpPr/>
      </dsp:nvSpPr>
      <dsp:spPr>
        <a:xfrm>
          <a:off x="3647396" y="3572532"/>
          <a:ext cx="1442543" cy="44683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3647396" y="3572532"/>
        <a:ext cx="1442543" cy="446837"/>
      </dsp:txXfrm>
    </dsp:sp>
    <dsp:sp modelId="{F6B5D5FC-0C35-9544-A10B-1122D83AD779}">
      <dsp:nvSpPr>
        <dsp:cNvPr id="0" name=""/>
        <dsp:cNvSpPr/>
      </dsp:nvSpPr>
      <dsp:spPr>
        <a:xfrm>
          <a:off x="5778136" y="3256448"/>
          <a:ext cx="1900903" cy="47722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3256448"/>
        <a:ext cx="1900903" cy="477220"/>
      </dsp:txXfrm>
    </dsp:sp>
    <dsp:sp modelId="{8FA0136E-7A17-0A4A-B6E9-11B7D06406DF}">
      <dsp:nvSpPr>
        <dsp:cNvPr id="0" name=""/>
        <dsp:cNvSpPr/>
      </dsp:nvSpPr>
      <dsp:spPr>
        <a:xfrm>
          <a:off x="5778136" y="3800365"/>
          <a:ext cx="1900903" cy="47522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baseline="0" noProof="0" dirty="0" smtClean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  <a:endParaRPr lang="en-GB" sz="1000" kern="1200" baseline="0" noProof="0" dirty="0">
            <a:latin typeface="Arial" panose="020B0604020202020204" pitchFamily="34" charset="0"/>
            <a:ea typeface="Corbel" charset="0"/>
            <a:cs typeface="Arial" panose="020B0604020202020204" pitchFamily="34" charset="0"/>
          </a:endParaRPr>
        </a:p>
      </dsp:txBody>
      <dsp:txXfrm>
        <a:off x="5778136" y="3800365"/>
        <a:ext cx="1900903" cy="475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2680E-CF51-D946-8E2C-077BA3548871}">
      <dsp:nvSpPr>
        <dsp:cNvPr id="0" name=""/>
        <dsp:cNvSpPr/>
      </dsp:nvSpPr>
      <dsp:spPr>
        <a:xfrm>
          <a:off x="7015713" y="1342053"/>
          <a:ext cx="443066" cy="2114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4403"/>
              </a:lnTo>
              <a:lnTo>
                <a:pt x="443066" y="21144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4362F-E957-7F4D-BC9E-86D9774E4FA3}">
      <dsp:nvSpPr>
        <dsp:cNvPr id="0" name=""/>
        <dsp:cNvSpPr/>
      </dsp:nvSpPr>
      <dsp:spPr>
        <a:xfrm>
          <a:off x="7015713" y="1342053"/>
          <a:ext cx="443066" cy="1319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9656"/>
              </a:lnTo>
              <a:lnTo>
                <a:pt x="443066" y="13196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00045-970F-D84C-92FA-EBA270C6BDA1}">
      <dsp:nvSpPr>
        <dsp:cNvPr id="0" name=""/>
        <dsp:cNvSpPr/>
      </dsp:nvSpPr>
      <dsp:spPr>
        <a:xfrm>
          <a:off x="7015713" y="1342053"/>
          <a:ext cx="443066" cy="524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910"/>
              </a:lnTo>
              <a:lnTo>
                <a:pt x="443066" y="52491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3DE0E-8DEE-9549-B192-6F4C4DC0C088}">
      <dsp:nvSpPr>
        <dsp:cNvPr id="0" name=""/>
        <dsp:cNvSpPr/>
      </dsp:nvSpPr>
      <dsp:spPr>
        <a:xfrm>
          <a:off x="4329941" y="551000"/>
          <a:ext cx="3341848" cy="240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79"/>
              </a:lnTo>
              <a:lnTo>
                <a:pt x="3341848" y="118179"/>
              </a:lnTo>
              <a:lnTo>
                <a:pt x="3341848" y="2400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A0516-9A06-6740-BBB2-B85A768BEC99}">
      <dsp:nvSpPr>
        <dsp:cNvPr id="0" name=""/>
        <dsp:cNvSpPr/>
      </dsp:nvSpPr>
      <dsp:spPr>
        <a:xfrm>
          <a:off x="4923012" y="1342053"/>
          <a:ext cx="246028" cy="2106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6980"/>
              </a:lnTo>
              <a:lnTo>
                <a:pt x="246028" y="210698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2DFCE-001E-0441-BD15-09A702ADE668}">
      <dsp:nvSpPr>
        <dsp:cNvPr id="0" name=""/>
        <dsp:cNvSpPr/>
      </dsp:nvSpPr>
      <dsp:spPr>
        <a:xfrm>
          <a:off x="4923012" y="1342053"/>
          <a:ext cx="246028" cy="1312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2234"/>
              </a:lnTo>
              <a:lnTo>
                <a:pt x="246028" y="131223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729F-C5BE-C942-8761-B7796517FF8E}">
      <dsp:nvSpPr>
        <dsp:cNvPr id="0" name=""/>
        <dsp:cNvSpPr/>
      </dsp:nvSpPr>
      <dsp:spPr>
        <a:xfrm>
          <a:off x="4923012" y="1342053"/>
          <a:ext cx="246028" cy="517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87"/>
              </a:lnTo>
              <a:lnTo>
                <a:pt x="246028" y="5174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B84C9-8E49-A642-9DB8-1B4FD118A76B}">
      <dsp:nvSpPr>
        <dsp:cNvPr id="0" name=""/>
        <dsp:cNvSpPr/>
      </dsp:nvSpPr>
      <dsp:spPr>
        <a:xfrm>
          <a:off x="4329941" y="551000"/>
          <a:ext cx="1249147" cy="240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79"/>
              </a:lnTo>
              <a:lnTo>
                <a:pt x="1249147" y="118179"/>
              </a:lnTo>
              <a:lnTo>
                <a:pt x="1249147" y="2400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82909-607D-464B-B54D-B25F85B4C29B}">
      <dsp:nvSpPr>
        <dsp:cNvPr id="0" name=""/>
        <dsp:cNvSpPr/>
      </dsp:nvSpPr>
      <dsp:spPr>
        <a:xfrm>
          <a:off x="2649451" y="1341553"/>
          <a:ext cx="180461" cy="2107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479"/>
              </a:lnTo>
              <a:lnTo>
                <a:pt x="180461" y="210747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6DCDC-64CE-6446-A027-39992AB55BC4}">
      <dsp:nvSpPr>
        <dsp:cNvPr id="0" name=""/>
        <dsp:cNvSpPr/>
      </dsp:nvSpPr>
      <dsp:spPr>
        <a:xfrm>
          <a:off x="2649451" y="1341553"/>
          <a:ext cx="180461" cy="1312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2733"/>
              </a:lnTo>
              <a:lnTo>
                <a:pt x="180461" y="131273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F555E-72C1-FE4C-9E99-D2812458E324}">
      <dsp:nvSpPr>
        <dsp:cNvPr id="0" name=""/>
        <dsp:cNvSpPr/>
      </dsp:nvSpPr>
      <dsp:spPr>
        <a:xfrm>
          <a:off x="2649451" y="1341553"/>
          <a:ext cx="180461" cy="517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986"/>
              </a:lnTo>
              <a:lnTo>
                <a:pt x="180461" y="5179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685AA-13D4-D246-BEC3-ABA6827A6A2E}">
      <dsp:nvSpPr>
        <dsp:cNvPr id="0" name=""/>
        <dsp:cNvSpPr/>
      </dsp:nvSpPr>
      <dsp:spPr>
        <a:xfrm>
          <a:off x="3305528" y="551000"/>
          <a:ext cx="1024413" cy="239553"/>
        </a:xfrm>
        <a:custGeom>
          <a:avLst/>
          <a:gdLst/>
          <a:ahLst/>
          <a:cxnLst/>
          <a:rect l="0" t="0" r="0" b="0"/>
          <a:pathLst>
            <a:path>
              <a:moveTo>
                <a:pt x="1024413" y="0"/>
              </a:moveTo>
              <a:lnTo>
                <a:pt x="1024413" y="117680"/>
              </a:lnTo>
              <a:lnTo>
                <a:pt x="0" y="117680"/>
              </a:lnTo>
              <a:lnTo>
                <a:pt x="0" y="2395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509AB-AD24-D844-8730-C29D1B188C0E}">
      <dsp:nvSpPr>
        <dsp:cNvPr id="0" name=""/>
        <dsp:cNvSpPr/>
      </dsp:nvSpPr>
      <dsp:spPr>
        <a:xfrm>
          <a:off x="346838" y="1339714"/>
          <a:ext cx="180855" cy="2116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741"/>
              </a:lnTo>
              <a:lnTo>
                <a:pt x="180855" y="211674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98C4F-6F36-564B-B8A6-09B66387CA88}">
      <dsp:nvSpPr>
        <dsp:cNvPr id="0" name=""/>
        <dsp:cNvSpPr/>
      </dsp:nvSpPr>
      <dsp:spPr>
        <a:xfrm>
          <a:off x="346838" y="1339714"/>
          <a:ext cx="180855" cy="1321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995"/>
              </a:lnTo>
              <a:lnTo>
                <a:pt x="180855" y="132199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AF9BB-92FA-B84C-AD97-F4345089E293}">
      <dsp:nvSpPr>
        <dsp:cNvPr id="0" name=""/>
        <dsp:cNvSpPr/>
      </dsp:nvSpPr>
      <dsp:spPr>
        <a:xfrm>
          <a:off x="346838" y="1339714"/>
          <a:ext cx="180855" cy="52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7249"/>
              </a:lnTo>
              <a:lnTo>
                <a:pt x="180855" y="5272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F0D7C-B3A6-7E45-930E-6C82E4BA1CC1}">
      <dsp:nvSpPr>
        <dsp:cNvPr id="0" name=""/>
        <dsp:cNvSpPr/>
      </dsp:nvSpPr>
      <dsp:spPr>
        <a:xfrm>
          <a:off x="1002915" y="551000"/>
          <a:ext cx="3327026" cy="237714"/>
        </a:xfrm>
        <a:custGeom>
          <a:avLst/>
          <a:gdLst/>
          <a:ahLst/>
          <a:cxnLst/>
          <a:rect l="0" t="0" r="0" b="0"/>
          <a:pathLst>
            <a:path>
              <a:moveTo>
                <a:pt x="3327026" y="0"/>
              </a:moveTo>
              <a:lnTo>
                <a:pt x="3327026" y="115841"/>
              </a:lnTo>
              <a:lnTo>
                <a:pt x="0" y="115841"/>
              </a:lnTo>
              <a:lnTo>
                <a:pt x="0" y="2377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827BA-1E92-E842-8CA9-41DA8C5123EE}">
      <dsp:nvSpPr>
        <dsp:cNvPr id="0" name=""/>
        <dsp:cNvSpPr/>
      </dsp:nvSpPr>
      <dsp:spPr>
        <a:xfrm>
          <a:off x="3509845" y="0"/>
          <a:ext cx="1640191" cy="551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3509845" y="0"/>
        <a:ext cx="1640191" cy="551000"/>
      </dsp:txXfrm>
    </dsp:sp>
    <dsp:sp modelId="{6E33214A-5122-1842-9A75-65669EC70ABA}">
      <dsp:nvSpPr>
        <dsp:cNvPr id="0" name=""/>
        <dsp:cNvSpPr/>
      </dsp:nvSpPr>
      <dsp:spPr>
        <a:xfrm>
          <a:off x="182819" y="788714"/>
          <a:ext cx="1640191" cy="551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182819" y="788714"/>
        <a:ext cx="1640191" cy="551000"/>
      </dsp:txXfrm>
    </dsp:sp>
    <dsp:sp modelId="{77D0EBBD-BDFF-4A4F-963C-3DC39B02485D}">
      <dsp:nvSpPr>
        <dsp:cNvPr id="0" name=""/>
        <dsp:cNvSpPr/>
      </dsp:nvSpPr>
      <dsp:spPr>
        <a:xfrm>
          <a:off x="527694" y="1591463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27694" y="1591463"/>
        <a:ext cx="1640191" cy="551000"/>
      </dsp:txXfrm>
    </dsp:sp>
    <dsp:sp modelId="{08396B18-AF1D-2045-8439-D65C50E70B89}">
      <dsp:nvSpPr>
        <dsp:cNvPr id="0" name=""/>
        <dsp:cNvSpPr/>
      </dsp:nvSpPr>
      <dsp:spPr>
        <a:xfrm>
          <a:off x="527694" y="2386209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27694" y="2386209"/>
        <a:ext cx="1640191" cy="551000"/>
      </dsp:txXfrm>
    </dsp:sp>
    <dsp:sp modelId="{12173B35-4BE4-C344-827C-70A09C2C864B}">
      <dsp:nvSpPr>
        <dsp:cNvPr id="0" name=""/>
        <dsp:cNvSpPr/>
      </dsp:nvSpPr>
      <dsp:spPr>
        <a:xfrm>
          <a:off x="527694" y="3180956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27694" y="3180956"/>
        <a:ext cx="1640191" cy="551000"/>
      </dsp:txXfrm>
    </dsp:sp>
    <dsp:sp modelId="{BCA91BDD-8535-1344-90B3-25F94AD5902B}">
      <dsp:nvSpPr>
        <dsp:cNvPr id="0" name=""/>
        <dsp:cNvSpPr/>
      </dsp:nvSpPr>
      <dsp:spPr>
        <a:xfrm>
          <a:off x="2485432" y="790553"/>
          <a:ext cx="1640191" cy="551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2485432" y="790553"/>
        <a:ext cx="1640191" cy="551000"/>
      </dsp:txXfrm>
    </dsp:sp>
    <dsp:sp modelId="{2B11DCD8-7BF5-4641-867D-DB053C5AA0BD}">
      <dsp:nvSpPr>
        <dsp:cNvPr id="0" name=""/>
        <dsp:cNvSpPr/>
      </dsp:nvSpPr>
      <dsp:spPr>
        <a:xfrm>
          <a:off x="2829912" y="1584040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2829912" y="1584040"/>
        <a:ext cx="1640191" cy="551000"/>
      </dsp:txXfrm>
    </dsp:sp>
    <dsp:sp modelId="{4040CFE0-00CE-4849-9934-C6F00258B720}">
      <dsp:nvSpPr>
        <dsp:cNvPr id="0" name=""/>
        <dsp:cNvSpPr/>
      </dsp:nvSpPr>
      <dsp:spPr>
        <a:xfrm>
          <a:off x="2829912" y="2378787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2829912" y="2378787"/>
        <a:ext cx="1640191" cy="551000"/>
      </dsp:txXfrm>
    </dsp:sp>
    <dsp:sp modelId="{03438628-22C6-3F43-A0A7-ABE18C703633}">
      <dsp:nvSpPr>
        <dsp:cNvPr id="0" name=""/>
        <dsp:cNvSpPr/>
      </dsp:nvSpPr>
      <dsp:spPr>
        <a:xfrm>
          <a:off x="2829912" y="3173533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2829912" y="3173533"/>
        <a:ext cx="1640191" cy="551000"/>
      </dsp:txXfrm>
    </dsp:sp>
    <dsp:sp modelId="{183DD223-F640-E94B-A2F7-606BF014293E}">
      <dsp:nvSpPr>
        <dsp:cNvPr id="0" name=""/>
        <dsp:cNvSpPr/>
      </dsp:nvSpPr>
      <dsp:spPr>
        <a:xfrm>
          <a:off x="4758993" y="791052"/>
          <a:ext cx="1640191" cy="551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4758993" y="791052"/>
        <a:ext cx="1640191" cy="551000"/>
      </dsp:txXfrm>
    </dsp:sp>
    <dsp:sp modelId="{9F3D44F5-C6CD-3640-AE39-45903C73CBD3}">
      <dsp:nvSpPr>
        <dsp:cNvPr id="0" name=""/>
        <dsp:cNvSpPr/>
      </dsp:nvSpPr>
      <dsp:spPr>
        <a:xfrm>
          <a:off x="5169041" y="1584040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169041" y="1584040"/>
        <a:ext cx="1640191" cy="551000"/>
      </dsp:txXfrm>
    </dsp:sp>
    <dsp:sp modelId="{FB4BBE72-9DEA-B54F-86FA-51BAC495A0CE}">
      <dsp:nvSpPr>
        <dsp:cNvPr id="0" name=""/>
        <dsp:cNvSpPr/>
      </dsp:nvSpPr>
      <dsp:spPr>
        <a:xfrm>
          <a:off x="5169041" y="2378787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169041" y="2378787"/>
        <a:ext cx="1640191" cy="551000"/>
      </dsp:txXfrm>
    </dsp:sp>
    <dsp:sp modelId="{BDDF6BE1-5EE5-DF42-8931-83C3F56983EA}">
      <dsp:nvSpPr>
        <dsp:cNvPr id="0" name=""/>
        <dsp:cNvSpPr/>
      </dsp:nvSpPr>
      <dsp:spPr>
        <a:xfrm>
          <a:off x="5169041" y="3173533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5169041" y="3173533"/>
        <a:ext cx="1640191" cy="551000"/>
      </dsp:txXfrm>
    </dsp:sp>
    <dsp:sp modelId="{EFD609E1-1623-FB42-8A03-F8F09B10E387}">
      <dsp:nvSpPr>
        <dsp:cNvPr id="0" name=""/>
        <dsp:cNvSpPr/>
      </dsp:nvSpPr>
      <dsp:spPr>
        <a:xfrm>
          <a:off x="6851694" y="791052"/>
          <a:ext cx="1640191" cy="551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6851694" y="791052"/>
        <a:ext cx="1640191" cy="551000"/>
      </dsp:txXfrm>
    </dsp:sp>
    <dsp:sp modelId="{716249DE-628E-074F-86E0-4F46ADAE9362}">
      <dsp:nvSpPr>
        <dsp:cNvPr id="0" name=""/>
        <dsp:cNvSpPr/>
      </dsp:nvSpPr>
      <dsp:spPr>
        <a:xfrm>
          <a:off x="7458780" y="1591463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7458780" y="1591463"/>
        <a:ext cx="1640191" cy="551000"/>
      </dsp:txXfrm>
    </dsp:sp>
    <dsp:sp modelId="{C2EFFB13-DC75-BA42-9BF3-31F3B4C96358}">
      <dsp:nvSpPr>
        <dsp:cNvPr id="0" name=""/>
        <dsp:cNvSpPr/>
      </dsp:nvSpPr>
      <dsp:spPr>
        <a:xfrm>
          <a:off x="7458780" y="2386209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7458780" y="2386209"/>
        <a:ext cx="1640191" cy="551000"/>
      </dsp:txXfrm>
    </dsp:sp>
    <dsp:sp modelId="{FB140955-6D87-2742-96BE-DC4E634217BE}">
      <dsp:nvSpPr>
        <dsp:cNvPr id="0" name=""/>
        <dsp:cNvSpPr/>
      </dsp:nvSpPr>
      <dsp:spPr>
        <a:xfrm>
          <a:off x="7458780" y="3180956"/>
          <a:ext cx="1640191" cy="551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Arial" panose="020B0604020202020204" pitchFamily="34" charset="0"/>
              <a:ea typeface="Corbel" charset="0"/>
              <a:cs typeface="Arial" panose="020B0604020202020204" pitchFamily="34" charset="0"/>
            </a:rPr>
            <a:t>Text</a:t>
          </a:r>
        </a:p>
      </dsp:txBody>
      <dsp:txXfrm>
        <a:off x="7458780" y="3180956"/>
        <a:ext cx="1640191" cy="55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4/29/2021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 smtClean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 smtClean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Agenda</a:t>
            </a:r>
            <a:r>
              <a:rPr lang="en-GB" b="1" baseline="0" dirty="0" smtClean="0">
                <a:latin typeface="Calibri" panose="020F0502020204030204" pitchFamily="34" charset="0"/>
              </a:rPr>
              <a:t> 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bold</a:t>
            </a:r>
            <a:r>
              <a:rPr lang="en-GB" baseline="0" dirty="0" smtClean="0">
                <a:latin typeface="Calibri" panose="020F0502020204030204" pitchFamily="34" charset="0"/>
              </a:rPr>
              <a:t> KN dark blue</a:t>
            </a:r>
            <a:r>
              <a:rPr lang="en-GB" dirty="0" smtClean="0">
                <a:latin typeface="Calibri" panose="020F0502020204030204" pitchFamily="34" charset="0"/>
              </a:rPr>
              <a:t>   </a:t>
            </a:r>
            <a:r>
              <a:rPr lang="en-GB" b="1" baseline="0" dirty="0" smtClean="0">
                <a:latin typeface="Calibri" panose="020F0502020204030204" pitchFamily="34" charset="0"/>
              </a:rPr>
              <a:t>Agenda Item Font:  </a:t>
            </a:r>
            <a:r>
              <a:rPr lang="en-GB" baseline="0" dirty="0" smtClean="0">
                <a:latin typeface="Calibri" panose="020F0502020204030204" pitchFamily="34" charset="0"/>
              </a:rPr>
              <a:t>Arial bold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x-none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 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67857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>
                <a:latin typeface="Calibri" panose="020F0502020204030204" pitchFamily="34" charset="0"/>
              </a:rPr>
              <a:t>Physical World: Detect changes in physical environment. (Light, temperature, pressure..)</a:t>
            </a:r>
            <a:br>
              <a:rPr lang="en-US" b="0" baseline="0" dirty="0" smtClean="0">
                <a:latin typeface="Calibri" panose="020F0502020204030204" pitchFamily="34" charset="0"/>
              </a:rPr>
            </a:br>
            <a:r>
              <a:rPr lang="en-US" b="0" baseline="0" dirty="0" smtClean="0">
                <a:latin typeface="Calibri" panose="020F0502020204030204" pitchFamily="34" charset="0"/>
              </a:rPr>
              <a:t>Measure those changes with a certain accuracy.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>
                <a:latin typeface="Calibri" panose="020F0502020204030204" pitchFamily="34" charset="0"/>
              </a:rPr>
              <a:t>Sometimes raw signal needs a </a:t>
            </a:r>
            <a:r>
              <a:rPr lang="en-US" b="1" baseline="0" dirty="0" smtClean="0">
                <a:latin typeface="Calibri" panose="020F0502020204030204" pitchFamily="34" charset="0"/>
              </a:rPr>
              <a:t>Signal Conditioner </a:t>
            </a:r>
            <a:r>
              <a:rPr lang="en-US" b="0" baseline="0" dirty="0" smtClean="0">
                <a:latin typeface="Calibri" panose="020F0502020204030204" pitchFamily="34" charset="0"/>
              </a:rPr>
              <a:t>to filter noise or amplify voltage to meet standards from receivers.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73461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 </a:t>
            </a:r>
            <a:r>
              <a:rPr lang="en-GB" b="1" baseline="0" dirty="0" smtClean="0">
                <a:latin typeface="Calibri" panose="020F0502020204030204" pitchFamily="34" charset="0"/>
              </a:rPr>
              <a:t>Box title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24pt bold black +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Box description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14pt black +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45914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 </a:t>
            </a:r>
            <a:r>
              <a:rPr lang="en-GB" b="1" baseline="0" dirty="0" smtClean="0">
                <a:latin typeface="Calibri" panose="020F0502020204030204" pitchFamily="34" charset="0"/>
              </a:rPr>
              <a:t>Box title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24pt bold black +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Box description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18pt black +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911014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</a:t>
            </a:r>
            <a:r>
              <a:rPr lang="en-GB" b="1" baseline="0" dirty="0" smtClean="0">
                <a:latin typeface="Calibri" panose="020F0502020204030204" pitchFamily="34" charset="0"/>
              </a:rPr>
              <a:t> title font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Arial bold 24pt KN dark blue  </a:t>
            </a:r>
            <a:r>
              <a:rPr lang="en-GB" sz="1200" b="1" kern="120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SWOT letters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b="0" dirty="0" smtClean="0">
                <a:latin typeface="Calibri" panose="020F0502020204030204" pitchFamily="34" charset="0"/>
              </a:rPr>
              <a:t>Arial bold </a:t>
            </a:r>
            <a:r>
              <a:rPr lang="en-GB" dirty="0" smtClean="0">
                <a:latin typeface="Calibri" panose="020F0502020204030204" pitchFamily="34" charset="0"/>
              </a:rPr>
              <a:t>60pt white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SWOT titles font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b="0" dirty="0" smtClean="0">
                <a:latin typeface="Calibri" panose="020F0502020204030204" pitchFamily="34" charset="0"/>
              </a:rPr>
              <a:t>A</a:t>
            </a:r>
            <a:r>
              <a:rPr lang="en-GB" dirty="0" smtClean="0">
                <a:latin typeface="Calibri" panose="020F0502020204030204" pitchFamily="34" charset="0"/>
              </a:rPr>
              <a:t>rial bold 18pt black </a:t>
            </a:r>
            <a:r>
              <a:rPr lang="en-GB" b="1" dirty="0" smtClean="0">
                <a:latin typeface="Calibri" panose="020F0502020204030204" pitchFamily="34" charset="0"/>
              </a:rPr>
              <a:t>Text</a:t>
            </a:r>
            <a:r>
              <a:rPr lang="en-GB" b="1" baseline="0" dirty="0" smtClean="0">
                <a:latin typeface="Calibri" panose="020F0502020204030204" pitchFamily="34" charset="0"/>
              </a:rPr>
              <a:t> details font:</a:t>
            </a:r>
            <a:r>
              <a:rPr lang="en-GB" b="1" dirty="0" smtClean="0">
                <a:latin typeface="Calibri" panose="020F0502020204030204" pitchFamily="34" charset="0"/>
              </a:rPr>
              <a:t> </a:t>
            </a:r>
            <a:r>
              <a:rPr lang="en-GB" b="0" dirty="0" smtClean="0">
                <a:latin typeface="Calibri" panose="020F0502020204030204" pitchFamily="34" charset="0"/>
              </a:rPr>
              <a:t>Arial</a:t>
            </a:r>
            <a:r>
              <a:rPr lang="en-GB" b="0" baseline="0" dirty="0" smtClean="0">
                <a:latin typeface="Calibri" panose="020F0502020204030204" pitchFamily="34" charset="0"/>
              </a:rPr>
              <a:t> 16</a:t>
            </a:r>
            <a:r>
              <a:rPr lang="en-GB" dirty="0" smtClean="0">
                <a:latin typeface="Calibri" panose="020F0502020204030204" pitchFamily="34" charset="0"/>
              </a:rPr>
              <a:t>pt</a:t>
            </a:r>
            <a:r>
              <a:rPr lang="en-GB" baseline="0" dirty="0" smtClean="0">
                <a:latin typeface="Calibri" panose="020F0502020204030204" pitchFamily="34" charset="0"/>
              </a:rPr>
              <a:t> black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0BAD3-0639-1F4B-B89F-A19745E487F1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509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noProof="0" dirty="0" smtClean="0">
                <a:solidFill>
                  <a:schemeClr val="tx2"/>
                </a:solidFill>
              </a:rPr>
              <a:t>This is an animated slide.  </a:t>
            </a:r>
            <a:r>
              <a:rPr lang="en-GB" b="0" noProof="0" dirty="0" smtClean="0">
                <a:solidFill>
                  <a:schemeClr val="tx2"/>
                </a:solidFill>
              </a:rPr>
              <a:t>To remove</a:t>
            </a:r>
            <a:r>
              <a:rPr lang="en-GB" b="0" baseline="0" noProof="0" dirty="0" smtClean="0">
                <a:solidFill>
                  <a:schemeClr val="tx2"/>
                </a:solidFill>
              </a:rPr>
              <a:t>, click on the Animations tab and open the Animation Pane. 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>
                <a:solidFill>
                  <a:schemeClr val="tx2"/>
                </a:solidFill>
              </a:rPr>
              <a:t>Click on each of the activities in the pane to delete or press SHIFT+A to select all and delete</a:t>
            </a:r>
            <a:r>
              <a:rPr lang="en-CA" b="0" baseline="0" dirty="0" smtClean="0">
                <a:solidFill>
                  <a:schemeClr val="tx2"/>
                </a:solidFill>
              </a:rPr>
              <a:t>.</a:t>
            </a:r>
          </a:p>
          <a:p>
            <a:pPr defTabSz="465887"/>
            <a:endParaRPr lang="en-GB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65887"/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title font: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bold 24pt KN dark blue  </a:t>
            </a:r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text font: </a:t>
            </a:r>
            <a:r>
              <a:rPr lang="en-GB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14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 black  </a:t>
            </a:r>
          </a:p>
          <a:p>
            <a:pPr defTabSz="465887"/>
            <a:r>
              <a:rPr lang="en-GB" b="1" dirty="0" smtClean="0">
                <a:latin typeface="Calibri" panose="020F0502020204030204" pitchFamily="34" charset="0"/>
              </a:rPr>
              <a:t>Ring colours:</a:t>
            </a:r>
            <a:r>
              <a:rPr lang="en-GB" dirty="0" smtClean="0">
                <a:latin typeface="Calibri" panose="020F0502020204030204" pitchFamily="34" charset="0"/>
              </a:rPr>
              <a:t> Light </a:t>
            </a:r>
            <a:r>
              <a:rPr lang="en-GB" dirty="0" err="1" smtClean="0">
                <a:latin typeface="Calibri" panose="020F0502020204030204" pitchFamily="34" charset="0"/>
              </a:rPr>
              <a:t>gray</a:t>
            </a:r>
            <a:r>
              <a:rPr lang="en-GB" dirty="0" smtClean="0">
                <a:latin typeface="Calibri" panose="020F0502020204030204" pitchFamily="34" charset="0"/>
              </a:rPr>
              <a:t> with 1.</a:t>
            </a:r>
            <a:r>
              <a:rPr lang="en-GB" baseline="0" dirty="0" smtClean="0">
                <a:latin typeface="Calibri" panose="020F0502020204030204" pitchFamily="34" charset="0"/>
              </a:rPr>
              <a:t> dark blue </a:t>
            </a:r>
            <a:r>
              <a:rPr lang="en-GB" dirty="0" smtClean="0">
                <a:latin typeface="Calibri" panose="020F0502020204030204" pitchFamily="34" charset="0"/>
              </a:rPr>
              <a:t>2. light blue 3. Light Green 4. </a:t>
            </a:r>
            <a:r>
              <a:rPr lang="en-GB" dirty="0" err="1" smtClean="0">
                <a:latin typeface="Calibri" panose="020F0502020204030204" pitchFamily="34" charset="0"/>
              </a:rPr>
              <a:t>Gray</a:t>
            </a:r>
            <a:r>
              <a:rPr lang="en-GB" baseline="0" dirty="0" smtClean="0">
                <a:latin typeface="Calibri" panose="020F0502020204030204" pitchFamily="34" charset="0"/>
              </a:rPr>
              <a:t> a</a:t>
            </a:r>
            <a:r>
              <a:rPr lang="en-GB" dirty="0" smtClean="0">
                <a:latin typeface="Calibri" panose="020F0502020204030204" pitchFamily="34" charset="0"/>
              </a:rPr>
              <a:t>ccent 6</a:t>
            </a:r>
          </a:p>
          <a:p>
            <a:pPr defTabSz="465887"/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numbe</a:t>
            </a:r>
            <a:r>
              <a:rPr lang="en-GB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font: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bold 24pt black</a:t>
            </a:r>
          </a:p>
          <a:p>
            <a:pPr defTabSz="465887"/>
            <a:endParaRPr lang="en-GB" sz="1200" b="1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65887"/>
            <a:r>
              <a:rPr lang="en-GB" sz="1200" b="1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Changing the circle</a:t>
            </a:r>
            <a:r>
              <a:rPr lang="en-GB" sz="12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</a:t>
            </a:r>
            <a:r>
              <a:rPr lang="en-GB" sz="1200" b="1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GB" sz="12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to on </a:t>
            </a:r>
            <a:r>
              <a:rPr lang="en-GB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outermost bounding box of each</a:t>
            </a:r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</a:t>
            </a:r>
            <a:r>
              <a:rPr lang="en-GB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defTabSz="465887"/>
            <a:r>
              <a:rPr lang="en-GB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(do not select the smaller inner square)</a:t>
            </a:r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Right click and choose Edit Data.  </a:t>
            </a:r>
          </a:p>
          <a:p>
            <a:pPr defTabSz="465887"/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 data in the 2 rows as indicated so they equal 100, then close the data window. </a:t>
            </a:r>
          </a:p>
          <a:p>
            <a:pPr defTabSz="465887"/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 the text box in the middle of the circle to match your percentage.</a:t>
            </a:r>
            <a:endParaRPr lang="en-GB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01444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 KN dark blue   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Column font</a:t>
            </a:r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bold 18pt white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GB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item font: 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Arial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status buttons:  Option 1: 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each of the coloured circles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 not need and change the Shape Fill colour to KN </a:t>
            </a:r>
            <a:r>
              <a:rPr lang="en-GB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Gray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25%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 2: 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 the coloured circles you do not need for each line item.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align the remaining circles, hold down the SHIFT key and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until all are selected. At the top of your screen, select the DRAWING TOOLS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and select ALIGN tab and Align </a:t>
            </a:r>
            <a:r>
              <a:rPr lang="en-GB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Center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the drop-down options.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 STATUS SCALE TEXT:</a:t>
            </a: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Each is grouped with the colour circle.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the text to change so it represents your own scale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51937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KN</a:t>
            </a:r>
            <a:r>
              <a:rPr lang="en-GB" baseline="0" dirty="0" smtClean="0">
                <a:latin typeface="Calibri" panose="020F0502020204030204" pitchFamily="34" charset="0"/>
              </a:rPr>
              <a:t> Dark blue  </a:t>
            </a:r>
            <a:r>
              <a:rPr lang="en-GB" b="1" baseline="0" dirty="0" smtClean="0">
                <a:latin typeface="Calibri" panose="020F0502020204030204" pitchFamily="34" charset="0"/>
              </a:rPr>
              <a:t>Table font title row: </a:t>
            </a:r>
            <a:r>
              <a:rPr lang="en-GB" b="1" dirty="0" smtClean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12pt bold </a:t>
            </a:r>
            <a:r>
              <a:rPr lang="en-GB" baseline="0" dirty="0" smtClean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Table font remaining rows: </a:t>
            </a:r>
            <a:r>
              <a:rPr lang="en-GB" b="1" dirty="0" smtClean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12pt black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130413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 KN dark blue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Circle colours /</a:t>
            </a:r>
            <a:r>
              <a:rPr lang="en-GB" sz="1200" b="1" baseline="0" dirty="0" smtClean="0">
                <a:latin typeface="Calibri" panose="020F0502020204030204" pitchFamily="34" charset="0"/>
              </a:rPr>
              <a:t> outlines</a:t>
            </a:r>
            <a:r>
              <a:rPr lang="en-GB" sz="1200" b="1" dirty="0" smtClean="0">
                <a:latin typeface="Calibri" panose="020F0502020204030204" pitchFamily="34" charset="0"/>
              </a:rPr>
              <a:t>:</a:t>
            </a:r>
            <a:r>
              <a:rPr lang="en-GB" sz="1200" dirty="0" smtClean="0">
                <a:latin typeface="Calibri" panose="020F0502020204030204" pitchFamily="34" charset="0"/>
              </a:rPr>
              <a:t> 1. dark blue, 2. light blue</a:t>
            </a:r>
            <a:r>
              <a:rPr lang="en-GB" sz="1200" baseline="0" dirty="0" smtClean="0">
                <a:latin typeface="Calibri" panose="020F0502020204030204" pitchFamily="34" charset="0"/>
              </a:rPr>
              <a:t> </a:t>
            </a:r>
            <a:r>
              <a:rPr lang="en-GB" sz="1200" dirty="0" smtClean="0">
                <a:latin typeface="Calibri" panose="020F0502020204030204" pitchFamily="34" charset="0"/>
              </a:rPr>
              <a:t>3. light green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latin typeface="Calibri" panose="020F0502020204030204" pitchFamily="34" charset="0"/>
              </a:rPr>
              <a:t>4. dark blue,</a:t>
            </a:r>
            <a:r>
              <a:rPr lang="en-GB" sz="1200" baseline="0" dirty="0" smtClean="0">
                <a:latin typeface="Calibri" panose="020F0502020204030204" pitchFamily="34" charset="0"/>
              </a:rPr>
              <a:t>  5. light blue + </a:t>
            </a:r>
            <a:r>
              <a:rPr lang="en-GB" dirty="0" smtClean="0">
                <a:latin typeface="Calibri" panose="020F0502020204030204" pitchFamily="34" charset="0"/>
              </a:rPr>
              <a:t> other outline</a:t>
            </a:r>
            <a:r>
              <a:rPr lang="en-GB" baseline="0" dirty="0" smtClean="0">
                <a:latin typeface="Calibri" panose="020F0502020204030204" pitchFamily="34" charset="0"/>
              </a:rPr>
              <a:t>s in </a:t>
            </a:r>
            <a:r>
              <a:rPr lang="en-GB" baseline="0" dirty="0" err="1" smtClean="0">
                <a:latin typeface="Calibri" panose="020F0502020204030204" pitchFamily="34" charset="0"/>
              </a:rPr>
              <a:t>gray</a:t>
            </a:r>
            <a:r>
              <a:rPr lang="en-GB" baseline="0" dirty="0" smtClean="0">
                <a:latin typeface="Calibri" panose="020F0502020204030204" pitchFamily="34" charset="0"/>
              </a:rPr>
              <a:t> accent 6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Timeline font: </a:t>
            </a:r>
            <a:r>
              <a:rPr lang="en-GB" b="0" dirty="0" smtClean="0">
                <a:latin typeface="Calibri" panose="020F0502020204030204" pitchFamily="34" charset="0"/>
              </a:rPr>
              <a:t>Arial</a:t>
            </a:r>
            <a:r>
              <a:rPr lang="en-GB" dirty="0" smtClean="0">
                <a:latin typeface="Calibri" panose="020F0502020204030204" pitchFamily="34" charset="0"/>
              </a:rPr>
              <a:t> bold 32pt (</a:t>
            </a:r>
            <a:r>
              <a:rPr lang="en-GB" baseline="0" dirty="0" smtClean="0">
                <a:latin typeface="Calibri" panose="020F0502020204030204" pitchFamily="34" charset="0"/>
              </a:rPr>
              <a:t>colours match circles)</a:t>
            </a:r>
            <a:r>
              <a:rPr lang="en-GB" dirty="0" smtClean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Timeline details font: </a:t>
            </a:r>
            <a:r>
              <a:rPr lang="en-GB" dirty="0" smtClean="0">
                <a:latin typeface="Calibri" panose="020F0502020204030204" pitchFamily="34" charset="0"/>
              </a:rPr>
              <a:t>Arial 12pt</a:t>
            </a:r>
            <a:r>
              <a:rPr lang="en-GB" baseline="0" dirty="0" smtClean="0">
                <a:latin typeface="Calibri" panose="020F0502020204030204" pitchFamily="34" charset="0"/>
              </a:rPr>
              <a:t> </a:t>
            </a:r>
            <a:r>
              <a:rPr lang="en-CA" baseline="0" dirty="0" smtClean="0">
                <a:latin typeface="Calibri" panose="020F0502020204030204" pitchFamily="34" charset="0"/>
              </a:rPr>
              <a:t>black</a:t>
            </a:r>
            <a:endParaRPr lang="en-CA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34050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 KN dark blue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Timeline details font: </a:t>
            </a:r>
            <a:r>
              <a:rPr lang="en-GB" dirty="0" smtClean="0">
                <a:latin typeface="Calibri" panose="020F0502020204030204" pitchFamily="34" charset="0"/>
              </a:rPr>
              <a:t>Arial 12pt</a:t>
            </a:r>
            <a:r>
              <a:rPr lang="en-GB" baseline="0" dirty="0" smtClean="0">
                <a:latin typeface="Calibri" panose="020F0502020204030204" pitchFamily="34" charset="0"/>
              </a:rPr>
              <a:t>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 smtClean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98188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 smtClean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 KN dark blue    </a:t>
            </a:r>
            <a:r>
              <a:rPr lang="en-GB" sz="1200" b="1" dirty="0" smtClean="0">
                <a:latin typeface="Calibri" panose="020F0502020204030204" pitchFamily="34" charset="0"/>
              </a:rPr>
              <a:t>Section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Section description font: </a:t>
            </a:r>
            <a:r>
              <a:rPr lang="en-GB" sz="1200" dirty="0" smtClean="0">
                <a:latin typeface="Calibri" panose="020F0502020204030204" pitchFamily="34" charset="0"/>
              </a:rPr>
              <a:t>Arial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61824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117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12369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r>
              <a:rPr lang="en-CA" altLang="ko-KR" sz="1200" baseline="0" dirty="0" smtClean="0">
                <a:cs typeface="Arial" pitchFamily="34" charset="0"/>
              </a:rPr>
              <a:t> 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94210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KN</a:t>
            </a:r>
            <a:r>
              <a:rPr lang="en-GB" sz="1200" baseline="0" dirty="0">
                <a:latin typeface="Calibri" panose="020F0502020204030204" pitchFamily="34" charset="0"/>
              </a:rPr>
              <a:t> Light green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Dark blue and </a:t>
            </a:r>
            <a:r>
              <a:rPr lang="en-GB" sz="1200" baseline="0" dirty="0">
                <a:latin typeface="Calibri" panose="020F0502020204030204" pitchFamily="34" charset="0"/>
              </a:rPr>
              <a:t>white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40274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 </a:t>
            </a: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KN</a:t>
            </a:r>
            <a:r>
              <a:rPr lang="en-GB" sz="1200" baseline="0" dirty="0">
                <a:latin typeface="Calibri" panose="020F0502020204030204" pitchFamily="34" charset="0"/>
              </a:rPr>
              <a:t> Dark Blue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Light Green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13192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Dark blue, light blue, light green and coral red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04357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KN light blue 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white</a:t>
            </a:r>
            <a:endParaRPr lang="en-GB" sz="1200" baseline="0" dirty="0">
              <a:latin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41125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de-CH" sz="1200" b="1" u="sng" dirty="0"/>
              <a:t>@ </a:t>
            </a:r>
            <a:r>
              <a:rPr lang="de-CH" sz="1200" b="1" u="sng" dirty="0" err="1"/>
              <a:t>Presenter</a:t>
            </a:r>
            <a:r>
              <a:rPr lang="de-CH" sz="1200" dirty="0"/>
              <a:t>:  </a:t>
            </a:r>
            <a:r>
              <a:rPr lang="de-CH" sz="1200" b="1" dirty="0"/>
              <a:t>choose between this photo and the next one.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GB" dirty="0">
              <a:cs typeface="Corbel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GB" dirty="0">
                <a:cs typeface="Corbel"/>
              </a:rPr>
              <a:t>To ensure your product receives the care it requires, we have over 3500 GxP-trained staff working from 230+ operations globally, as well as 90 trained auditors who continuously validate our network. Our CareTeam provides 24/7 proactive intervention for your peace of mind.</a:t>
            </a:r>
          </a:p>
          <a:p>
            <a:pPr marL="0" lvl="0" indent="0">
              <a:buFont typeface="Wingdings" charset="2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Wingdings" charset="2"/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presenting the benefits of KN PharmaChain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Wingdings" charset="2"/>
              <a:buChar char="§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large network and contacts worldwide.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Wingdings" charset="2"/>
              <a:buChar char="§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matter the type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product, we have a solution for you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Wingdings" charset="2"/>
              <a:buChar char="§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if you have unusual requests, we have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 for you.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Wingdings" charset="2"/>
              <a:buChar char="§"/>
            </a:pP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CH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still feature rich and not 100% selling customer value.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0BAD3-0639-1F4B-B89F-A19745E487F1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970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Number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bold 24pt white 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16pt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Map location titles: </a:t>
            </a:r>
            <a:r>
              <a:rPr lang="en-GB" baseline="0" dirty="0" smtClean="0">
                <a:latin typeface="Calibri" panose="020F0502020204030204" pitchFamily="34" charset="0"/>
              </a:rPr>
              <a:t>Arial bold 14pt light blue   </a:t>
            </a:r>
            <a:r>
              <a:rPr lang="en-GB" b="1" baseline="0" dirty="0" smtClean="0">
                <a:latin typeface="Calibri" panose="020F0502020204030204" pitchFamily="34" charset="0"/>
              </a:rPr>
              <a:t>Map location names: </a:t>
            </a:r>
            <a:r>
              <a:rPr lang="en-GB" baseline="0" dirty="0" smtClean="0">
                <a:latin typeface="Calibri" panose="020F0502020204030204" pitchFamily="34" charset="0"/>
              </a:rPr>
              <a:t>Arial bold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latin typeface="Calibri" panose="020F0502020204030204" pitchFamily="34" charset="0"/>
              </a:rPr>
              <a:t>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map and icons:</a:t>
            </a:r>
            <a:r>
              <a:rPr lang="en-CA" altLang="ko-KR" sz="1200" dirty="0" smtClean="0">
                <a:cs typeface="Arial" pitchFamily="34" charset="0"/>
              </a:rPr>
              <a:t> You may swap the icons and map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r>
              <a:rPr lang="en-CA" altLang="ko-KR" sz="1200" baseline="0" dirty="0" smtClean="0">
                <a:cs typeface="Arial" pitchFamily="34" charset="0"/>
              </a:rPr>
              <a:t> 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1735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Main Title Font: </a:t>
            </a:r>
            <a:r>
              <a:rPr lang="en-GB" dirty="0">
                <a:latin typeface="Calibri" panose="020F0502020204030204" pitchFamily="34" charset="0"/>
              </a:rPr>
              <a:t>Arial bold 24pt KN dark blue   </a:t>
            </a:r>
            <a:r>
              <a:rPr lang="en-GB" b="1" dirty="0">
                <a:latin typeface="Calibri" panose="020F0502020204030204" pitchFamily="34" charset="0"/>
              </a:rPr>
              <a:t>Location Percentage: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bold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Location</a:t>
            </a:r>
            <a:r>
              <a:rPr lang="en-GB" b="1" baseline="0" dirty="0">
                <a:latin typeface="Calibri" panose="020F0502020204030204" pitchFamily="34" charset="0"/>
              </a:rPr>
              <a:t> Name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white  </a:t>
            </a:r>
            <a:r>
              <a:rPr lang="en-GB" b="1" dirty="0">
                <a:latin typeface="Calibri" panose="020F0502020204030204" pitchFamily="34" charset="0"/>
              </a:rPr>
              <a:t>Location</a:t>
            </a:r>
            <a:r>
              <a:rPr lang="en-GB" b="1" baseline="0" dirty="0">
                <a:latin typeface="Calibri" panose="020F0502020204030204" pitchFamily="34" charset="0"/>
              </a:rPr>
              <a:t> Details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14pt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black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Location </a:t>
            </a:r>
            <a:r>
              <a:rPr lang="en-GB" sz="1200" b="1" dirty="0" err="1">
                <a:latin typeface="Calibri" panose="020F0502020204030204" pitchFamily="34" charset="0"/>
              </a:rPr>
              <a:t>Box+line</a:t>
            </a:r>
            <a:r>
              <a:rPr lang="en-GB" sz="1200" b="1" baseline="0" dirty="0">
                <a:latin typeface="Calibri" panose="020F0502020204030204" pitchFamily="34" charset="0"/>
              </a:rPr>
              <a:t> </a:t>
            </a:r>
            <a:r>
              <a:rPr lang="en-GB" sz="1200" b="1" dirty="0">
                <a:latin typeface="Calibri" panose="020F0502020204030204" pitchFamily="34" charset="0"/>
              </a:rPr>
              <a:t>Colour:</a:t>
            </a:r>
            <a:r>
              <a:rPr lang="en-GB" sz="1200" dirty="0">
                <a:latin typeface="Calibri" panose="020F0502020204030204" pitchFamily="34" charset="0"/>
              </a:rPr>
              <a:t> KN dark blue </a:t>
            </a:r>
            <a:r>
              <a:rPr lang="en-GB" sz="1200" b="1" dirty="0">
                <a:latin typeface="Calibri" panose="020F0502020204030204" pitchFamily="34" charset="0"/>
              </a:rPr>
              <a:t> Line</a:t>
            </a:r>
            <a:r>
              <a:rPr lang="en-GB" sz="1200" b="1" baseline="0" dirty="0">
                <a:latin typeface="Calibri" panose="020F0502020204030204" pitchFamily="34" charset="0"/>
              </a:rPr>
              <a:t> Adjustment: </a:t>
            </a:r>
            <a:r>
              <a:rPr lang="en-GB" sz="1200" b="0" baseline="0" dirty="0">
                <a:latin typeface="Calibri" panose="020F0502020204030204" pitchFamily="34" charset="0"/>
              </a:rPr>
              <a:t>Lines may be repositioned from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baseline="0" dirty="0">
                <a:latin typeface="Calibri" panose="020F0502020204030204" pitchFamily="34" charset="0"/>
              </a:rPr>
              <a:t>the end dots.  The Location text boxes will remain in the same place.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Map Colour:  </a:t>
            </a:r>
            <a:r>
              <a:rPr lang="en-GB" sz="1200" dirty="0">
                <a:latin typeface="Calibri" panose="020F0502020204030204" pitchFamily="34" charset="0"/>
              </a:rPr>
              <a:t>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+ highlighted countries in KN light green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Colouring Map:</a:t>
            </a:r>
            <a:r>
              <a:rPr lang="en-GB" sz="1200" baseline="0" dirty="0">
                <a:latin typeface="Calibri" panose="020F0502020204030204" pitchFamily="34" charset="0"/>
              </a:rPr>
              <a:t> Each country is a separate piece within the group. Click on the section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>
                <a:latin typeface="Calibri" panose="020F0502020204030204" pitchFamily="34" charset="0"/>
              </a:rPr>
              <a:t>you want and change the colour within the palette range.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38140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MAIN TITLE FONT: </a:t>
            </a:r>
            <a:r>
              <a:rPr lang="en-GB" dirty="0">
                <a:latin typeface="Calibri" panose="020F0502020204030204" pitchFamily="34" charset="0"/>
              </a:rPr>
              <a:t>Arial bold 24pt KN dark blue   </a:t>
            </a:r>
            <a:r>
              <a:rPr lang="en-GB" b="1" dirty="0">
                <a:latin typeface="Calibri" panose="020F0502020204030204" pitchFamily="34" charset="0"/>
              </a:rPr>
              <a:t>LOCATION</a:t>
            </a:r>
            <a:r>
              <a:rPr lang="en-GB" b="1" baseline="0" dirty="0">
                <a:latin typeface="Calibri" panose="020F0502020204030204" pitchFamily="34" charset="0"/>
              </a:rPr>
              <a:t> NAME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white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LOCATION</a:t>
            </a:r>
            <a:r>
              <a:rPr lang="en-GB" b="1" baseline="0" dirty="0">
                <a:latin typeface="Calibri" panose="020F0502020204030204" pitchFamily="34" charset="0"/>
              </a:rPr>
              <a:t> DETAILS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14pt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black   </a:t>
            </a:r>
            <a:r>
              <a:rPr lang="en-GB" sz="1200" b="1" dirty="0">
                <a:latin typeface="Calibri" panose="020F0502020204030204" pitchFamily="34" charset="0"/>
              </a:rPr>
              <a:t>LOCATION BOX+LINE</a:t>
            </a:r>
            <a:r>
              <a:rPr lang="en-GB" sz="1200" b="1" baseline="0" dirty="0">
                <a:latin typeface="Calibri" panose="020F0502020204030204" pitchFamily="34" charset="0"/>
              </a:rPr>
              <a:t> </a:t>
            </a:r>
            <a:r>
              <a:rPr lang="en-GB" sz="1200" b="1" dirty="0">
                <a:latin typeface="Calibri" panose="020F0502020204030204" pitchFamily="34" charset="0"/>
              </a:rPr>
              <a:t>COLOUR:</a:t>
            </a:r>
            <a:r>
              <a:rPr lang="en-GB" sz="1200" dirty="0">
                <a:latin typeface="Calibri" panose="020F0502020204030204" pitchFamily="34" charset="0"/>
              </a:rPr>
              <a:t> KN dark blue </a:t>
            </a:r>
            <a:r>
              <a:rPr lang="en-GB" sz="1200" b="1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LINE</a:t>
            </a:r>
            <a:r>
              <a:rPr lang="en-GB" sz="1200" b="1" baseline="0" dirty="0">
                <a:latin typeface="Calibri" panose="020F0502020204030204" pitchFamily="34" charset="0"/>
              </a:rPr>
              <a:t> ADJUSTMENT: </a:t>
            </a:r>
            <a:r>
              <a:rPr lang="en-GB" sz="1200" b="0" baseline="0" dirty="0">
                <a:latin typeface="Calibri" panose="020F0502020204030204" pitchFamily="34" charset="0"/>
              </a:rPr>
              <a:t>Lines may be repositioned from the end dots.  The location text boxes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baseline="0" dirty="0">
                <a:latin typeface="Calibri" panose="020F0502020204030204" pitchFamily="34" charset="0"/>
              </a:rPr>
              <a:t>will remain in the same place.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MAP COLOUR:  </a:t>
            </a:r>
            <a:r>
              <a:rPr lang="en-GB" sz="1200" dirty="0">
                <a:latin typeface="Calibri" panose="020F0502020204030204" pitchFamily="34" charset="0"/>
              </a:rPr>
              <a:t>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+ highlighted countries in KN light blue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COLOURING MAP:</a:t>
            </a:r>
            <a:r>
              <a:rPr lang="en-GB" sz="1200" baseline="0" dirty="0">
                <a:latin typeface="Calibri" panose="020F0502020204030204" pitchFamily="34" charset="0"/>
              </a:rPr>
              <a:t> Each country is a separate piece within the group. Click on the section you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>
                <a:latin typeface="Calibri" panose="020F0502020204030204" pitchFamily="34" charset="0"/>
              </a:rPr>
              <a:t>want and change the colour within the palette range.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516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>
                <a:latin typeface="Calibri" panose="020F0502020204030204" pitchFamily="34" charset="0"/>
              </a:rPr>
              <a:t>Physical World</a:t>
            </a:r>
            <a:r>
              <a:rPr lang="en-US" b="0" baseline="0" dirty="0" smtClean="0">
                <a:latin typeface="Calibri" panose="020F0502020204030204" pitchFamily="34" charset="0"/>
              </a:rPr>
              <a:t>: Detect changes in physical environment. (Light, temperature, pressure..)</a:t>
            </a:r>
            <a:br>
              <a:rPr lang="en-US" b="0" baseline="0" dirty="0" smtClean="0">
                <a:latin typeface="Calibri" panose="020F0502020204030204" pitchFamily="34" charset="0"/>
              </a:rPr>
            </a:br>
            <a:r>
              <a:rPr lang="en-US" b="0" baseline="0" dirty="0" smtClean="0">
                <a:latin typeface="Calibri" panose="020F0502020204030204" pitchFamily="34" charset="0"/>
              </a:rPr>
              <a:t>Measure those changes with a certain accuracy and convert it into an increasing voltage.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>
                <a:latin typeface="Calibri" panose="020F0502020204030204" pitchFamily="34" charset="0"/>
              </a:rPr>
              <a:t>Sometimes raw signal needs a </a:t>
            </a:r>
            <a:r>
              <a:rPr lang="en-US" b="1" baseline="0" dirty="0" smtClean="0">
                <a:latin typeface="Calibri" panose="020F0502020204030204" pitchFamily="34" charset="0"/>
              </a:rPr>
              <a:t>Signal Conditioner </a:t>
            </a:r>
            <a:r>
              <a:rPr lang="en-US" b="0" baseline="0" dirty="0" smtClean="0">
                <a:latin typeface="Calibri" panose="020F0502020204030204" pitchFamily="34" charset="0"/>
              </a:rPr>
              <a:t>to filter noise or amplify voltage to meet standards from receivers.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85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>
                <a:latin typeface="Calibri" panose="020F0502020204030204" pitchFamily="34" charset="0"/>
              </a:rPr>
              <a:t>Physical World</a:t>
            </a:r>
            <a:r>
              <a:rPr lang="en-US" b="0" baseline="0" dirty="0" smtClean="0">
                <a:latin typeface="Calibri" panose="020F0502020204030204" pitchFamily="34" charset="0"/>
              </a:rPr>
              <a:t>: Detect changes in physical environment. (Light, temperature, pressure..)</a:t>
            </a:r>
            <a:br>
              <a:rPr lang="en-US" b="0" baseline="0" dirty="0" smtClean="0">
                <a:latin typeface="Calibri" panose="020F0502020204030204" pitchFamily="34" charset="0"/>
              </a:rPr>
            </a:br>
            <a:r>
              <a:rPr lang="en-US" b="0" baseline="0" dirty="0" smtClean="0">
                <a:latin typeface="Calibri" panose="020F0502020204030204" pitchFamily="34" charset="0"/>
              </a:rPr>
              <a:t>Measure those changes with a certain accuracy.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>
                <a:latin typeface="Calibri" panose="020F0502020204030204" pitchFamily="34" charset="0"/>
              </a:rPr>
              <a:t>Sometimes raw signal needs a </a:t>
            </a:r>
            <a:r>
              <a:rPr lang="en-US" b="1" baseline="0" dirty="0" smtClean="0">
                <a:latin typeface="Calibri" panose="020F0502020204030204" pitchFamily="34" charset="0"/>
              </a:rPr>
              <a:t>Signal Conditioner </a:t>
            </a:r>
            <a:r>
              <a:rPr lang="en-US" b="0" baseline="0" dirty="0" smtClean="0">
                <a:latin typeface="Calibri" panose="020F0502020204030204" pitchFamily="34" charset="0"/>
              </a:rPr>
              <a:t>to filter noise or amplify voltage to meet standards from receivers.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456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5368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636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184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3911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66907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202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GB" dirty="0">
                <a:latin typeface="Calibri" panose="020F0502020204030204" pitchFamily="34" charset="0"/>
              </a:rPr>
              <a:t>This is the standard title slide. It’s used as the very first slide of a </a:t>
            </a:r>
            <a:r>
              <a:rPr lang="en-GB" dirty="0" err="1">
                <a:latin typeface="Calibri" panose="020F0502020204030204" pitchFamily="34" charset="0"/>
              </a:rPr>
              <a:t>Kuehne+Nagel</a:t>
            </a:r>
            <a:r>
              <a:rPr lang="en-GB" dirty="0">
                <a:latin typeface="Calibri" panose="020F0502020204030204" pitchFamily="34" charset="0"/>
              </a:rPr>
              <a:t> presentation. </a:t>
            </a:r>
          </a:p>
          <a:p>
            <a:pPr defTabSz="465887">
              <a:defRPr/>
            </a:pPr>
            <a:r>
              <a:rPr lang="en-GB" dirty="0">
                <a:latin typeface="Calibri" panose="020F0502020204030204" pitchFamily="34" charset="0"/>
              </a:rPr>
              <a:t>See next slide for alternative version with space for customer logos when needed.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Date</a:t>
            </a:r>
            <a:r>
              <a:rPr lang="en-GB" b="1" baseline="0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</a:t>
            </a:r>
            <a:r>
              <a:rPr lang="en-GB" baseline="0" dirty="0">
                <a:latin typeface="Calibri" panose="020F0502020204030204" pitchFamily="34" charset="0"/>
              </a:rPr>
              <a:t> white  </a:t>
            </a:r>
            <a:r>
              <a:rPr lang="en-GB" b="1" baseline="0" dirty="0">
                <a:latin typeface="Calibri" panose="020F0502020204030204" pitchFamily="34" charset="0"/>
              </a:rPr>
              <a:t> </a:t>
            </a:r>
            <a:r>
              <a:rPr lang="en-GB" b="1" dirty="0">
                <a:latin typeface="Calibri" panose="020F0502020204030204" pitchFamily="34" charset="0"/>
              </a:rPr>
              <a:t>Main Title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dirty="0">
                <a:latin typeface="Calibri" panose="020F0502020204030204" pitchFamily="34" charset="0"/>
              </a:rPr>
              <a:t> Presentation</a:t>
            </a:r>
            <a:r>
              <a:rPr lang="en-GB" b="1" baseline="0" dirty="0">
                <a:latin typeface="Calibri" panose="020F0502020204030204" pitchFamily="34" charset="0"/>
              </a:rPr>
              <a:t> </a:t>
            </a:r>
            <a:r>
              <a:rPr lang="en-GB" b="1" dirty="0">
                <a:latin typeface="Calibri" panose="020F0502020204030204" pitchFamily="34" charset="0"/>
              </a:rPr>
              <a:t>Details 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 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3049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0013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0654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795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032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7133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5473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47263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3317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0016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82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This end slide is</a:t>
            </a:r>
            <a:r>
              <a:rPr lang="en-GB" b="1" baseline="0" dirty="0">
                <a:latin typeface="Calibri" panose="020F0502020204030204" pitchFamily="34" charset="0"/>
              </a:rPr>
              <a:t> to be used in all presentations</a:t>
            </a:r>
            <a:endParaRPr lang="en-GB" b="1" dirty="0">
              <a:latin typeface="Calibri" panose="020F0502020204030204" pitchFamily="34" charset="0"/>
            </a:endParaRPr>
          </a:p>
          <a:p>
            <a:r>
              <a:rPr lang="en-CA" baseline="0" dirty="0"/>
              <a:t>Do not add other elements to the slide.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6168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7953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6373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6280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1046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9611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4718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1254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0371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Bullet Point Level 1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Bullet Point Level 2</a:t>
            </a:r>
            <a:r>
              <a:rPr lang="en-GB" b="1" dirty="0">
                <a:latin typeface="Calibri" panose="020F0502020204030204" pitchFamily="34" charset="0"/>
              </a:rPr>
              <a:t> &amp; 3 Font: </a:t>
            </a:r>
            <a:r>
              <a:rPr lang="en-GB" dirty="0">
                <a:latin typeface="Calibri" panose="020F0502020204030204" pitchFamily="34" charset="0"/>
              </a:rPr>
              <a:t>Arial 18pt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7210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</a:t>
            </a:r>
            <a:r>
              <a:rPr lang="en-GB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title slide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text for images with medium to dark colour tones. </a:t>
            </a:r>
          </a:p>
          <a:p>
            <a:pPr marL="0" marR="0" lvl="0" indent="0" algn="l" defTabSz="46588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Images must be chosen to fit with the layout and allow text to be seen. </a:t>
            </a:r>
          </a:p>
          <a:p>
            <a:pPr marL="0" marR="0" lvl="0" indent="0" algn="l" defTabSz="46588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>
                <a:latin typeface="Calibri" panose="020F0502020204030204" pitchFamily="34" charset="0"/>
              </a:rPr>
              <a:t>You may need to make shorter sentences to fit the space around your chosen image.</a:t>
            </a:r>
          </a:p>
          <a:p>
            <a:pPr marL="0" marR="0" lvl="0" indent="0" algn="l" defTabSz="46588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23"/>
              </a:spcAft>
              <a:buClrTx/>
              <a:buSzTx/>
              <a:buFontTx/>
              <a:buNone/>
              <a:tabLst/>
              <a:defRPr/>
            </a:pPr>
            <a:endParaRPr lang="en-GB" sz="1200" b="1" baseline="0" dirty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Main Title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dirty="0">
                <a:latin typeface="Calibri" panose="020F0502020204030204" pitchFamily="34" charset="0"/>
              </a:rPr>
              <a:t> Presentation</a:t>
            </a:r>
            <a:r>
              <a:rPr lang="en-GB" b="1" baseline="0" dirty="0">
                <a:latin typeface="Calibri" panose="020F0502020204030204" pitchFamily="34" charset="0"/>
              </a:rPr>
              <a:t> Details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</a:t>
            </a:r>
            <a:endParaRPr lang="en-GB" dirty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Overlay: </a:t>
            </a:r>
            <a:r>
              <a:rPr lang="en-GB" dirty="0">
                <a:latin typeface="Calibri" panose="020F0502020204030204" pitchFamily="34" charset="0"/>
              </a:rPr>
              <a:t>There is a subtle overlay of black gradient</a:t>
            </a:r>
            <a:r>
              <a:rPr lang="en-GB" baseline="0" dirty="0">
                <a:latin typeface="Calibri" panose="020F0502020204030204" pitchFamily="34" charset="0"/>
              </a:rPr>
              <a:t> underneath the text.  This ensures that the text will stand out if the background of the image is in a middle colour range.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 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the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image and choose Send to Back. </a:t>
            </a:r>
            <a:endParaRPr lang="en-CA" sz="1200" dirty="0"/>
          </a:p>
          <a:p>
            <a:endParaRPr lang="en-US" dirty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73022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3547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 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2920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64247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814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 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4833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 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328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 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 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0802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 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 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2625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 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566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 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821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Agenda</a:t>
            </a:r>
            <a:r>
              <a:rPr lang="en-GB" b="1" baseline="0" dirty="0">
                <a:latin typeface="Calibri" panose="020F0502020204030204" pitchFamily="34" charset="0"/>
              </a:rPr>
              <a:t> 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  <a:r>
              <a:rPr lang="en-GB" b="1" baseline="0" dirty="0">
                <a:latin typeface="Calibri" panose="020F0502020204030204" pitchFamily="34" charset="0"/>
              </a:rPr>
              <a:t>Agenda Item Font:  </a:t>
            </a:r>
            <a:r>
              <a:rPr lang="en-GB" baseline="0" dirty="0">
                <a:latin typeface="Calibri" panose="020F0502020204030204" pitchFamily="34" charset="0"/>
              </a:rPr>
              <a:t>Arial bold 18pt 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3907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 </a:t>
            </a:r>
            <a:r>
              <a:rPr lang="en-GB" b="1" baseline="0" dirty="0">
                <a:latin typeface="Calibri" panose="020F0502020204030204" pitchFamily="34" charset="0"/>
              </a:rPr>
              <a:t>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</a:t>
            </a:r>
            <a:r>
              <a:rPr lang="en-CA" sz="1200" b="1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picture</a:t>
            </a:r>
            <a:r>
              <a:rPr lang="en-CA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Click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43181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 </a:t>
            </a:r>
            <a:r>
              <a:rPr lang="en-GB" b="1" baseline="0" dirty="0">
                <a:latin typeface="Calibri" panose="020F0502020204030204" pitchFamily="34" charset="0"/>
              </a:rPr>
              <a:t>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5038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</a:t>
            </a:r>
            <a:r>
              <a:rPr lang="en-GB" b="1" baseline="0" dirty="0">
                <a:latin typeface="Calibri" panose="020F0502020204030204" pitchFamily="34" charset="0"/>
              </a:rPr>
              <a:t>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8004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</a:t>
            </a:r>
            <a:r>
              <a:rPr lang="en-GB" sz="1200" b="1" baseline="0" dirty="0" smtClean="0">
                <a:latin typeface="Calibri" panose="020F0502020204030204" pitchFamily="34" charset="0"/>
              </a:rPr>
              <a:t>standard </a:t>
            </a:r>
            <a:r>
              <a:rPr lang="en-GB" sz="1200" b="1" baseline="0" dirty="0">
                <a:latin typeface="Calibri" panose="020F0502020204030204" pitchFamily="34" charset="0"/>
              </a:rPr>
              <a:t>logo for images with </a:t>
            </a:r>
            <a:r>
              <a:rPr lang="en-GB" sz="1200" b="1" baseline="0" dirty="0" smtClean="0">
                <a:latin typeface="Calibri" panose="020F0502020204030204" pitchFamily="34" charset="0"/>
              </a:rPr>
              <a:t>light </a:t>
            </a:r>
            <a:r>
              <a:rPr lang="en-GB" sz="1200" b="1" baseline="0" dirty="0">
                <a:latin typeface="Calibri" panose="020F0502020204030204" pitchFamily="34" charset="0"/>
              </a:rPr>
              <a:t>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</a:t>
            </a:r>
            <a:r>
              <a:rPr lang="en-GB" b="1" baseline="0" dirty="0" smtClean="0">
                <a:latin typeface="Calibri" panose="020F0502020204030204" pitchFamily="34" charset="0"/>
              </a:rPr>
              <a:t>Case study section f</a:t>
            </a:r>
            <a:r>
              <a:rPr lang="en-GB" b="1" dirty="0" smtClean="0">
                <a:latin typeface="Calibri" panose="020F0502020204030204" pitchFamily="34" charset="0"/>
              </a:rPr>
              <a:t>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</a:t>
            </a:r>
            <a:r>
              <a:rPr lang="en-GB" dirty="0" smtClean="0">
                <a:latin typeface="Calibri" panose="020F0502020204030204" pitchFamily="34" charset="0"/>
              </a:rPr>
              <a:t>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="1" baseline="0" dirty="0">
                <a:latin typeface="Calibri" panose="020F0502020204030204" pitchFamily="34" charset="0"/>
              </a:rPr>
              <a:t>Text Font:  </a:t>
            </a:r>
            <a:r>
              <a:rPr lang="en-GB" baseline="0" dirty="0">
                <a:latin typeface="Calibri" panose="020F0502020204030204" pitchFamily="34" charset="0"/>
              </a:rPr>
              <a:t>Arial </a:t>
            </a:r>
            <a:r>
              <a:rPr lang="en-GB" baseline="0" dirty="0" smtClean="0">
                <a:latin typeface="Calibri" panose="020F0502020204030204" pitchFamily="34" charset="0"/>
              </a:rPr>
              <a:t>14pt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sz="1200" b="1" dirty="0" smtClean="0">
              <a:cs typeface="Arial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</a:t>
            </a: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8797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KN</a:t>
            </a:r>
            <a:r>
              <a:rPr lang="en-GB" baseline="0" dirty="0" smtClean="0">
                <a:latin typeface="Calibri" panose="020F0502020204030204" pitchFamily="34" charset="0"/>
              </a:rPr>
              <a:t> Dark blue </a:t>
            </a:r>
            <a:r>
              <a:rPr lang="en-GB" b="1" baseline="0" dirty="0" smtClean="0">
                <a:latin typeface="Calibri" panose="020F0502020204030204" pitchFamily="34" charset="0"/>
              </a:rPr>
              <a:t> Case study section f</a:t>
            </a:r>
            <a:r>
              <a:rPr lang="en-GB" b="1" dirty="0" smtClean="0">
                <a:latin typeface="Calibri" panose="020F0502020204030204" pitchFamily="34" charset="0"/>
              </a:rPr>
              <a:t>ont: </a:t>
            </a:r>
            <a:r>
              <a:rPr lang="en-GB" dirty="0" smtClean="0">
                <a:latin typeface="Calibri" panose="020F0502020204030204" pitchFamily="34" charset="0"/>
              </a:rPr>
              <a:t>Arial bold 18pt black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 </a:t>
            </a:r>
            <a:r>
              <a:rPr lang="en-GB" baseline="0" dirty="0" smtClean="0">
                <a:latin typeface="Calibri" panose="020F0502020204030204" pitchFamily="34" charset="0"/>
              </a:rPr>
              <a:t>Arial 14pt </a:t>
            </a:r>
            <a:r>
              <a:rPr lang="en-GB" dirty="0" smtClean="0">
                <a:latin typeface="Calibri" panose="020F0502020204030204" pitchFamily="34" charset="0"/>
              </a:rPr>
              <a:t>black </a:t>
            </a:r>
            <a:endParaRPr lang="en-US" dirty="0" smtClean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</a:t>
            </a: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01012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KN</a:t>
            </a:r>
            <a:r>
              <a:rPr lang="en-GB" baseline="0" dirty="0" smtClean="0">
                <a:latin typeface="Calibri" panose="020F0502020204030204" pitchFamily="34" charset="0"/>
              </a:rPr>
              <a:t> Dark blue </a:t>
            </a:r>
            <a:r>
              <a:rPr lang="en-GB" b="1" baseline="0" dirty="0" smtClean="0">
                <a:latin typeface="Calibri" panose="020F0502020204030204" pitchFamily="34" charset="0"/>
              </a:rPr>
              <a:t> Case study section f</a:t>
            </a:r>
            <a:r>
              <a:rPr lang="en-GB" b="1" dirty="0" smtClean="0">
                <a:latin typeface="Calibri" panose="020F0502020204030204" pitchFamily="34" charset="0"/>
              </a:rPr>
              <a:t>ont: </a:t>
            </a:r>
            <a:r>
              <a:rPr lang="en-GB" dirty="0" smtClean="0">
                <a:latin typeface="Calibri" panose="020F0502020204030204" pitchFamily="34" charset="0"/>
              </a:rPr>
              <a:t>Arial bold 18pt black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 </a:t>
            </a:r>
            <a:r>
              <a:rPr lang="en-GB" baseline="0" dirty="0" smtClean="0">
                <a:latin typeface="Calibri" panose="020F0502020204030204" pitchFamily="34" charset="0"/>
              </a:rPr>
              <a:t>Arial 14pt </a:t>
            </a:r>
            <a:r>
              <a:rPr lang="en-GB" dirty="0" smtClean="0">
                <a:latin typeface="Calibri" panose="020F0502020204030204" pitchFamily="34" charset="0"/>
              </a:rPr>
              <a:t>black </a:t>
            </a:r>
            <a:endParaRPr lang="en-US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3013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KN</a:t>
            </a:r>
            <a:r>
              <a:rPr lang="en-GB" baseline="0" dirty="0" smtClean="0">
                <a:latin typeface="Calibri" panose="020F0502020204030204" pitchFamily="34" charset="0"/>
              </a:rPr>
              <a:t> Dark blue </a:t>
            </a:r>
            <a:r>
              <a:rPr lang="en-GB" b="1" baseline="0" dirty="0" smtClean="0">
                <a:latin typeface="Calibri" panose="020F0502020204030204" pitchFamily="34" charset="0"/>
              </a:rPr>
              <a:t> Case study section f</a:t>
            </a:r>
            <a:r>
              <a:rPr lang="en-GB" b="1" dirty="0" smtClean="0">
                <a:latin typeface="Calibri" panose="020F0502020204030204" pitchFamily="34" charset="0"/>
              </a:rPr>
              <a:t>ont: </a:t>
            </a:r>
            <a:r>
              <a:rPr lang="en-GB" dirty="0" smtClean="0">
                <a:latin typeface="Calibri" panose="020F0502020204030204" pitchFamily="34" charset="0"/>
              </a:rPr>
              <a:t>Arial bold 18pt black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 </a:t>
            </a:r>
            <a:r>
              <a:rPr lang="en-GB" baseline="0" dirty="0" smtClean="0">
                <a:latin typeface="Calibri" panose="020F0502020204030204" pitchFamily="34" charset="0"/>
              </a:rPr>
              <a:t>Arial 14pt </a:t>
            </a:r>
            <a:r>
              <a:rPr lang="en-GB" dirty="0" smtClean="0">
                <a:latin typeface="Calibri" panose="020F0502020204030204" pitchFamily="34" charset="0"/>
              </a:rPr>
              <a:t>black </a:t>
            </a:r>
            <a:endParaRPr lang="en-US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3281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 smtClean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Message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464513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 smtClean="0">
                <a:latin typeface="Calibri" panose="020F0502020204030204" pitchFamily="34" charset="0"/>
              </a:rPr>
              <a:t> designed with a standard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Message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52535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="0" baseline="0" dirty="0">
                <a:latin typeface="Calibri" panose="020F0502020204030204" pitchFamily="34" charset="0"/>
              </a:rPr>
              <a:t>A</a:t>
            </a:r>
            <a:r>
              <a:rPr lang="en-GB" baseline="0" dirty="0">
                <a:latin typeface="Calibri" panose="020F0502020204030204" pitchFamily="34" charset="0"/>
              </a:rPr>
              <a:t>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0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Agenda</a:t>
            </a:r>
            <a:r>
              <a:rPr lang="en-GB" b="1" baseline="0" dirty="0">
                <a:latin typeface="Calibri" panose="020F0502020204030204" pitchFamily="34" charset="0"/>
              </a:rPr>
              <a:t> 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  <a:r>
              <a:rPr lang="en-GB" b="1" baseline="0" dirty="0">
                <a:latin typeface="Calibri" panose="020F0502020204030204" pitchFamily="34" charset="0"/>
              </a:rPr>
              <a:t>Agenda Item Font:  </a:t>
            </a:r>
            <a:r>
              <a:rPr lang="en-GB" baseline="0" dirty="0">
                <a:latin typeface="Calibri" panose="020F0502020204030204" pitchFamily="34" charset="0"/>
              </a:rPr>
              <a:t>Arial bold 18pt 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0000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240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79243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36159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9226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9109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Quote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56337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Quote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21735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1594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23529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white logo for images with dark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726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143412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This layout is</a:t>
            </a:r>
            <a:r>
              <a:rPr lang="en-GB" sz="1200" b="1" baseline="0" dirty="0">
                <a:latin typeface="Calibri" panose="020F0502020204030204" pitchFamily="34" charset="0"/>
              </a:rPr>
              <a:t> designed with a standard logo for images with light colour tones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Message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</a:t>
            </a:r>
            <a:r>
              <a:rPr lang="en-GB" baseline="0" dirty="0">
                <a:latin typeface="Calibri" panose="020F0502020204030204" pitchFamily="34" charset="0"/>
              </a:rPr>
              <a:t> white </a:t>
            </a:r>
            <a:endParaRPr lang="en-US" dirty="0"/>
          </a:p>
          <a:p>
            <a:endParaRPr lang="en-CA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>
                <a:solidFill>
                  <a:schemeClr val="tx2"/>
                </a:solidFill>
              </a:rPr>
              <a:t>Important</a:t>
            </a:r>
            <a:r>
              <a:rPr lang="en-CA" sz="1200" b="1" dirty="0">
                <a:solidFill>
                  <a:schemeClr val="tx2"/>
                </a:solidFill>
              </a:rPr>
              <a:t>: </a:t>
            </a: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15319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4323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400" dirty="0" smtClean="0">
                <a:latin typeface="Calibri" panose="020F0502020204030204" pitchFamily="34" charset="0"/>
              </a:rPr>
              <a:t>Arial bold 24pt</a:t>
            </a:r>
            <a:r>
              <a:rPr lang="en-GB" sz="1400" baseline="0" dirty="0" smtClean="0">
                <a:latin typeface="Calibri" panose="020F0502020204030204" pitchFamily="34" charset="0"/>
              </a:rPr>
              <a:t> Dark blue    </a:t>
            </a:r>
            <a:r>
              <a:rPr lang="en-GB" sz="1400" b="1" baseline="0" dirty="0" smtClean="0">
                <a:latin typeface="Calibri" panose="020F0502020204030204" pitchFamily="34" charset="0"/>
              </a:rPr>
              <a:t>Column title font: </a:t>
            </a:r>
            <a:r>
              <a:rPr lang="en-GB" sz="14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400" baseline="0" dirty="0" smtClean="0">
                <a:latin typeface="Calibri" panose="020F0502020204030204" pitchFamily="34" charset="0"/>
              </a:rPr>
              <a:t> 18pt bold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baseline="0" dirty="0" smtClean="0">
                <a:latin typeface="Calibri" panose="020F0502020204030204" pitchFamily="34" charset="0"/>
              </a:rPr>
              <a:t>Column body text font: </a:t>
            </a:r>
            <a:r>
              <a:rPr lang="en-GB" sz="14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400" baseline="0" dirty="0" smtClean="0">
                <a:latin typeface="Calibri" panose="020F0502020204030204" pitchFamily="34" charset="0"/>
              </a:rPr>
              <a:t>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6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400" b="1" i="1" dirty="0" smtClean="0">
                <a:solidFill>
                  <a:schemeClr val="tx2"/>
                </a:solidFill>
              </a:rPr>
              <a:t>Important</a:t>
            </a:r>
            <a:r>
              <a:rPr lang="en-CA" sz="1400" b="1" dirty="0" smtClean="0">
                <a:solidFill>
                  <a:schemeClr val="tx2"/>
                </a:solidFill>
              </a:rPr>
              <a:t>: </a:t>
            </a:r>
            <a:r>
              <a:rPr lang="en-CA" sz="14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pPr defTabSz="457232">
              <a:defRPr/>
            </a:pPr>
            <a:endParaRPr lang="en-CA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0BAD3-0639-1F4B-B89F-A19745E487F1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9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   </a:t>
            </a:r>
            <a:r>
              <a:rPr lang="en-GB" sz="1200" b="1" baseline="0" dirty="0" smtClean="0">
                <a:latin typeface="Calibri" panose="020F0502020204030204" pitchFamily="34" charset="0"/>
              </a:rPr>
              <a:t>Column title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18pt bold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 smtClean="0">
                <a:latin typeface="Calibri" panose="020F0502020204030204" pitchFamily="34" charset="0"/>
              </a:rPr>
              <a:t>Column body text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pPr defTabSz="457232">
              <a:defRPr/>
            </a:pP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15454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   </a:t>
            </a:r>
            <a:r>
              <a:rPr lang="en-GB" sz="1200" b="1" baseline="0" dirty="0" smtClean="0">
                <a:latin typeface="Calibri" panose="020F0502020204030204" pitchFamily="34" charset="0"/>
              </a:rPr>
              <a:t>Column title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18pt bold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 smtClean="0">
                <a:latin typeface="Calibri" panose="020F0502020204030204" pitchFamily="34" charset="0"/>
              </a:rPr>
              <a:t>Column body text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pPr defTabSz="457232">
              <a:defRPr/>
            </a:pP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6294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   </a:t>
            </a:r>
            <a:r>
              <a:rPr lang="en-GB" sz="1200" b="1" baseline="0" dirty="0" smtClean="0">
                <a:latin typeface="Calibri" panose="020F0502020204030204" pitchFamily="34" charset="0"/>
              </a:rPr>
              <a:t>Column title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18pt bold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 smtClean="0">
                <a:latin typeface="Calibri" panose="020F0502020204030204" pitchFamily="34" charset="0"/>
              </a:rPr>
              <a:t>Column body text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pPr defTabSz="457232">
              <a:defRPr/>
            </a:pPr>
            <a:endParaRPr lang="en-CA" sz="12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0BAD3-0639-1F4B-B89F-A19745E487F1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290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   </a:t>
            </a:r>
            <a:r>
              <a:rPr lang="en-GB" sz="1200" b="1" baseline="0" dirty="0" smtClean="0">
                <a:latin typeface="Calibri" panose="020F0502020204030204" pitchFamily="34" charset="0"/>
              </a:rPr>
              <a:t>Column title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18pt bold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baseline="0" dirty="0" smtClean="0">
                <a:latin typeface="Calibri" panose="020F0502020204030204" pitchFamily="34" charset="0"/>
              </a:rPr>
              <a:t>Column body text font: </a:t>
            </a:r>
            <a:r>
              <a:rPr lang="en-GB" sz="1200" b="0" baseline="0" dirty="0" smtClean="0">
                <a:latin typeface="Calibri" panose="020F0502020204030204" pitchFamily="34" charset="0"/>
              </a:rPr>
              <a:t>Arial</a:t>
            </a:r>
            <a:r>
              <a:rPr lang="en-GB" sz="1200" baseline="0" dirty="0" smtClean="0">
                <a:latin typeface="Calibri" panose="020F0502020204030204" pitchFamily="34" charset="0"/>
              </a:rPr>
              <a:t> 14pt black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pPr defTabSz="457232">
              <a:defRPr/>
            </a:pPr>
            <a:endParaRPr lang="en-CA" sz="1200" dirty="0" smtClean="0"/>
          </a:p>
          <a:p>
            <a:endParaRPr lang="en-CA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42777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</a:t>
            </a:r>
            <a:r>
              <a:rPr lang="en-GB" sz="1200" b="1" baseline="0" dirty="0" smtClean="0">
                <a:latin typeface="Calibri" panose="020F0502020204030204" pitchFamily="34" charset="0"/>
              </a:rPr>
              <a:t>Message t</a:t>
            </a:r>
            <a:r>
              <a:rPr lang="en-GB" b="1" baseline="0" dirty="0" smtClean="0">
                <a:latin typeface="Calibri" panose="020F0502020204030204" pitchFamily="34" charset="0"/>
              </a:rPr>
              <a:t>ext f</a:t>
            </a:r>
            <a:r>
              <a:rPr lang="en-GB" b="1" dirty="0" smtClean="0">
                <a:latin typeface="Calibri" panose="020F0502020204030204" pitchFamily="34" charset="0"/>
              </a:rPr>
              <a:t>ont: </a:t>
            </a:r>
            <a:r>
              <a:rPr lang="en-GB" dirty="0" smtClean="0">
                <a:latin typeface="Calibri" panose="020F0502020204030204" pitchFamily="34" charset="0"/>
              </a:rPr>
              <a:t>Arial 36pt</a:t>
            </a:r>
            <a:r>
              <a:rPr lang="en-GB" baseline="0" dirty="0" smtClean="0">
                <a:latin typeface="Calibri" panose="020F0502020204030204" pitchFamily="34" charset="0"/>
              </a:rPr>
              <a:t> bold black </a:t>
            </a:r>
            <a:endParaRPr lang="en-US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3704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</a:t>
            </a:r>
            <a:r>
              <a:rPr lang="en-GB" sz="1200" b="1" baseline="0" dirty="0" smtClean="0">
                <a:latin typeface="Calibri" panose="020F0502020204030204" pitchFamily="34" charset="0"/>
              </a:rPr>
              <a:t>Message t</a:t>
            </a:r>
            <a:r>
              <a:rPr lang="en-GB" b="1" baseline="0" dirty="0" smtClean="0">
                <a:latin typeface="Calibri" panose="020F0502020204030204" pitchFamily="34" charset="0"/>
              </a:rPr>
              <a:t>ext f</a:t>
            </a:r>
            <a:r>
              <a:rPr lang="en-GB" b="1" dirty="0" smtClean="0">
                <a:latin typeface="Calibri" panose="020F0502020204030204" pitchFamily="34" charset="0"/>
              </a:rPr>
              <a:t>ont: </a:t>
            </a:r>
            <a:r>
              <a:rPr lang="en-GB" dirty="0" smtClean="0">
                <a:latin typeface="Calibri" panose="020F0502020204030204" pitchFamily="34" charset="0"/>
              </a:rPr>
              <a:t>Arial 36pt</a:t>
            </a:r>
            <a:r>
              <a:rPr lang="en-GB" baseline="0" dirty="0" smtClean="0">
                <a:latin typeface="Calibri" panose="020F0502020204030204" pitchFamily="34" charset="0"/>
              </a:rPr>
              <a:t> bold black </a:t>
            </a:r>
            <a:endParaRPr lang="en-US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390805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</a:t>
            </a:r>
            <a:r>
              <a:rPr lang="en-GB" sz="1200" baseline="0" dirty="0" smtClean="0">
                <a:latin typeface="Calibri" panose="020F0502020204030204" pitchFamily="34" charset="0"/>
              </a:rPr>
              <a:t> Dark blue </a:t>
            </a:r>
            <a:r>
              <a:rPr lang="en-GB" b="1" baseline="0" dirty="0" smtClean="0">
                <a:latin typeface="Calibri" panose="020F0502020204030204" pitchFamily="34" charset="0"/>
              </a:rPr>
              <a:t>Body Text </a:t>
            </a:r>
            <a:r>
              <a:rPr lang="en-GB" b="1" dirty="0" smtClean="0">
                <a:latin typeface="Calibri" panose="020F0502020204030204" pitchFamily="34" charset="0"/>
              </a:rPr>
              <a:t>Font: </a:t>
            </a:r>
            <a:r>
              <a:rPr lang="en-GB" dirty="0" smtClean="0">
                <a:latin typeface="Calibri" panose="020F0502020204030204" pitchFamily="34" charset="0"/>
              </a:rPr>
              <a:t>Arial 14pt</a:t>
            </a:r>
            <a:r>
              <a:rPr lang="en-GB" baseline="0" dirty="0" smtClean="0">
                <a:latin typeface="Calibri" panose="020F0502020204030204" pitchFamily="34" charset="0"/>
              </a:rPr>
              <a:t> black </a:t>
            </a:r>
            <a:endParaRPr lang="en-US" dirty="0" smtClean="0"/>
          </a:p>
          <a:p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Replace the pictures: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 Click the existing picture and delete it. Then click on the icon and select 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new picture to insert. </a:t>
            </a: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Using the Picture Change option is not recommended as it doesn’t crop images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i="1" dirty="0" smtClean="0">
                <a:solidFill>
                  <a:schemeClr val="bg1">
                    <a:lumMod val="65000"/>
                  </a:schemeClr>
                </a:solidFill>
              </a:rPr>
              <a:t>fit the space properly. </a:t>
            </a:r>
            <a:r>
              <a:rPr lang="en-CA" sz="1200" b="1" i="1" dirty="0" smtClean="0">
                <a:solidFill>
                  <a:schemeClr val="tx2"/>
                </a:solidFill>
              </a:rPr>
              <a:t>Important</a:t>
            </a:r>
            <a:r>
              <a:rPr lang="en-CA" sz="1200" b="1" dirty="0" smtClean="0">
                <a:solidFill>
                  <a:schemeClr val="tx2"/>
                </a:solidFill>
              </a:rPr>
              <a:t>: </a:t>
            </a: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Swapping images automatically brings them to the front of all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elements on the slide. If your new picture is covering up other objects on the page, right click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>
                    <a:lumMod val="65000"/>
                  </a:schemeClr>
                </a:solidFill>
              </a:rPr>
              <a:t>the image and choose Send to Back. </a:t>
            </a:r>
            <a:endParaRPr lang="en-CA" sz="1200" dirty="0" smtClean="0"/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394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444647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Table Title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Table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14pt: Bold white</a:t>
            </a:r>
            <a:r>
              <a:rPr lang="en-GB" baseline="0" dirty="0">
                <a:latin typeface="Calibri" panose="020F0502020204030204" pitchFamily="34" charset="0"/>
              </a:rPr>
              <a:t> for title,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data, and Bold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Total Line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72800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Table Title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Table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14pt: Bold white</a:t>
            </a:r>
            <a:r>
              <a:rPr lang="en-GB" baseline="0" dirty="0">
                <a:latin typeface="Calibri" panose="020F0502020204030204" pitchFamily="34" charset="0"/>
              </a:rPr>
              <a:t> for title,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data, and Bold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Total Line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13834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Table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 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Table Title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18pt black 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Table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14pt: Bold white</a:t>
            </a:r>
            <a:r>
              <a:rPr lang="en-GB" baseline="0" dirty="0">
                <a:latin typeface="Calibri" panose="020F0502020204030204" pitchFamily="34" charset="0"/>
              </a:rPr>
              <a:t> for title,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data, and Bold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Total Line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277045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Table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Table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14pt: Bold white</a:t>
            </a:r>
            <a:r>
              <a:rPr lang="en-GB" baseline="0" dirty="0">
                <a:latin typeface="Calibri" panose="020F0502020204030204" pitchFamily="34" charset="0"/>
              </a:rPr>
              <a:t> for title,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data, and Bold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r>
              <a:rPr lang="en-GB" baseline="0" dirty="0">
                <a:latin typeface="Calibri" panose="020F0502020204030204" pitchFamily="34" charset="0"/>
              </a:rPr>
              <a:t>for Total Line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18224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Title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Bold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1</a:t>
            </a:r>
            <a:r>
              <a:rPr lang="en-GB" dirty="0">
                <a:latin typeface="Calibri" panose="020F0502020204030204" pitchFamily="34" charset="0"/>
              </a:rPr>
              <a:t>8pt black  </a:t>
            </a:r>
            <a:r>
              <a:rPr lang="en-GB" b="1" baseline="0" dirty="0">
                <a:latin typeface="Calibri" panose="020F0502020204030204" pitchFamily="34" charset="0"/>
              </a:rPr>
              <a:t>Chart Legend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 (chart colours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11685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Legend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 (chart colour defaults)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94489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Title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Bold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1</a:t>
            </a:r>
            <a:r>
              <a:rPr lang="en-GB" dirty="0">
                <a:latin typeface="Calibri" panose="020F0502020204030204" pitchFamily="34" charset="0"/>
              </a:rPr>
              <a:t>8pt black  </a:t>
            </a:r>
            <a:r>
              <a:rPr lang="en-GB" b="1" baseline="0" dirty="0">
                <a:latin typeface="Calibri" panose="020F0502020204030204" pitchFamily="34" charset="0"/>
              </a:rPr>
              <a:t>Chart Legend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 (chart colours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0958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Title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bold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Body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14pt white  </a:t>
            </a:r>
            <a:r>
              <a:rPr lang="en-GB" b="1" baseline="0" dirty="0">
                <a:latin typeface="Calibri" panose="020F0502020204030204" pitchFamily="34" charset="0"/>
              </a:rPr>
              <a:t>Chart Text Lines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(chart colour defaults)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89673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Main title font: </a:t>
            </a:r>
            <a:r>
              <a:rPr lang="en-GB" sz="1200" dirty="0" smtClean="0">
                <a:latin typeface="Calibri" panose="020F0502020204030204" pitchFamily="34" charset="0"/>
              </a:rPr>
              <a:t>Arial bold 24pt KN dark blue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Chart colours:</a:t>
            </a:r>
            <a:r>
              <a:rPr lang="en-GB" sz="1200" dirty="0" smtClean="0">
                <a:latin typeface="Calibri" panose="020F0502020204030204" pitchFamily="34" charset="0"/>
              </a:rPr>
              <a:t> Light </a:t>
            </a:r>
            <a:r>
              <a:rPr lang="en-GB" sz="1200" dirty="0" err="1" smtClean="0">
                <a:latin typeface="Calibri" panose="020F0502020204030204" pitchFamily="34" charset="0"/>
              </a:rPr>
              <a:t>gray</a:t>
            </a:r>
            <a:r>
              <a:rPr lang="en-GB" sz="1200" dirty="0" smtClean="0">
                <a:latin typeface="Calibri" panose="020F0502020204030204" pitchFamily="34" charset="0"/>
              </a:rPr>
              <a:t> with 1. dark blue</a:t>
            </a:r>
            <a:r>
              <a:rPr lang="en-GB" sz="1200" baseline="0" dirty="0" smtClean="0">
                <a:latin typeface="Calibri" panose="020F0502020204030204" pitchFamily="34" charset="0"/>
              </a:rPr>
              <a:t> 2</a:t>
            </a:r>
            <a:r>
              <a:rPr lang="en-GB" sz="1200" dirty="0" smtClean="0">
                <a:latin typeface="Calibri" panose="020F0502020204030204" pitchFamily="34" charset="0"/>
              </a:rPr>
              <a:t>. light blue  3. light green  4. </a:t>
            </a:r>
            <a:r>
              <a:rPr lang="en-GB" sz="1200" dirty="0" err="1" smtClean="0">
                <a:latin typeface="Calibri" panose="020F0502020204030204" pitchFamily="34" charset="0"/>
              </a:rPr>
              <a:t>gray</a:t>
            </a:r>
            <a:r>
              <a:rPr lang="en-GB" sz="1200" dirty="0" smtClean="0">
                <a:latin typeface="Calibri" panose="020F0502020204030204" pitchFamily="34" charset="0"/>
              </a:rPr>
              <a:t> accent 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latin typeface="Calibri" panose="020F0502020204030204" pitchFamily="34" charset="0"/>
              </a:rPr>
              <a:t>Bar chart number font: </a:t>
            </a:r>
            <a:r>
              <a:rPr lang="en-GB" sz="1200" dirty="0" smtClean="0">
                <a:latin typeface="Calibri" panose="020F0502020204030204" pitchFamily="34" charset="0"/>
              </a:rPr>
              <a:t>Arial bold 18pt black  </a:t>
            </a:r>
            <a:r>
              <a:rPr lang="en-GB" sz="1200" b="1" dirty="0" smtClean="0">
                <a:latin typeface="Calibri" panose="020F0502020204030204" pitchFamily="34" charset="0"/>
              </a:rPr>
              <a:t>Chart text font: </a:t>
            </a:r>
            <a:r>
              <a:rPr lang="en-GB" sz="1200" dirty="0" smtClean="0">
                <a:latin typeface="Calibri" panose="020F0502020204030204" pitchFamily="34" charset="0"/>
              </a:rPr>
              <a:t>Arial 16pt black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 smtClean="0">
                <a:latin typeface="Calibri" panose="020F0502020204030204" pitchFamily="34" charset="0"/>
              </a:rPr>
              <a:t>Changing the bar chart: </a:t>
            </a:r>
            <a:r>
              <a:rPr lang="en-CA" sz="1200" dirty="0" smtClean="0">
                <a:latin typeface="Calibri" panose="020F0502020204030204" pitchFamily="34" charset="0"/>
              </a:rPr>
              <a:t>Click on the outermost bounding box. </a:t>
            </a:r>
            <a:r>
              <a:rPr lang="en-CA" sz="1200" dirty="0" smtClean="0">
                <a:solidFill>
                  <a:schemeClr val="bg1"/>
                </a:solidFill>
              </a:rPr>
              <a:t>Right click on the edge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and select Edit Data.  Enter the amount you want to show in colour in the first column and the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balance in the second (add up to 100%.) Close the data window. Update the %  text directly 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each chart to match your amount shown.   </a:t>
            </a:r>
            <a:endParaRPr lang="en-CA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988738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Title</a:t>
            </a:r>
            <a:r>
              <a:rPr lang="en-GB" b="1" dirty="0" smtClean="0">
                <a:latin typeface="Calibri" panose="020F0502020204030204" pitchFamily="34" charset="0"/>
              </a:rPr>
              <a:t> Font: </a:t>
            </a:r>
            <a:r>
              <a:rPr lang="en-GB" dirty="0" smtClean="0">
                <a:latin typeface="Calibri" panose="020F0502020204030204" pitchFamily="34" charset="0"/>
              </a:rPr>
              <a:t>Arial bold 24pt KN</a:t>
            </a:r>
            <a:r>
              <a:rPr lang="en-GB" baseline="0" dirty="0" smtClean="0">
                <a:latin typeface="Calibri" panose="020F0502020204030204" pitchFamily="34" charset="0"/>
              </a:rPr>
              <a:t> Dark blue  </a:t>
            </a:r>
            <a:r>
              <a:rPr lang="en-GB" b="1" baseline="0" dirty="0" smtClean="0">
                <a:latin typeface="Calibri" panose="020F0502020204030204" pitchFamily="34" charset="0"/>
              </a:rPr>
              <a:t>Graphic Text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14pt bold black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0442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8140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</a:t>
            </a:r>
            <a:r>
              <a:rPr lang="en-GB" b="1" baseline="0" dirty="0" err="1">
                <a:latin typeface="Calibri" panose="020F0502020204030204" pitchFamily="34" charset="0"/>
              </a:rPr>
              <a:t>Ttile</a:t>
            </a:r>
            <a:r>
              <a:rPr lang="en-GB" b="1" baseline="0" dirty="0">
                <a:latin typeface="Calibri" panose="020F0502020204030204" pitchFamily="34" charset="0"/>
              </a:rPr>
              <a:t>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18pt white  </a:t>
            </a:r>
            <a:r>
              <a:rPr lang="en-GB" b="1" baseline="0" dirty="0">
                <a:latin typeface="Calibri" panose="020F0502020204030204" pitchFamily="34" charset="0"/>
              </a:rPr>
              <a:t>Chart Text Lines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black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95469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</a:t>
            </a:r>
            <a:r>
              <a:rPr lang="en-GB" b="1" baseline="0" dirty="0" err="1">
                <a:latin typeface="Calibri" panose="020F0502020204030204" pitchFamily="34" charset="0"/>
              </a:rPr>
              <a:t>Ttile</a:t>
            </a:r>
            <a:r>
              <a:rPr lang="en-GB" b="1" baseline="0" dirty="0">
                <a:latin typeface="Calibri" panose="020F0502020204030204" pitchFamily="34" charset="0"/>
              </a:rPr>
              <a:t>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18pt white  </a:t>
            </a:r>
            <a:r>
              <a:rPr lang="en-GB" b="1" baseline="0" dirty="0">
                <a:latin typeface="Calibri" panose="020F0502020204030204" pitchFamily="34" charset="0"/>
              </a:rPr>
              <a:t>Circle Text Description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387249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 smtClean="0">
                <a:latin typeface="Calibri" panose="020F0502020204030204" pitchFamily="34" charset="0"/>
              </a:rPr>
              <a:t>Graphic </a:t>
            </a:r>
            <a:r>
              <a:rPr lang="en-GB" b="1" baseline="0" dirty="0">
                <a:latin typeface="Calibri" panose="020F0502020204030204" pitchFamily="34" charset="0"/>
              </a:rPr>
              <a:t>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Chart Sections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24pt white  </a:t>
            </a:r>
            <a:r>
              <a:rPr lang="en-GB" b="1" baseline="0" dirty="0">
                <a:latin typeface="Calibri" panose="020F0502020204030204" pitchFamily="34" charset="0"/>
              </a:rPr>
              <a:t>Chart Legend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14pt (chart</a:t>
            </a:r>
            <a:r>
              <a:rPr lang="en-GB" baseline="0" dirty="0">
                <a:latin typeface="Calibri" panose="020F0502020204030204" pitchFamily="34" charset="0"/>
              </a:rPr>
              <a:t> colour defaults)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61757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Graphic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Graphic Sections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16pt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07262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Graphic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Graphic Sections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Bold 16pt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24849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</a:t>
            </a:r>
            <a:r>
              <a:rPr lang="en-GB" b="1" baseline="0" dirty="0">
                <a:latin typeface="Calibri" panose="020F0502020204030204" pitchFamily="34" charset="0"/>
              </a:rPr>
              <a:t>Org Chart Body Text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18pt black </a:t>
            </a:r>
            <a:endParaRPr lang="en-GB" baseline="0" dirty="0">
              <a:latin typeface="Calibri" panose="020F0502020204030204" pitchFamily="34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Org Chart Boxes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10pt 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127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Org Chart Boxes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10pt 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49375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Org Chart Boxes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10pt 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249743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  </a:t>
            </a:r>
            <a:r>
              <a:rPr lang="en-GB" b="1" baseline="0" dirty="0">
                <a:latin typeface="Calibri" panose="020F0502020204030204" pitchFamily="34" charset="0"/>
              </a:rPr>
              <a:t>Org Chart Boxes Text Font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Arial 10pt white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19775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 </a:t>
            </a:r>
            <a:r>
              <a:rPr lang="en-GB" b="1" baseline="0" dirty="0" smtClean="0">
                <a:latin typeface="Calibri" panose="020F0502020204030204" pitchFamily="34" charset="0"/>
              </a:rPr>
              <a:t>Box title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24pt bold black +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Box description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14pt black +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30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dark+mess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4113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tIns="2376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overlay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8867775" cy="685799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44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+right_dark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4677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19" y="550779"/>
            <a:ext cx="3960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Agenda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3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-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495771" y="2557202"/>
            <a:ext cx="2376000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Section title</a:t>
            </a:r>
            <a:endParaRPr lang="en-GB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339427" y="2557202"/>
            <a:ext cx="2376000" cy="360000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Section 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183083" y="2557202"/>
            <a:ext cx="2376000" cy="360000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Section 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495771" y="4648926"/>
            <a:ext cx="2376000" cy="360000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Section title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9427" y="4648926"/>
            <a:ext cx="2376000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Section title</a:t>
            </a:r>
            <a:endParaRPr lang="en-GB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183083" y="4648926"/>
            <a:ext cx="2376000" cy="360000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Section title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495771" y="5026612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339427" y="2933791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9183083" y="2933791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495771" y="2933791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5339427" y="5026612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9183083" y="5026612"/>
            <a:ext cx="2376000" cy="720000"/>
          </a:xfrm>
          <a:prstGeom prst="rect">
            <a:avLst/>
          </a:prstGeom>
        </p:spPr>
        <p:txBody>
          <a:bodyPr tIns="46800" rIns="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8 lines</a:t>
            </a:r>
          </a:p>
          <a:p>
            <a:pPr lvl="0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693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023123" y="2868640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Specialists)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23123" y="3872747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Locations)</a:t>
            </a:r>
            <a:endParaRPr lang="en-GB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23123" y="4893995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</a:t>
            </a:r>
            <a:r>
              <a:rPr lang="en-GB" noProof="0" dirty="0" err="1" smtClean="0"/>
              <a:t>sq</a:t>
            </a:r>
            <a:r>
              <a:rPr lang="en-GB" noProof="0" dirty="0" smtClean="0"/>
              <a:t> meters)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33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large_text_boxes+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334657" y="2000422"/>
            <a:ext cx="400631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633026" y="2000422"/>
            <a:ext cx="400631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334658" y="2000417"/>
            <a:ext cx="4018005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7645051" y="2000419"/>
            <a:ext cx="3982260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324225" y="3429001"/>
            <a:ext cx="4018005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7633026" y="3429001"/>
            <a:ext cx="400631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04435" y="3147237"/>
            <a:ext cx="354715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862602" y="3147237"/>
            <a:ext cx="35471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/>
          </p:cNvSpPr>
          <p:nvPr userDrawn="1"/>
        </p:nvSpPr>
        <p:spPr bwMode="auto">
          <a:xfrm>
            <a:off x="562281" y="2348312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3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SWOT Slide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7692" y="2478286"/>
            <a:ext cx="3185729" cy="3185729"/>
          </a:xfrm>
          <a:prstGeom prst="ellipse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 userDrawn="1"/>
        </p:nvSpPr>
        <p:spPr>
          <a:xfrm>
            <a:off x="7649025" y="2383189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1" rIns="91421" bIns="45711" rtlCol="0" anchor="ctr"/>
          <a:lstStyle/>
          <a:p>
            <a:pPr algn="ctr"/>
            <a:endParaRPr lang="en-US" sz="3200">
              <a:cs typeface="Lato Light"/>
            </a:endParaRPr>
          </a:p>
        </p:txBody>
      </p:sp>
      <p:sp>
        <p:nvSpPr>
          <p:cNvPr id="12" name="Freeform 11"/>
          <p:cNvSpPr/>
          <p:nvPr userDrawn="1"/>
        </p:nvSpPr>
        <p:spPr>
          <a:xfrm flipV="1">
            <a:off x="7649025" y="5040028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1" rIns="91421" bIns="45711" rtlCol="0" anchor="ctr"/>
          <a:lstStyle/>
          <a:p>
            <a:pPr algn="ctr"/>
            <a:endParaRPr lang="en-US" sz="3200" dirty="0">
              <a:cs typeface="Lato Light"/>
            </a:endParaRPr>
          </a:p>
        </p:txBody>
      </p:sp>
      <p:sp>
        <p:nvSpPr>
          <p:cNvPr id="13" name="Freeform 12"/>
          <p:cNvSpPr/>
          <p:nvPr userDrawn="1"/>
        </p:nvSpPr>
        <p:spPr>
          <a:xfrm flipH="1">
            <a:off x="1007435" y="2383189"/>
            <a:ext cx="333120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1" rIns="91421" bIns="45711" rtlCol="0" anchor="ctr"/>
          <a:lstStyle/>
          <a:p>
            <a:pPr algn="r"/>
            <a:endParaRPr lang="en-US" sz="3200">
              <a:cs typeface="Lato Light"/>
            </a:endParaRPr>
          </a:p>
        </p:txBody>
      </p:sp>
      <p:sp>
        <p:nvSpPr>
          <p:cNvPr id="14" name="Freeform 13"/>
          <p:cNvSpPr/>
          <p:nvPr userDrawn="1"/>
        </p:nvSpPr>
        <p:spPr>
          <a:xfrm flipH="1" flipV="1">
            <a:off x="1007435" y="5040028"/>
            <a:ext cx="333120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1" rIns="91421" bIns="45711" rtlCol="0" anchor="ctr"/>
          <a:lstStyle/>
          <a:p>
            <a:pPr algn="r"/>
            <a:endParaRPr lang="en-US" sz="3200" dirty="0">
              <a:cs typeface="Lato Light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4269511" y="2270106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88000" tIns="288000" rIns="288000" bIns="288000" numCol="1" spcCol="952" anchor="ctr" anchorCtr="0">
            <a:noAutofit/>
          </a:bodyPr>
          <a:lstStyle/>
          <a:p>
            <a:pPr algn="ctr" defTabSz="888778"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Lato Light"/>
              </a:rPr>
              <a:t>S</a:t>
            </a:r>
          </a:p>
        </p:txBody>
      </p:sp>
      <p:sp>
        <p:nvSpPr>
          <p:cNvPr id="16" name="Freeform 15"/>
          <p:cNvSpPr/>
          <p:nvPr userDrawn="1"/>
        </p:nvSpPr>
        <p:spPr>
          <a:xfrm>
            <a:off x="6341949" y="2270106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88000" tIns="288000" rIns="288000" bIns="288000" numCol="1" spcCol="952" anchor="ctr" anchorCtr="0">
            <a:noAutofit/>
          </a:bodyPr>
          <a:lstStyle/>
          <a:p>
            <a:pPr algn="ctr" defTabSz="888778"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Lato Light"/>
              </a:rPr>
              <a:t>W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4269511" y="4342543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88000" tIns="288000" rIns="288000" bIns="288000" numCol="1" spcCol="952" anchor="ctr" anchorCtr="0">
            <a:noAutofit/>
          </a:bodyPr>
          <a:lstStyle/>
          <a:p>
            <a:pPr algn="ctr" defTabSz="888778"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Lato Light"/>
              </a:rPr>
              <a:t>O</a:t>
            </a:r>
          </a:p>
        </p:txBody>
      </p:sp>
      <p:sp>
        <p:nvSpPr>
          <p:cNvPr id="18" name="Freeform 17"/>
          <p:cNvSpPr/>
          <p:nvPr userDrawn="1"/>
        </p:nvSpPr>
        <p:spPr>
          <a:xfrm>
            <a:off x="6341949" y="4342543"/>
            <a:ext cx="1529652" cy="1529652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288000" tIns="288000" rIns="288000" bIns="288000" numCol="1" spcCol="952" anchor="ctr" anchorCtr="0">
            <a:noAutofit/>
          </a:bodyPr>
          <a:lstStyle/>
          <a:p>
            <a:pPr algn="ctr" defTabSz="888778"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Lato Light"/>
              </a:rPr>
              <a:t>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390313" y="2000961"/>
            <a:ext cx="2520000" cy="341614"/>
          </a:xfrm>
          <a:prstGeom prst="rect">
            <a:avLst/>
          </a:prstGeom>
          <a:noFill/>
        </p:spPr>
        <p:txBody>
          <a:bodyPr wrap="square" lIns="121896" tIns="45711" rIns="121896" bIns="45711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GB" sz="1800" b="1" noProof="0" dirty="0" smtClean="0">
                <a:solidFill>
                  <a:schemeClr val="tx2"/>
                </a:solidFill>
                <a:cs typeface="Lato Light"/>
              </a:rPr>
              <a:t>Weaknesses</a:t>
            </a:r>
            <a:endParaRPr lang="en-GB" sz="1200" b="1" noProof="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90313" y="4962599"/>
            <a:ext cx="2520000" cy="341614"/>
          </a:xfrm>
          <a:prstGeom prst="rect">
            <a:avLst/>
          </a:prstGeom>
          <a:noFill/>
        </p:spPr>
        <p:txBody>
          <a:bodyPr wrap="square" lIns="121896" tIns="45711" rIns="121896" bIns="45711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GB" sz="1800" b="1" noProof="0" dirty="0" smtClean="0">
                <a:solidFill>
                  <a:schemeClr val="tx2"/>
                </a:solidFill>
                <a:cs typeface="Lato Light"/>
              </a:rPr>
              <a:t>Threats</a:t>
            </a:r>
            <a:endParaRPr lang="en-GB" sz="1200" b="1" noProof="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02922" y="2000962"/>
            <a:ext cx="2520000" cy="341614"/>
          </a:xfrm>
          <a:prstGeom prst="rect">
            <a:avLst/>
          </a:prstGeom>
          <a:noFill/>
        </p:spPr>
        <p:txBody>
          <a:bodyPr wrap="square" lIns="121896" tIns="45711" rIns="121896" bIns="45711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GB" sz="1800" b="1" noProof="0" dirty="0" smtClean="0">
                <a:solidFill>
                  <a:schemeClr val="tx2"/>
                </a:solidFill>
                <a:cs typeface="Lato Light"/>
              </a:rPr>
              <a:t>Strengths</a:t>
            </a:r>
            <a:endParaRPr lang="en-GB" sz="1200" b="1" noProof="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2922" y="4962599"/>
            <a:ext cx="2520000" cy="341614"/>
          </a:xfrm>
          <a:prstGeom prst="rect">
            <a:avLst/>
          </a:prstGeom>
          <a:noFill/>
        </p:spPr>
        <p:txBody>
          <a:bodyPr wrap="square" lIns="121896" tIns="45711" rIns="121896" bIns="45711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GB" sz="1800" b="1" noProof="0" dirty="0" smtClean="0">
                <a:solidFill>
                  <a:schemeClr val="tx2"/>
                </a:solidFill>
                <a:cs typeface="Lato Light"/>
              </a:rPr>
              <a:t>Opportunities</a:t>
            </a:r>
            <a:endParaRPr lang="en-GB" sz="1200" b="1" noProof="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102922" y="2410840"/>
            <a:ext cx="2520000" cy="972000"/>
          </a:xfrm>
        </p:spPr>
        <p:txBody>
          <a:bodyPr tIns="46800" rIns="90000" bIns="46800">
            <a:noAutofit/>
          </a:bodyPr>
          <a:lstStyle>
            <a:lvl1pPr marL="0" indent="0" algn="r"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form strengths section up to 4 lines of text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102922" y="5344828"/>
            <a:ext cx="2520000" cy="972000"/>
          </a:xfrm>
        </p:spPr>
        <p:txBody>
          <a:bodyPr tIns="46800" rIns="90000" bIns="4680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Enter description form opportunities section up to 4 lines of text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390313" y="2410840"/>
            <a:ext cx="2520000" cy="972000"/>
          </a:xfrm>
        </p:spPr>
        <p:txBody>
          <a:bodyPr tIns="46800" rIns="90000" bIns="468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Enter description form weaknesses section up to 4 lines of text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8390313" y="5344829"/>
            <a:ext cx="2520000" cy="972000"/>
          </a:xfrm>
        </p:spPr>
        <p:txBody>
          <a:bodyPr tIns="46800" rIns="90000" bIns="468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smtClean="0"/>
              <a:t>Enter description form threats section up to 4 lines of text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93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pictur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50863" y="1994955"/>
            <a:ext cx="3420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382785" y="1994955"/>
            <a:ext cx="3420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14707" y="1994955"/>
            <a:ext cx="3420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868863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82785" y="4868863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214707" y="4868863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3321" y="4341544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384014" y="4341544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214707" y="4341544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52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pictur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60695" y="1994955"/>
            <a:ext cx="2592000" cy="14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389691" y="1994955"/>
            <a:ext cx="2592000" cy="14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8687" y="1994955"/>
            <a:ext cx="2592000" cy="14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60695" y="4355690"/>
            <a:ext cx="2592000" cy="1953173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89691" y="4355690"/>
            <a:ext cx="2592000" cy="1953173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18687" y="4355690"/>
            <a:ext cx="2592000" cy="1953173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60695" y="3620792"/>
            <a:ext cx="2592000" cy="73489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89691" y="3620792"/>
            <a:ext cx="2592000" cy="73489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18687" y="3620792"/>
            <a:ext cx="2592000" cy="73489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9047682" y="1994955"/>
            <a:ext cx="2592000" cy="14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047682" y="4355690"/>
            <a:ext cx="2592000" cy="1953173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047682" y="3620792"/>
            <a:ext cx="2592000" cy="73489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21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224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897408" cy="38194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278018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382785" y="4278018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14707" y="4278018"/>
            <a:ext cx="3420000" cy="1440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53321" y="3750699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384014" y="3750699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214707" y="3750699"/>
            <a:ext cx="3420000" cy="432000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52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_4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6" name="Snip Diagonal Corner Rectangle 33" hidden="1"/>
          <p:cNvSpPr/>
          <p:nvPr userDrawn="1"/>
        </p:nvSpPr>
        <p:spPr>
          <a:xfrm>
            <a:off x="9360288" y="2007826"/>
            <a:ext cx="2278630" cy="1422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7" name="Snip Diagonal Corner Rectangle 32" hidden="1"/>
          <p:cNvSpPr/>
          <p:nvPr userDrawn="1"/>
        </p:nvSpPr>
        <p:spPr>
          <a:xfrm>
            <a:off x="3501217" y="1998728"/>
            <a:ext cx="2278629" cy="1430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20" name="Snip Diagonal Corner Rectangle 32" hidden="1"/>
          <p:cNvSpPr/>
          <p:nvPr userDrawn="1"/>
        </p:nvSpPr>
        <p:spPr>
          <a:xfrm>
            <a:off x="6430753" y="1998728"/>
            <a:ext cx="2278629" cy="1430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2" y="4007692"/>
            <a:ext cx="2520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418792" y="4007692"/>
            <a:ext cx="2520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6273332" y="4007692"/>
            <a:ext cx="2520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3779341"/>
            <a:ext cx="12192000" cy="0"/>
          </a:xfrm>
          <a:prstGeom prst="line">
            <a:avLst/>
          </a:prstGeom>
          <a:ln w="19050" cap="sq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 userDrawn="1"/>
        </p:nvSpPr>
        <p:spPr>
          <a:xfrm flipH="1">
            <a:off x="1614758" y="3587320"/>
            <a:ext cx="192000" cy="19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8" name="Isosceles Triangle 17"/>
          <p:cNvSpPr/>
          <p:nvPr userDrawn="1"/>
        </p:nvSpPr>
        <p:spPr>
          <a:xfrm flipH="1">
            <a:off x="4544531" y="3587320"/>
            <a:ext cx="192000" cy="19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19" name="Isosceles Triangle 18"/>
          <p:cNvSpPr/>
          <p:nvPr userDrawn="1"/>
        </p:nvSpPr>
        <p:spPr>
          <a:xfrm flipH="1">
            <a:off x="7474067" y="3587320"/>
            <a:ext cx="192000" cy="19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22" name="Isosceles Triangle 21"/>
          <p:cNvSpPr/>
          <p:nvPr userDrawn="1"/>
        </p:nvSpPr>
        <p:spPr>
          <a:xfrm flipH="1">
            <a:off x="10403603" y="3594128"/>
            <a:ext cx="192000" cy="19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9127873" y="4007692"/>
            <a:ext cx="2520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2" y="1990958"/>
            <a:ext cx="2520000" cy="144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3418792" y="1990958"/>
            <a:ext cx="2520000" cy="144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9127873" y="1990958"/>
            <a:ext cx="2520000" cy="144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6273332" y="1990958"/>
            <a:ext cx="2520000" cy="144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2" y="4622802"/>
            <a:ext cx="2520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3418792" y="4622802"/>
            <a:ext cx="2520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6273332" y="4622802"/>
            <a:ext cx="2520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9127873" y="4622802"/>
            <a:ext cx="2520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03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_grey_background_Blue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80" y="563209"/>
            <a:ext cx="1909637" cy="3827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0FF39-A053-D34E-BC68-2235FC2D690C}"/>
              </a:ext>
            </a:extLst>
          </p:cNvPr>
          <p:cNvSpPr/>
          <p:nvPr userDrawn="1"/>
        </p:nvSpPr>
        <p:spPr>
          <a:xfrm>
            <a:off x="0" y="1645920"/>
            <a:ext cx="4720046" cy="521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381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96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2020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light+bottom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4113" y="0"/>
            <a:ext cx="12193200" cy="4868863"/>
          </a:xfrm>
          <a:prstGeom prst="rect">
            <a:avLst/>
          </a:prstGeom>
          <a:solidFill>
            <a:schemeClr val="bg2"/>
          </a:solidFill>
        </p:spPr>
        <p:txBody>
          <a:bodyPr lIns="612000" tIns="2736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68863"/>
            <a:ext cx="12189087" cy="1989136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Enter slide message text in this area </a:t>
            </a:r>
            <a:endParaRPr lang="en-CA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61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dark+bottom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4868863"/>
          </a:xfrm>
          <a:prstGeom prst="rect">
            <a:avLst/>
          </a:prstGeom>
          <a:solidFill>
            <a:schemeClr val="accent6"/>
          </a:solidFill>
        </p:spPr>
        <p:txBody>
          <a:bodyPr lIns="612000" tIns="266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68863"/>
            <a:ext cx="12189087" cy="1989136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Enter slide message text in this area </a:t>
            </a:r>
            <a:endParaRPr lang="en-CA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964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6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29" r:id="rId45"/>
    <p:sldLayoutId id="2147483733" r:id="rId46"/>
    <p:sldLayoutId id="2147483734" r:id="rId47"/>
    <p:sldLayoutId id="2147483735" r:id="rId48"/>
    <p:sldLayoutId id="2147483744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  <p:sldLayoutId id="2147483742" r:id="rId56"/>
    <p:sldLayoutId id="2147483743" r:id="rId57"/>
    <p:sldLayoutId id="2147483746" r:id="rId58"/>
    <p:sldLayoutId id="2147483750" r:id="rId59"/>
    <p:sldLayoutId id="2147483751" r:id="rId60"/>
    <p:sldLayoutId id="2147483752" r:id="rId61"/>
    <p:sldLayoutId id="2147483753" r:id="rId62"/>
    <p:sldLayoutId id="2147483754" r:id="rId63"/>
    <p:sldLayoutId id="2147483755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2.png"/><Relationship Id="rId5" Type="http://schemas.openxmlformats.org/officeDocument/2006/relationships/image" Target="../media/image29.svg"/><Relationship Id="rId4" Type="http://schemas.openxmlformats.org/officeDocument/2006/relationships/image" Target="../media/image161.png"/><Relationship Id="rId9" Type="http://schemas.openxmlformats.org/officeDocument/2006/relationships/image" Target="../media/image33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4" Type="http://schemas.openxmlformats.org/officeDocument/2006/relationships/image" Target="../media/image47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4.png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3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2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8"/>
          <p:cNvSpPr txBox="1"/>
          <p:nvPr/>
        </p:nvSpPr>
        <p:spPr>
          <a:xfrm>
            <a:off x="2374915" y="1998126"/>
            <a:ext cx="5400000" cy="4001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4">
              <a:tabLst>
                <a:tab pos="190557" algn="l"/>
              </a:tabLst>
            </a:pPr>
            <a:r>
              <a:rPr lang="en-GB" sz="1400" b="1" spc="-5" dirty="0">
                <a:solidFill>
                  <a:srgbClr val="000000"/>
                </a:solidFill>
                <a:cs typeface="Corbel"/>
              </a:rPr>
              <a:t>Functional colours</a:t>
            </a:r>
          </a:p>
          <a:p>
            <a:pPr marL="12704">
              <a:tabLst>
                <a:tab pos="190557" algn="l"/>
              </a:tabLst>
            </a:pPr>
            <a:r>
              <a:rPr lang="en-GB" sz="1200" spc="-5" dirty="0">
                <a:solidFill>
                  <a:srgbClr val="000000"/>
                </a:solidFill>
                <a:cs typeface="Corbel"/>
              </a:rPr>
              <a:t>Use these colours for charts and graphs / for shapes</a:t>
            </a:r>
          </a:p>
        </p:txBody>
      </p:sp>
      <p:sp>
        <p:nvSpPr>
          <p:cNvPr id="48" name="Rechteck 5"/>
          <p:cNvSpPr>
            <a:spLocks noChangeAspect="1"/>
          </p:cNvSpPr>
          <p:nvPr/>
        </p:nvSpPr>
        <p:spPr>
          <a:xfrm>
            <a:off x="6809197" y="2464599"/>
            <a:ext cx="1080000" cy="8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0" name="Rechteck 9"/>
          <p:cNvSpPr>
            <a:spLocks noChangeAspect="1"/>
          </p:cNvSpPr>
          <p:nvPr/>
        </p:nvSpPr>
        <p:spPr>
          <a:xfrm>
            <a:off x="8287291" y="2464599"/>
            <a:ext cx="1080000" cy="8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2" name="Rechteck 11"/>
          <p:cNvSpPr>
            <a:spLocks noChangeAspect="1"/>
          </p:cNvSpPr>
          <p:nvPr/>
        </p:nvSpPr>
        <p:spPr>
          <a:xfrm>
            <a:off x="9765387" y="2464599"/>
            <a:ext cx="1080000" cy="8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4" name="Rechteck 7"/>
          <p:cNvSpPr>
            <a:spLocks noChangeAspect="1"/>
          </p:cNvSpPr>
          <p:nvPr/>
        </p:nvSpPr>
        <p:spPr>
          <a:xfrm>
            <a:off x="3853009" y="2464599"/>
            <a:ext cx="1080000" cy="8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5" name="Textfeld 8"/>
          <p:cNvSpPr txBox="1"/>
          <p:nvPr/>
        </p:nvSpPr>
        <p:spPr>
          <a:xfrm>
            <a:off x="5331103" y="3416897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Light Green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Green accent 2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8-199-146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#08C792</a:t>
            </a:r>
          </a:p>
        </p:txBody>
      </p:sp>
      <p:sp>
        <p:nvSpPr>
          <p:cNvPr id="56" name="Rechteck 19"/>
          <p:cNvSpPr>
            <a:spLocks noChangeAspect="1"/>
          </p:cNvSpPr>
          <p:nvPr/>
        </p:nvSpPr>
        <p:spPr>
          <a:xfrm>
            <a:off x="5331103" y="2464599"/>
            <a:ext cx="1080000" cy="8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7" name="Textfeld 20"/>
          <p:cNvSpPr txBox="1"/>
          <p:nvPr/>
        </p:nvSpPr>
        <p:spPr>
          <a:xfrm>
            <a:off x="6809197" y="3416897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Coral Red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Red accent 3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237-41-57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#ED2939</a:t>
            </a:r>
          </a:p>
        </p:txBody>
      </p:sp>
      <p:sp>
        <p:nvSpPr>
          <p:cNvPr id="58" name="Rechteck 15"/>
          <p:cNvSpPr>
            <a:spLocks noChangeAspect="1"/>
          </p:cNvSpPr>
          <p:nvPr/>
        </p:nvSpPr>
        <p:spPr>
          <a:xfrm>
            <a:off x="550864" y="2464599"/>
            <a:ext cx="1080000" cy="8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9" name="Textfeld 16"/>
          <p:cNvSpPr txBox="1"/>
          <p:nvPr/>
        </p:nvSpPr>
        <p:spPr>
          <a:xfrm>
            <a:off x="550864" y="3416897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KN Dark blue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Standard text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0-51-105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#003369</a:t>
            </a:r>
          </a:p>
        </p:txBody>
      </p:sp>
      <p:sp>
        <p:nvSpPr>
          <p:cNvPr id="60" name="object 8"/>
          <p:cNvSpPr txBox="1"/>
          <p:nvPr/>
        </p:nvSpPr>
        <p:spPr>
          <a:xfrm>
            <a:off x="550864" y="1998126"/>
            <a:ext cx="1424726" cy="4001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4">
              <a:tabLst>
                <a:tab pos="190557" algn="l"/>
              </a:tabLst>
            </a:pPr>
            <a:r>
              <a:rPr lang="en-GB" sz="1400" b="1" spc="-5" dirty="0">
                <a:solidFill>
                  <a:srgbClr val="000000"/>
                </a:solidFill>
                <a:cs typeface="Corbel"/>
              </a:rPr>
              <a:t>Brand colour</a:t>
            </a:r>
          </a:p>
          <a:p>
            <a:pPr marL="12704">
              <a:tabLst>
                <a:tab pos="190557" algn="l"/>
              </a:tabLst>
            </a:pPr>
            <a:r>
              <a:rPr lang="en-GB" sz="1200" spc="-5" dirty="0">
                <a:solidFill>
                  <a:srgbClr val="000000"/>
                </a:solidFill>
                <a:cs typeface="Corbel"/>
              </a:rPr>
              <a:t>For titles only</a:t>
            </a:r>
          </a:p>
        </p:txBody>
      </p:sp>
      <p:sp>
        <p:nvSpPr>
          <p:cNvPr id="61" name="Rechteck 22"/>
          <p:cNvSpPr>
            <a:spLocks noChangeAspect="1"/>
          </p:cNvSpPr>
          <p:nvPr/>
        </p:nvSpPr>
        <p:spPr>
          <a:xfrm>
            <a:off x="4074704" y="4239619"/>
            <a:ext cx="324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2" name="Textfeld 23"/>
          <p:cNvSpPr txBox="1"/>
          <p:nvPr/>
        </p:nvSpPr>
        <p:spPr>
          <a:xfrm>
            <a:off x="4489082" y="4152787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→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63" name="Rechteck 24"/>
          <p:cNvSpPr>
            <a:spLocks noChangeAspect="1"/>
          </p:cNvSpPr>
          <p:nvPr/>
        </p:nvSpPr>
        <p:spPr>
          <a:xfrm>
            <a:off x="5119460" y="4239619"/>
            <a:ext cx="324000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4" name="Textfeld 25"/>
          <p:cNvSpPr txBox="1"/>
          <p:nvPr/>
        </p:nvSpPr>
        <p:spPr>
          <a:xfrm>
            <a:off x="6578594" y="4152787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→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65" name="Rechteck 26"/>
          <p:cNvSpPr>
            <a:spLocks noChangeAspect="1"/>
          </p:cNvSpPr>
          <p:nvPr/>
        </p:nvSpPr>
        <p:spPr>
          <a:xfrm>
            <a:off x="6164216" y="4239619"/>
            <a:ext cx="324000" cy="2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6" name="Textfeld 27"/>
          <p:cNvSpPr txBox="1"/>
          <p:nvPr/>
        </p:nvSpPr>
        <p:spPr>
          <a:xfrm>
            <a:off x="7623350" y="4152787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→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67" name="Rechteck 28"/>
          <p:cNvSpPr>
            <a:spLocks noChangeAspect="1"/>
          </p:cNvSpPr>
          <p:nvPr/>
        </p:nvSpPr>
        <p:spPr>
          <a:xfrm>
            <a:off x="7208972" y="4239619"/>
            <a:ext cx="324000" cy="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8" name="Textfeld 30"/>
          <p:cNvSpPr txBox="1"/>
          <p:nvPr/>
        </p:nvSpPr>
        <p:spPr>
          <a:xfrm>
            <a:off x="5533838" y="4152787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→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69" name="Rechteck 31"/>
          <p:cNvSpPr>
            <a:spLocks noChangeAspect="1"/>
          </p:cNvSpPr>
          <p:nvPr/>
        </p:nvSpPr>
        <p:spPr>
          <a:xfrm>
            <a:off x="8253728" y="4239619"/>
            <a:ext cx="324000" cy="28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0" name="Textfeld 32"/>
          <p:cNvSpPr txBox="1"/>
          <p:nvPr/>
        </p:nvSpPr>
        <p:spPr>
          <a:xfrm>
            <a:off x="8668106" y="4152787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→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71" name="Rechteck 33"/>
          <p:cNvSpPr>
            <a:spLocks noChangeAspect="1"/>
          </p:cNvSpPr>
          <p:nvPr/>
        </p:nvSpPr>
        <p:spPr>
          <a:xfrm>
            <a:off x="9298479" y="4239619"/>
            <a:ext cx="324000" cy="28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2" name="Textfeld 34"/>
          <p:cNvSpPr txBox="1"/>
          <p:nvPr/>
        </p:nvSpPr>
        <p:spPr>
          <a:xfrm>
            <a:off x="2374914" y="4245120"/>
            <a:ext cx="1680437" cy="261610"/>
          </a:xfrm>
          <a:prstGeom prst="rect">
            <a:avLst/>
          </a:prstGeom>
          <a:noFill/>
        </p:spPr>
        <p:txBody>
          <a:bodyPr wrap="square" lIns="0" rIns="90031" rtlCol="0">
            <a:spAutoFit/>
          </a:bodyPr>
          <a:lstStyle/>
          <a:p>
            <a:r>
              <a:rPr lang="en-GB" sz="1100" b="1" dirty="0">
                <a:solidFill>
                  <a:srgbClr val="000000"/>
                </a:solidFill>
              </a:rPr>
              <a:t>Chart colour sequence:</a:t>
            </a:r>
          </a:p>
        </p:txBody>
      </p:sp>
      <p:sp>
        <p:nvSpPr>
          <p:cNvPr id="73" name="Rechteck 3"/>
          <p:cNvSpPr>
            <a:spLocks noChangeAspect="1"/>
          </p:cNvSpPr>
          <p:nvPr/>
        </p:nvSpPr>
        <p:spPr>
          <a:xfrm>
            <a:off x="2374915" y="2464599"/>
            <a:ext cx="1080000" cy="8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4" name="Textfeld 4">
            <a:extLst>
              <a:ext uri="{FF2B5EF4-FFF2-40B4-BE49-F238E27FC236}">
                <a16:creationId xmlns:a16="http://schemas.microsoft.com/office/drawing/2014/main" id="{1D06FF21-41B6-4DAE-948D-550D8FB2980D}"/>
              </a:ext>
            </a:extLst>
          </p:cNvPr>
          <p:cNvSpPr txBox="1"/>
          <p:nvPr/>
        </p:nvSpPr>
        <p:spPr>
          <a:xfrm>
            <a:off x="3848709" y="3416897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Light blue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Turquoise accent 1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0-153-218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#0099DA</a:t>
            </a:r>
          </a:p>
        </p:txBody>
      </p:sp>
      <p:sp>
        <p:nvSpPr>
          <p:cNvPr id="75" name="Rechteck 19">
            <a:extLst>
              <a:ext uri="{FF2B5EF4-FFF2-40B4-BE49-F238E27FC236}">
                <a16:creationId xmlns:a16="http://schemas.microsoft.com/office/drawing/2014/main" id="{3372EFD0-3EC9-4AB4-95BC-89D8265D2536}"/>
              </a:ext>
            </a:extLst>
          </p:cNvPr>
          <p:cNvSpPr/>
          <p:nvPr/>
        </p:nvSpPr>
        <p:spPr>
          <a:xfrm>
            <a:off x="2374915" y="4885320"/>
            <a:ext cx="1080000" cy="8388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6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2374915" y="5918324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1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246-245-240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F6F5F0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50864" y="1625007"/>
            <a:ext cx="8816427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GB" sz="1000" dirty="0" smtClean="0">
                <a:solidFill>
                  <a:srgbClr val="000000"/>
                </a:solidFill>
              </a:rPr>
              <a:t>NOTE: Copying slides between presentation files that do not have this Colour Theme may cause text and object colours to change. 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object 8"/>
          <p:cNvSpPr txBox="1"/>
          <p:nvPr/>
        </p:nvSpPr>
        <p:spPr>
          <a:xfrm>
            <a:off x="2374914" y="4620670"/>
            <a:ext cx="3140203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4">
              <a:tabLst>
                <a:tab pos="190557" algn="l"/>
              </a:tabLst>
            </a:pPr>
            <a:r>
              <a:rPr lang="en-GB" sz="1400" b="1" spc="-5" dirty="0">
                <a:solidFill>
                  <a:srgbClr val="000000"/>
                </a:solidFill>
                <a:cs typeface="Corbel"/>
              </a:rPr>
              <a:t>Neutrals</a:t>
            </a:r>
            <a:endParaRPr lang="en-GB" sz="1400" spc="-5" dirty="0">
              <a:solidFill>
                <a:srgbClr val="000000"/>
              </a:solidFill>
              <a:cs typeface="Corbel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1982104" y="1998126"/>
            <a:ext cx="35590" cy="43121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hteck 19">
            <a:extLst>
              <a:ext uri="{FF2B5EF4-FFF2-40B4-BE49-F238E27FC236}">
                <a16:creationId xmlns:a16="http://schemas.microsoft.com/office/drawing/2014/main" id="{3372EFD0-3EC9-4AB4-95BC-89D8265D2536}"/>
              </a:ext>
            </a:extLst>
          </p:cNvPr>
          <p:cNvSpPr>
            <a:spLocks noChangeAspect="1"/>
          </p:cNvSpPr>
          <p:nvPr/>
        </p:nvSpPr>
        <p:spPr>
          <a:xfrm>
            <a:off x="3853009" y="4885320"/>
            <a:ext cx="1080000" cy="840000"/>
          </a:xfrm>
          <a:prstGeom prst="rect">
            <a:avLst/>
          </a:prstGeom>
          <a:solidFill>
            <a:srgbClr val="C5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2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3853009" y="5918324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2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197-198-191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C5C6BF</a:t>
            </a:r>
          </a:p>
        </p:txBody>
      </p:sp>
      <p:sp>
        <p:nvSpPr>
          <p:cNvPr id="83" name="Rechteck 19">
            <a:extLst>
              <a:ext uri="{FF2B5EF4-FFF2-40B4-BE49-F238E27FC236}">
                <a16:creationId xmlns:a16="http://schemas.microsoft.com/office/drawing/2014/main" id="{3372EFD0-3EC9-4AB4-95BC-89D8265D2536}"/>
              </a:ext>
            </a:extLst>
          </p:cNvPr>
          <p:cNvSpPr>
            <a:spLocks noChangeAspect="1"/>
          </p:cNvSpPr>
          <p:nvPr/>
        </p:nvSpPr>
        <p:spPr>
          <a:xfrm>
            <a:off x="5331103" y="4885320"/>
            <a:ext cx="1080000" cy="840000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4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5331103" y="5918324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3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146-146-136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929288</a:t>
            </a:r>
          </a:p>
        </p:txBody>
      </p:sp>
      <p:sp>
        <p:nvSpPr>
          <p:cNvPr id="85" name="Rechteck 19">
            <a:extLst>
              <a:ext uri="{FF2B5EF4-FFF2-40B4-BE49-F238E27FC236}">
                <a16:creationId xmlns:a16="http://schemas.microsoft.com/office/drawing/2014/main" id="{3372EFD0-3EC9-4AB4-95BC-89D8265D2536}"/>
              </a:ext>
            </a:extLst>
          </p:cNvPr>
          <p:cNvSpPr>
            <a:spLocks noChangeAspect="1"/>
          </p:cNvSpPr>
          <p:nvPr/>
        </p:nvSpPr>
        <p:spPr>
          <a:xfrm>
            <a:off x="6809197" y="4885320"/>
            <a:ext cx="1080000" cy="840000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6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6809197" y="5918324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4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98-99-91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62635B</a:t>
            </a:r>
          </a:p>
        </p:txBody>
      </p:sp>
      <p:sp>
        <p:nvSpPr>
          <p:cNvPr id="87" name="Rechteck 19">
            <a:extLst>
              <a:ext uri="{FF2B5EF4-FFF2-40B4-BE49-F238E27FC236}">
                <a16:creationId xmlns:a16="http://schemas.microsoft.com/office/drawing/2014/main" id="{3372EFD0-3EC9-4AB4-95BC-89D8265D2536}"/>
              </a:ext>
            </a:extLst>
          </p:cNvPr>
          <p:cNvSpPr>
            <a:spLocks noChangeAspect="1"/>
          </p:cNvSpPr>
          <p:nvPr/>
        </p:nvSpPr>
        <p:spPr>
          <a:xfrm>
            <a:off x="8287291" y="4885320"/>
            <a:ext cx="1080000" cy="840000"/>
          </a:xfrm>
          <a:prstGeom prst="rect">
            <a:avLst/>
          </a:prstGeom>
          <a:solidFill>
            <a:srgbClr val="373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8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8287291" y="5918324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5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55-56-50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373832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Colour Palette Details</a:t>
            </a:r>
            <a:endParaRPr lang="en-GB" dirty="0"/>
          </a:p>
        </p:txBody>
      </p:sp>
      <p:sp>
        <p:nvSpPr>
          <p:cNvPr id="89" name="Textfeld 16"/>
          <p:cNvSpPr txBox="1"/>
          <p:nvPr/>
        </p:nvSpPr>
        <p:spPr>
          <a:xfrm>
            <a:off x="2374915" y="3416897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KN Dark blue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Standard text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0 -51-105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#003369</a:t>
            </a:r>
          </a:p>
        </p:txBody>
      </p:sp>
      <p:sp>
        <p:nvSpPr>
          <p:cNvPr id="90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8287291" y="3397107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4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98-99-91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62635B</a:t>
            </a:r>
          </a:p>
        </p:txBody>
      </p:sp>
      <p:sp>
        <p:nvSpPr>
          <p:cNvPr id="91" name="Textfeld 20">
            <a:extLst>
              <a:ext uri="{FF2B5EF4-FFF2-40B4-BE49-F238E27FC236}">
                <a16:creationId xmlns:a16="http://schemas.microsoft.com/office/drawing/2014/main" id="{D00AA23A-8A7E-4AFC-8257-F33695DE395C}"/>
              </a:ext>
            </a:extLst>
          </p:cNvPr>
          <p:cNvSpPr txBox="1"/>
          <p:nvPr/>
        </p:nvSpPr>
        <p:spPr>
          <a:xfrm>
            <a:off x="9769685" y="3397107"/>
            <a:ext cx="108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Neutral 3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146-146-136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 929288</a:t>
            </a:r>
          </a:p>
        </p:txBody>
      </p:sp>
      <p:sp>
        <p:nvSpPr>
          <p:cNvPr id="45" name="Rechteck 15"/>
          <p:cNvSpPr>
            <a:spLocks noChangeAspect="1"/>
          </p:cNvSpPr>
          <p:nvPr/>
        </p:nvSpPr>
        <p:spPr>
          <a:xfrm>
            <a:off x="550864" y="4868863"/>
            <a:ext cx="1080000" cy="8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6" name="Textfeld 16"/>
          <p:cNvSpPr txBox="1"/>
          <p:nvPr/>
        </p:nvSpPr>
        <p:spPr>
          <a:xfrm>
            <a:off x="550864" y="5821161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  <a:cs typeface="Arial" panose="020B0604020202020204" pitchFamily="34" charset="0"/>
              </a:rPr>
              <a:t>Black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Standard text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RGB 0-0-0</a:t>
            </a:r>
          </a:p>
          <a:p>
            <a:r>
              <a:rPr lang="en-GB" sz="900" dirty="0">
                <a:solidFill>
                  <a:srgbClr val="000000"/>
                </a:solidFill>
                <a:cs typeface="Arial" panose="020B0604020202020204" pitchFamily="34" charset="0"/>
              </a:rPr>
              <a:t>Hex #000000</a:t>
            </a:r>
          </a:p>
        </p:txBody>
      </p:sp>
      <p:sp>
        <p:nvSpPr>
          <p:cNvPr id="77" name="object 8"/>
          <p:cNvSpPr txBox="1"/>
          <p:nvPr/>
        </p:nvSpPr>
        <p:spPr>
          <a:xfrm>
            <a:off x="550864" y="4468753"/>
            <a:ext cx="1424726" cy="4001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4">
              <a:tabLst>
                <a:tab pos="190557" algn="l"/>
              </a:tabLst>
            </a:pPr>
            <a:r>
              <a:rPr lang="en-GB" sz="1400" b="1" spc="-5" dirty="0">
                <a:solidFill>
                  <a:srgbClr val="000000"/>
                </a:solidFill>
                <a:cs typeface="Corbel"/>
              </a:rPr>
              <a:t>Text colour</a:t>
            </a:r>
          </a:p>
          <a:p>
            <a:pPr marL="12704">
              <a:tabLst>
                <a:tab pos="190557" algn="l"/>
              </a:tabLst>
            </a:pPr>
            <a:r>
              <a:rPr lang="en-GB" sz="1200" spc="-5" dirty="0">
                <a:solidFill>
                  <a:srgbClr val="000000"/>
                </a:solidFill>
                <a:cs typeface="Corbel"/>
              </a:rPr>
              <a:t>For text boxes</a:t>
            </a:r>
          </a:p>
        </p:txBody>
      </p:sp>
    </p:spTree>
    <p:extLst>
      <p:ext uri="{BB962C8B-B14F-4D97-AF65-F5344CB8AC3E}">
        <p14:creationId xmlns:p14="http://schemas.microsoft.com/office/powerpoint/2010/main" val="118789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smtClean="0"/>
              <a:t>IOT</a:t>
            </a:r>
            <a:br>
              <a:rPr lang="et-EE" dirty="0" smtClean="0"/>
            </a:br>
            <a:r>
              <a:rPr lang="et-EE" dirty="0" smtClean="0"/>
              <a:t>Hardware</a:t>
            </a: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3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51">
            <a:extLst>
              <a:ext uri="{FF2B5EF4-FFF2-40B4-BE49-F238E27FC236}">
                <a16:creationId xmlns:a16="http://schemas.microsoft.com/office/drawing/2014/main" id="{3CD02426-29AF-314A-82B4-539CC97ED0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463530"/>
              </p:ext>
            </p:extLst>
          </p:nvPr>
        </p:nvGraphicFramePr>
        <p:xfrm>
          <a:off x="2249266" y="2029888"/>
          <a:ext cx="9905999" cy="428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9C1F26-3A3F-E548-BF86-37AE57832F01}"/>
              </a:ext>
            </a:extLst>
          </p:cNvPr>
          <p:cNvGrpSpPr/>
          <p:nvPr/>
        </p:nvGrpSpPr>
        <p:grpSpPr>
          <a:xfrm>
            <a:off x="1214100" y="2230585"/>
            <a:ext cx="9763800" cy="3462935"/>
            <a:chOff x="2178547" y="2716538"/>
            <a:chExt cx="7924880" cy="2810723"/>
          </a:xfrm>
        </p:grpSpPr>
        <p:cxnSp>
          <p:nvCxnSpPr>
            <p:cNvPr id="8" name="AutoShape 617">
              <a:extLst>
                <a:ext uri="{FF2B5EF4-FFF2-40B4-BE49-F238E27FC236}">
                  <a16:creationId xmlns:a16="http://schemas.microsoft.com/office/drawing/2014/main" id="{535D3452-3C40-6444-9BE2-C0610122BF39}"/>
                </a:ext>
              </a:extLst>
            </p:cNvPr>
            <p:cNvCxnSpPr>
              <a:cxnSpLocks noChangeShapeType="1"/>
              <a:stCxn id="11" idx="2"/>
              <a:endCxn id="19" idx="0"/>
            </p:cNvCxnSpPr>
            <p:nvPr/>
          </p:nvCxnSpPr>
          <p:spPr bwMode="auto">
            <a:xfrm>
              <a:off x="4130723" y="4256544"/>
              <a:ext cx="0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AutoShape 617">
              <a:extLst>
                <a:ext uri="{FF2B5EF4-FFF2-40B4-BE49-F238E27FC236}">
                  <a16:creationId xmlns:a16="http://schemas.microsoft.com/office/drawing/2014/main" id="{D335A784-2E90-5D4D-AD66-2BBB0E7E1A7A}"/>
                </a:ext>
              </a:extLst>
            </p:cNvPr>
            <p:cNvCxnSpPr>
              <a:cxnSpLocks noChangeShapeType="1"/>
              <a:stCxn id="10" idx="2"/>
              <a:endCxn id="23" idx="0"/>
            </p:cNvCxnSpPr>
            <p:nvPr/>
          </p:nvCxnSpPr>
          <p:spPr bwMode="auto">
            <a:xfrm>
              <a:off x="2790547" y="4256544"/>
              <a:ext cx="0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E6ABB2-58C0-E943-B4FE-FA540D5C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547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1D0116BA-B5A9-E742-926A-59AF817D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723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28DB5DC0-FE60-D544-8737-1EA720BC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075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46A839C3-F467-9244-90A1-ADFA9CCB5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899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A0103BFE-10FB-6E49-9D1F-495912D9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960" y="2716538"/>
              <a:ext cx="1350169" cy="504000"/>
            </a:xfrm>
            <a:prstGeom prst="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AutoShape 619">
              <a:extLst>
                <a:ext uri="{FF2B5EF4-FFF2-40B4-BE49-F238E27FC236}">
                  <a16:creationId xmlns:a16="http://schemas.microsoft.com/office/drawing/2014/main" id="{B53A9D13-C00C-1543-887E-4E89AA62D0DB}"/>
                </a:ext>
              </a:extLst>
            </p:cNvPr>
            <p:cNvCxnSpPr>
              <a:cxnSpLocks noChangeShapeType="1"/>
              <a:stCxn id="14" idx="2"/>
              <a:endCxn id="21" idx="0"/>
            </p:cNvCxnSpPr>
            <p:nvPr/>
          </p:nvCxnSpPr>
          <p:spPr bwMode="auto">
            <a:xfrm rot="16200000" flipH="1">
              <a:off x="6878145" y="2479438"/>
              <a:ext cx="532006" cy="20142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AutoShape 620">
              <a:extLst>
                <a:ext uri="{FF2B5EF4-FFF2-40B4-BE49-F238E27FC236}">
                  <a16:creationId xmlns:a16="http://schemas.microsoft.com/office/drawing/2014/main" id="{A7C54C18-2677-FF4A-8444-631006E56A56}"/>
                </a:ext>
              </a:extLst>
            </p:cNvPr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 rot="16200000" flipH="1">
              <a:off x="7548233" y="1809350"/>
              <a:ext cx="532006" cy="33543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AutoShape 621">
              <a:extLst>
                <a:ext uri="{FF2B5EF4-FFF2-40B4-BE49-F238E27FC236}">
                  <a16:creationId xmlns:a16="http://schemas.microsoft.com/office/drawing/2014/main" id="{B9DF63A1-20C3-A34B-9D0F-966359B0846B}"/>
                </a:ext>
              </a:extLst>
            </p:cNvPr>
            <p:cNvCxnSpPr>
              <a:cxnSpLocks noChangeShapeType="1"/>
              <a:stCxn id="14" idx="2"/>
              <a:endCxn id="11" idx="0"/>
            </p:cNvCxnSpPr>
            <p:nvPr/>
          </p:nvCxnSpPr>
          <p:spPr bwMode="auto">
            <a:xfrm rot="5400000">
              <a:off x="4867881" y="2483380"/>
              <a:ext cx="532006" cy="20063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AutoShape 622">
              <a:extLst>
                <a:ext uri="{FF2B5EF4-FFF2-40B4-BE49-F238E27FC236}">
                  <a16:creationId xmlns:a16="http://schemas.microsoft.com/office/drawing/2014/main" id="{D88F7412-63D9-9E45-AA77-199EBB7D0AD3}"/>
                </a:ext>
              </a:extLst>
            </p:cNvPr>
            <p:cNvCxnSpPr>
              <a:cxnSpLocks noChangeShapeType="1"/>
              <a:stCxn id="14" idx="2"/>
              <a:endCxn id="10" idx="0"/>
            </p:cNvCxnSpPr>
            <p:nvPr/>
          </p:nvCxnSpPr>
          <p:spPr bwMode="auto">
            <a:xfrm rot="5400000">
              <a:off x="4197793" y="1813292"/>
              <a:ext cx="532006" cy="33464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F284E0EA-018E-B74F-AC2C-A7DB4C495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723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1D360420-15EA-7E4D-90EA-C2BEA3235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723" y="5023261"/>
              <a:ext cx="1224000" cy="504000"/>
            </a:xfrm>
            <a:prstGeom prst="rect">
              <a:avLst/>
            </a:prstGeom>
            <a:solidFill>
              <a:schemeClr val="tx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DF79DC58-0263-3841-B1BC-ED80202A7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251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1EF8CA44-45EB-F043-83E4-3D77E7DB4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9427" y="3752544"/>
              <a:ext cx="1224000" cy="504000"/>
            </a:xfrm>
            <a:prstGeom prst="rect">
              <a:avLst/>
            </a:prstGeom>
            <a:solidFill>
              <a:schemeClr val="accent2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E7B511F2-BBB3-F948-BCBC-32468AE7EF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2178547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AutoShape 620">
              <a:extLst>
                <a:ext uri="{FF2B5EF4-FFF2-40B4-BE49-F238E27FC236}">
                  <a16:creationId xmlns:a16="http://schemas.microsoft.com/office/drawing/2014/main" id="{CFC3E48A-1D76-5547-9F32-CD58B09F7D5B}"/>
                </a:ext>
              </a:extLst>
            </p:cNvPr>
            <p:cNvCxnSpPr>
              <a:cxnSpLocks noChangeShapeType="1"/>
              <a:stCxn id="14" idx="2"/>
              <a:endCxn id="12" idx="0"/>
            </p:cNvCxnSpPr>
            <p:nvPr/>
          </p:nvCxnSpPr>
          <p:spPr bwMode="auto">
            <a:xfrm rot="16200000" flipH="1">
              <a:off x="6208057" y="3149526"/>
              <a:ext cx="532006" cy="674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AutoShape 620">
              <a:extLst>
                <a:ext uri="{FF2B5EF4-FFF2-40B4-BE49-F238E27FC236}">
                  <a16:creationId xmlns:a16="http://schemas.microsoft.com/office/drawing/2014/main" id="{CE41225B-BB0C-C444-972A-BBA2EBF43719}"/>
                </a:ext>
              </a:extLst>
            </p:cNvPr>
            <p:cNvCxnSpPr>
              <a:cxnSpLocks noChangeShapeType="1"/>
              <a:stCxn id="14" idx="2"/>
              <a:endCxn id="13" idx="0"/>
            </p:cNvCxnSpPr>
            <p:nvPr/>
          </p:nvCxnSpPr>
          <p:spPr bwMode="auto">
            <a:xfrm rot="5400000">
              <a:off x="5537969" y="3153468"/>
              <a:ext cx="532006" cy="6661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AutoShape 617">
              <a:extLst>
                <a:ext uri="{FF2B5EF4-FFF2-40B4-BE49-F238E27FC236}">
                  <a16:creationId xmlns:a16="http://schemas.microsoft.com/office/drawing/2014/main" id="{6D4D7C65-1D39-E743-9639-C7234C939E11}"/>
                </a:ext>
              </a:extLst>
            </p:cNvPr>
            <p:cNvCxnSpPr>
              <a:cxnSpLocks noChangeShapeType="1"/>
              <a:stCxn id="19" idx="2"/>
              <a:endCxn id="20" idx="0"/>
            </p:cNvCxnSpPr>
            <p:nvPr/>
          </p:nvCxnSpPr>
          <p:spPr bwMode="auto">
            <a:xfrm>
              <a:off x="4130723" y="4893349"/>
              <a:ext cx="0" cy="129912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AutoShape 617">
              <a:extLst>
                <a:ext uri="{FF2B5EF4-FFF2-40B4-BE49-F238E27FC236}">
                  <a16:creationId xmlns:a16="http://schemas.microsoft.com/office/drawing/2014/main" id="{B8DD864D-58AA-9649-AD8E-278ECE657100}"/>
                </a:ext>
              </a:extLst>
            </p:cNvPr>
            <p:cNvCxnSpPr>
              <a:cxnSpLocks noChangeShapeType="1"/>
              <a:stCxn id="13" idx="2"/>
              <a:endCxn id="28" idx="0"/>
            </p:cNvCxnSpPr>
            <p:nvPr/>
          </p:nvCxnSpPr>
          <p:spPr bwMode="auto">
            <a:xfrm>
              <a:off x="5470899" y="4256544"/>
              <a:ext cx="0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77A28336-98D7-E840-BA0A-EC2416BE2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899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3C3D06A7-D23C-8041-ADEF-1DAFA1271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899" y="5023261"/>
              <a:ext cx="1224000" cy="504000"/>
            </a:xfrm>
            <a:prstGeom prst="rect">
              <a:avLst/>
            </a:prstGeom>
            <a:solidFill>
              <a:schemeClr val="tx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AutoShape 617">
              <a:extLst>
                <a:ext uri="{FF2B5EF4-FFF2-40B4-BE49-F238E27FC236}">
                  <a16:creationId xmlns:a16="http://schemas.microsoft.com/office/drawing/2014/main" id="{9305079E-F185-3B42-9013-6737619FF27B}"/>
                </a:ext>
              </a:extLst>
            </p:cNvPr>
            <p:cNvCxnSpPr>
              <a:cxnSpLocks noChangeShapeType="1"/>
              <a:stCxn id="28" idx="2"/>
              <a:endCxn id="29" idx="0"/>
            </p:cNvCxnSpPr>
            <p:nvPr/>
          </p:nvCxnSpPr>
          <p:spPr bwMode="auto">
            <a:xfrm>
              <a:off x="5470899" y="4893349"/>
              <a:ext cx="0" cy="129912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AutoShape 617">
              <a:extLst>
                <a:ext uri="{FF2B5EF4-FFF2-40B4-BE49-F238E27FC236}">
                  <a16:creationId xmlns:a16="http://schemas.microsoft.com/office/drawing/2014/main" id="{311E5484-16F9-5D45-BCC1-5A83A35C55A9}"/>
                </a:ext>
              </a:extLst>
            </p:cNvPr>
            <p:cNvCxnSpPr>
              <a:cxnSpLocks noChangeShapeType="1"/>
              <a:stCxn id="12" idx="2"/>
              <a:endCxn id="34" idx="0"/>
            </p:cNvCxnSpPr>
            <p:nvPr/>
          </p:nvCxnSpPr>
          <p:spPr bwMode="auto">
            <a:xfrm>
              <a:off x="6811075" y="4256544"/>
              <a:ext cx="1751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811085E4-542A-9B43-BE2C-7E9C9091E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826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326438D2-E256-B742-8834-296645200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826" y="5023261"/>
              <a:ext cx="1224000" cy="504000"/>
            </a:xfrm>
            <a:prstGeom prst="rect">
              <a:avLst/>
            </a:prstGeom>
            <a:solidFill>
              <a:schemeClr val="tx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AutoShape 617">
              <a:extLst>
                <a:ext uri="{FF2B5EF4-FFF2-40B4-BE49-F238E27FC236}">
                  <a16:creationId xmlns:a16="http://schemas.microsoft.com/office/drawing/2014/main" id="{F27BBA49-175A-2546-9796-70FED1771261}"/>
                </a:ext>
              </a:extLst>
            </p:cNvPr>
            <p:cNvCxnSpPr>
              <a:cxnSpLocks noChangeShapeType="1"/>
              <a:stCxn id="34" idx="2"/>
              <a:endCxn id="35" idx="0"/>
            </p:cNvCxnSpPr>
            <p:nvPr/>
          </p:nvCxnSpPr>
          <p:spPr bwMode="auto">
            <a:xfrm>
              <a:off x="6812826" y="4893349"/>
              <a:ext cx="0" cy="129912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AutoShape 617">
              <a:extLst>
                <a:ext uri="{FF2B5EF4-FFF2-40B4-BE49-F238E27FC236}">
                  <a16:creationId xmlns:a16="http://schemas.microsoft.com/office/drawing/2014/main" id="{8C65748F-8D4D-834F-B81B-D68BED58709A}"/>
                </a:ext>
              </a:extLst>
            </p:cNvPr>
            <p:cNvCxnSpPr>
              <a:cxnSpLocks noChangeShapeType="1"/>
              <a:stCxn id="21" idx="2"/>
              <a:endCxn id="40" idx="0"/>
            </p:cNvCxnSpPr>
            <p:nvPr/>
          </p:nvCxnSpPr>
          <p:spPr bwMode="auto">
            <a:xfrm>
              <a:off x="8151251" y="4256544"/>
              <a:ext cx="0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19">
              <a:extLst>
                <a:ext uri="{FF2B5EF4-FFF2-40B4-BE49-F238E27FC236}">
                  <a16:creationId xmlns:a16="http://schemas.microsoft.com/office/drawing/2014/main" id="{1B040B8E-E12A-E44A-A5D3-84C6885E3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251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A69B744F-0E47-A04C-B481-A8DF12175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251" y="5023261"/>
              <a:ext cx="1224000" cy="504000"/>
            </a:xfrm>
            <a:prstGeom prst="rect">
              <a:avLst/>
            </a:prstGeom>
            <a:solidFill>
              <a:schemeClr val="tx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AutoShape 617">
              <a:extLst>
                <a:ext uri="{FF2B5EF4-FFF2-40B4-BE49-F238E27FC236}">
                  <a16:creationId xmlns:a16="http://schemas.microsoft.com/office/drawing/2014/main" id="{32028354-C7E7-644A-A861-4C20D566036B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151251" y="4893349"/>
              <a:ext cx="0" cy="129912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AutoShape 617">
              <a:extLst>
                <a:ext uri="{FF2B5EF4-FFF2-40B4-BE49-F238E27FC236}">
                  <a16:creationId xmlns:a16="http://schemas.microsoft.com/office/drawing/2014/main" id="{7DDEA655-1B3C-9C43-A9AD-DB98BBFDF358}"/>
                </a:ext>
              </a:extLst>
            </p:cNvPr>
            <p:cNvCxnSpPr>
              <a:cxnSpLocks noChangeShapeType="1"/>
              <a:stCxn id="22" idx="2"/>
              <a:endCxn id="44" idx="0"/>
            </p:cNvCxnSpPr>
            <p:nvPr/>
          </p:nvCxnSpPr>
          <p:spPr bwMode="auto">
            <a:xfrm>
              <a:off x="9491427" y="4256544"/>
              <a:ext cx="0" cy="132805"/>
            </a:xfrm>
            <a:prstGeom prst="straightConnector1">
              <a:avLst/>
            </a:prstGeom>
            <a:ln>
              <a:solidFill>
                <a:schemeClr val="accent2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0E3E0C8C-F18A-9B45-B7C7-EB81815FA6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8879427" y="4389349"/>
              <a:ext cx="1224000" cy="504000"/>
            </a:xfrm>
            <a:prstGeom prst="rect">
              <a:avLst/>
            </a:prstGeom>
            <a:solidFill>
              <a:schemeClr val="accent3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tIns="68580" bIns="68580" anchor="ctr"/>
            <a:lstStyle>
              <a:lvl1pPr>
                <a:defRPr sz="2600" b="1">
                  <a:solidFill>
                    <a:srgbClr val="56B7E9"/>
                  </a:solidFill>
                  <a:latin typeface="Arial" charset="0"/>
                </a:defRPr>
              </a:lvl1pPr>
              <a:lvl2pPr marL="742950" indent="-285750">
                <a:defRPr sz="2600" b="1">
                  <a:solidFill>
                    <a:srgbClr val="56B7E9"/>
                  </a:solidFill>
                  <a:latin typeface="Arial" charset="0"/>
                </a:defRPr>
              </a:lvl2pPr>
              <a:lvl3pPr marL="11430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3pPr>
              <a:lvl4pPr marL="16002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4pPr>
              <a:lvl5pPr marL="2057400" indent="-228600">
                <a:defRPr sz="2600" b="1">
                  <a:solidFill>
                    <a:srgbClr val="56B7E9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56B7E9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algn="ctr"/>
              <a:r>
                <a:rPr lang="en-GB" altLang="en-US" sz="1000" b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en-GB" altLang="en-US" sz="1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9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Diagramm 1">
            <a:extLst>
              <a:ext uri="{FF2B5EF4-FFF2-40B4-BE49-F238E27FC236}">
                <a16:creationId xmlns:a16="http://schemas.microsoft.com/office/drawing/2014/main" id="{2EF704CC-86EC-3A4D-9108-7474DBDAD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94863"/>
              </p:ext>
            </p:extLst>
          </p:nvPr>
        </p:nvGraphicFramePr>
        <p:xfrm>
          <a:off x="1769797" y="2173408"/>
          <a:ext cx="9098972" cy="373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8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Information</a:t>
            </a:r>
          </a:p>
          <a:p>
            <a:r>
              <a:rPr lang="en-GB" dirty="0" smtClean="0"/>
              <a:t>graphics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Section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5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1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CA7197-AC1A-774E-BA71-7BBAC5612B6E}"/>
              </a:ext>
            </a:extLst>
          </p:cNvPr>
          <p:cNvSpPr/>
          <p:nvPr/>
        </p:nvSpPr>
        <p:spPr>
          <a:xfrm>
            <a:off x="0" y="1"/>
            <a:ext cx="3359696" cy="4470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10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SWOT slide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2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883314" y="4868863"/>
            <a:ext cx="2773363" cy="1411981"/>
          </a:xfrm>
          <a:prstGeom prst="rect">
            <a:avLst/>
          </a:prstGeom>
        </p:spPr>
        <p:txBody>
          <a:bodyPr vert="horz" wrap="square" lIns="108000" tIns="46800" rIns="108000" bIns="46800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 smtClean="0">
                <a:latin typeface="+mn-lt"/>
                <a:ea typeface="Montserrat Light" charset="0"/>
                <a:cs typeface="Montserrat Light" charset="0"/>
              </a:rPr>
              <a:t>Enter text up to 5 lines</a:t>
            </a:r>
            <a:endParaRPr lang="en-GB" sz="1400" dirty="0">
              <a:latin typeface="+mn-lt"/>
              <a:ea typeface="Montserrat Light" charset="0"/>
              <a:cs typeface="Montserrat Light" charset="0"/>
            </a:endParaRPr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127620" y="2001223"/>
          <a:ext cx="3613915" cy="240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Oval 12"/>
          <p:cNvSpPr/>
          <p:nvPr/>
        </p:nvSpPr>
        <p:spPr>
          <a:xfrm>
            <a:off x="1251961" y="2523245"/>
            <a:ext cx="1365232" cy="1365232"/>
          </a:xfrm>
          <a:prstGeom prst="ellipse">
            <a:avLst/>
          </a:prstGeom>
          <a:noFill/>
          <a:ln w="1905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65%</a:t>
            </a:r>
            <a:endParaRPr lang="en-GB" sz="2400" b="1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</p:txBody>
      </p:sp>
      <p:graphicFrame>
        <p:nvGraphicFramePr>
          <p:cNvPr id="14" name="Chart 13"/>
          <p:cNvGraphicFramePr/>
          <p:nvPr>
            <p:extLst/>
          </p:nvPr>
        </p:nvGraphicFramePr>
        <p:xfrm>
          <a:off x="2905931" y="2001223"/>
          <a:ext cx="3613915" cy="240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/>
          <p:cNvSpPr/>
          <p:nvPr/>
        </p:nvSpPr>
        <p:spPr>
          <a:xfrm>
            <a:off x="4030272" y="2523245"/>
            <a:ext cx="1365232" cy="1365232"/>
          </a:xfrm>
          <a:prstGeom prst="ellipse">
            <a:avLst/>
          </a:prstGeom>
          <a:noFill/>
          <a:ln w="1905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35%</a:t>
            </a:r>
            <a:endParaRPr lang="en-GB" sz="2400" b="1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</p:txBody>
      </p:sp>
      <p:graphicFrame>
        <p:nvGraphicFramePr>
          <p:cNvPr id="16" name="Chart 15"/>
          <p:cNvGraphicFramePr/>
          <p:nvPr>
            <p:extLst/>
          </p:nvPr>
        </p:nvGraphicFramePr>
        <p:xfrm>
          <a:off x="5668559" y="2001223"/>
          <a:ext cx="3613915" cy="240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Oval 16"/>
          <p:cNvSpPr/>
          <p:nvPr/>
        </p:nvSpPr>
        <p:spPr>
          <a:xfrm>
            <a:off x="6792900" y="2523245"/>
            <a:ext cx="1365232" cy="1365232"/>
          </a:xfrm>
          <a:prstGeom prst="ellipse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15%</a:t>
            </a:r>
            <a:endParaRPr lang="en-GB" sz="2400" b="1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/>
          </p:nvPr>
        </p:nvGraphicFramePr>
        <p:xfrm>
          <a:off x="8463038" y="2001223"/>
          <a:ext cx="3613915" cy="240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Oval 18"/>
          <p:cNvSpPr/>
          <p:nvPr/>
        </p:nvSpPr>
        <p:spPr>
          <a:xfrm>
            <a:off x="9587379" y="2523245"/>
            <a:ext cx="1365232" cy="1365232"/>
          </a:xfrm>
          <a:prstGeom prst="ellipse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75%</a:t>
            </a:r>
            <a:endParaRPr lang="en-GB" sz="2400" b="1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547896" y="4868863"/>
            <a:ext cx="2773363" cy="1411981"/>
          </a:xfrm>
          <a:prstGeom prst="rect">
            <a:avLst/>
          </a:prstGeom>
        </p:spPr>
        <p:txBody>
          <a:bodyPr vert="horz" wrap="square" lIns="108000" tIns="46800" rIns="108000" bIns="46800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 smtClean="0">
                <a:latin typeface="+mn-lt"/>
                <a:ea typeface="Montserrat Light" charset="0"/>
                <a:cs typeface="Montserrat Light" charset="0"/>
              </a:rPr>
              <a:t>Enter text up to 5 lines</a:t>
            </a:r>
            <a:endParaRPr lang="en-GB" sz="1400" dirty="0">
              <a:latin typeface="+mn-lt"/>
              <a:ea typeface="Montserrat Light" charset="0"/>
              <a:cs typeface="Montserrat Light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326207" y="4868863"/>
            <a:ext cx="2773363" cy="1411981"/>
          </a:xfrm>
          <a:prstGeom prst="rect">
            <a:avLst/>
          </a:prstGeom>
        </p:spPr>
        <p:txBody>
          <a:bodyPr vert="horz" wrap="square" lIns="108000" tIns="46800" rIns="108000" bIns="46800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 smtClean="0">
                <a:latin typeface="+mn-lt"/>
                <a:ea typeface="Montserrat Light" charset="0"/>
                <a:cs typeface="Montserrat Light" charset="0"/>
              </a:rPr>
              <a:t>Enter text up to 5 lines</a:t>
            </a:r>
            <a:endParaRPr lang="en-GB" sz="1400" dirty="0">
              <a:latin typeface="+mn-lt"/>
              <a:ea typeface="Montserrat Light" charset="0"/>
              <a:cs typeface="Montserrat Light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6088835" y="4868863"/>
            <a:ext cx="2773363" cy="1411981"/>
          </a:xfrm>
          <a:prstGeom prst="rect">
            <a:avLst/>
          </a:prstGeom>
        </p:spPr>
        <p:txBody>
          <a:bodyPr vert="horz" wrap="square" lIns="108000" tIns="46800" rIns="108000" bIns="46800" rtlCol="0">
            <a:no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dirty="0" smtClean="0">
                <a:latin typeface="+mn-lt"/>
                <a:ea typeface="Montserrat Light" charset="0"/>
                <a:cs typeface="Montserrat Light" charset="0"/>
              </a:rPr>
              <a:t>Enter text up to 5 lines</a:t>
            </a:r>
            <a:endParaRPr lang="en-GB" sz="1400" dirty="0">
              <a:latin typeface="+mn-lt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5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AsOne/>
      </p:bldGraphic>
      <p:bldP spid="13" grpId="0" animBg="1"/>
      <p:bldGraphic spid="14" grpId="0">
        <p:bldAsOne/>
      </p:bldGraphic>
      <p:bldP spid="15" grpId="0" animBg="1"/>
      <p:bldGraphic spid="16" grpId="0">
        <p:bldAsOne/>
      </p:bldGraphic>
      <p:bldP spid="17" grpId="0" animBg="1"/>
      <p:bldGraphic spid="18" grpId="0">
        <p:bldAsOne/>
      </p:bldGraphic>
      <p:bldP spid="19" grpId="0" animBg="1"/>
      <p:bldP spid="20" grpId="0"/>
      <p:bldP spid="21" grpId="0"/>
      <p:bldP spid="2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6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53320" y="3481013"/>
            <a:ext cx="8560479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320" y="4285367"/>
            <a:ext cx="8560479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320" y="5089721"/>
            <a:ext cx="8560479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3320" y="3883190"/>
            <a:ext cx="8560479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320" y="4687544"/>
            <a:ext cx="8560479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320" y="5491898"/>
            <a:ext cx="8560479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320" y="2676659"/>
            <a:ext cx="8560479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3320" y="3078836"/>
            <a:ext cx="8560479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3320" y="2274482"/>
            <a:ext cx="8560479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 smtClean="0">
                <a:solidFill>
                  <a:schemeClr val="bg1"/>
                </a:solidFill>
              </a:rPr>
              <a:t>Activity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61017" y="2274482"/>
            <a:ext cx="2447925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Status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320" y="5894076"/>
            <a:ext cx="8560479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2"/>
                </a:solidFill>
              </a:rPr>
              <a:t>Line item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61018" y="3481013"/>
            <a:ext cx="2458046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61018" y="4285367"/>
            <a:ext cx="2458046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61018" y="5089721"/>
            <a:ext cx="2458046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61018" y="3883190"/>
            <a:ext cx="2458046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61018" y="4687544"/>
            <a:ext cx="2458046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61018" y="5491898"/>
            <a:ext cx="2458046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161018" y="2676659"/>
            <a:ext cx="2458046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1018" y="3078836"/>
            <a:ext cx="2458046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61018" y="5894076"/>
            <a:ext cx="2458046" cy="3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1400" dirty="0">
              <a:solidFill>
                <a:schemeClr val="tx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294432" y="281681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770908" y="281681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817956" y="281681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294432" y="317292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9770908" y="317292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817956" y="317292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294432" y="3585706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770908" y="358570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817956" y="3585706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0294432" y="398818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70908" y="39881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817956" y="398818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294432" y="4394286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9770908" y="439428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817956" y="4394286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294432" y="482625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770908" y="482625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817956" y="482625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294432" y="519168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770908" y="519168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817956" y="519168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294432" y="558301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9770908" y="558301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817956" y="558301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294432" y="597434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9770908" y="597434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817956" y="597434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3321" y="1989139"/>
            <a:ext cx="1064124" cy="239874"/>
          </a:xfrm>
          <a:prstGeom prst="rect">
            <a:avLst/>
          </a:prstGeom>
        </p:spPr>
        <p:txBody>
          <a:bodyPr wrap="square" lIns="0" tIns="72000" rIns="0" bIns="72000" anchor="ctr">
            <a:noAutofit/>
          </a:bodyPr>
          <a:lstStyle/>
          <a:p>
            <a:r>
              <a:rPr lang="en-GB" sz="1200" i="1" dirty="0" smtClean="0">
                <a:solidFill>
                  <a:schemeClr val="tx2"/>
                </a:solidFill>
                <a:ea typeface="Calibri" panose="020F0502020204030204" pitchFamily="34" charset="0"/>
              </a:rPr>
              <a:t>Status scale: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653449" y="1989138"/>
            <a:ext cx="1497109" cy="246221"/>
            <a:chOff x="1403648" y="1065543"/>
            <a:chExt cx="1497109" cy="246221"/>
          </a:xfrm>
        </p:grpSpPr>
        <p:sp>
          <p:nvSpPr>
            <p:cNvPr id="52" name="Oval 51"/>
            <p:cNvSpPr/>
            <p:nvPr/>
          </p:nvSpPr>
          <p:spPr>
            <a:xfrm>
              <a:off x="1403648" y="1116653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40757" y="1065543"/>
              <a:ext cx="1260000" cy="246221"/>
            </a:xfrm>
            <a:prstGeom prst="rect">
              <a:avLst/>
            </a:prstGeom>
          </p:spPr>
          <p:txBody>
            <a:bodyPr wrap="square" lIns="0" tIns="72000" rIns="0" bIns="72000" anchor="ctr">
              <a:noAutofit/>
            </a:bodyPr>
            <a:lstStyle/>
            <a:p>
              <a:r>
                <a:rPr lang="en-GB" sz="1200" i="1" dirty="0" smtClean="0">
                  <a:solidFill>
                    <a:schemeClr val="tx2"/>
                  </a:solidFill>
                  <a:ea typeface="Calibri" panose="020F0502020204030204" pitchFamily="34" charset="0"/>
                </a:rPr>
                <a:t>On schedule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4249" y="1989138"/>
            <a:ext cx="1497109" cy="246221"/>
            <a:chOff x="3044448" y="1065543"/>
            <a:chExt cx="1497109" cy="246221"/>
          </a:xfrm>
        </p:grpSpPr>
        <p:sp>
          <p:nvSpPr>
            <p:cNvPr id="55" name="Oval 54"/>
            <p:cNvSpPr/>
            <p:nvPr/>
          </p:nvSpPr>
          <p:spPr>
            <a:xfrm>
              <a:off x="3044448" y="1116653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281557" y="1065543"/>
              <a:ext cx="1260000" cy="246221"/>
            </a:xfrm>
            <a:prstGeom prst="rect">
              <a:avLst/>
            </a:prstGeom>
          </p:spPr>
          <p:txBody>
            <a:bodyPr wrap="square" lIns="0" tIns="72000" rIns="0" bIns="72000" anchor="ctr">
              <a:noAutofit/>
            </a:bodyPr>
            <a:lstStyle/>
            <a:p>
              <a:r>
                <a:rPr lang="en-GB" sz="1200" i="1" dirty="0" smtClean="0">
                  <a:solidFill>
                    <a:schemeClr val="tx2"/>
                  </a:solidFill>
                  <a:ea typeface="Calibri" panose="020F0502020204030204" pitchFamily="34" charset="0"/>
                </a:rPr>
                <a:t>In progress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981144" y="1989138"/>
            <a:ext cx="1502262" cy="246221"/>
            <a:chOff x="4731343" y="1065543"/>
            <a:chExt cx="1502262" cy="246221"/>
          </a:xfrm>
        </p:grpSpPr>
        <p:sp>
          <p:nvSpPr>
            <p:cNvPr id="58" name="Oval 57"/>
            <p:cNvSpPr/>
            <p:nvPr/>
          </p:nvSpPr>
          <p:spPr>
            <a:xfrm>
              <a:off x="4731343" y="1116653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73605" y="1065543"/>
              <a:ext cx="1260000" cy="246221"/>
            </a:xfrm>
            <a:prstGeom prst="rect">
              <a:avLst/>
            </a:prstGeom>
          </p:spPr>
          <p:txBody>
            <a:bodyPr wrap="square" lIns="0" tIns="72000" rIns="0" bIns="72000" anchor="ctr">
              <a:noAutofit/>
            </a:bodyPr>
            <a:lstStyle/>
            <a:p>
              <a:r>
                <a:rPr lang="en-GB" sz="1200" i="1" dirty="0" smtClean="0">
                  <a:solidFill>
                    <a:schemeClr val="tx2"/>
                  </a:solidFill>
                  <a:ea typeface="Calibri" panose="020F0502020204030204" pitchFamily="34" charset="0"/>
                </a:rPr>
                <a:t>On hold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4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4339"/>
          <p:cNvSpPr/>
          <p:nvPr/>
        </p:nvSpPr>
        <p:spPr>
          <a:xfrm>
            <a:off x="4882867" y="2577825"/>
            <a:ext cx="1670611" cy="3451898"/>
          </a:xfrm>
          <a:prstGeom prst="rect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IOT Solution</a:t>
            </a:r>
            <a:endParaRPr lang="en-GB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960245" y="3717796"/>
            <a:ext cx="1398071" cy="5859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Sensor</a:t>
            </a:r>
            <a:endParaRPr lang="en-GB" sz="1100" dirty="0" smtClean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62898" y="2319410"/>
            <a:ext cx="1259789" cy="25545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SENSING</a:t>
            </a:r>
            <a:endParaRPr lang="en-GB" sz="11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607886" y="2191684"/>
            <a:ext cx="1836691" cy="25545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NETWORKING</a:t>
            </a:r>
            <a:endParaRPr lang="en-GB" sz="1100" b="1" dirty="0" smtClean="0">
              <a:solidFill>
                <a:schemeClr val="bg1"/>
              </a:solidFill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81717" y="2065120"/>
            <a:ext cx="1836691" cy="25545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Physical</a:t>
            </a:r>
          </a:p>
          <a:p>
            <a:pPr marL="0" indent="0">
              <a:buNone/>
            </a:pPr>
            <a:r>
              <a:rPr lang="en-GB" sz="1800" b="1" dirty="0" err="1" smtClean="0">
                <a:solidFill>
                  <a:schemeClr val="bg1"/>
                </a:solidFill>
              </a:rPr>
              <a:t>Environm</a:t>
            </a:r>
            <a:r>
              <a:rPr lang="en-GB" sz="1800" b="1" dirty="0" smtClean="0">
                <a:solidFill>
                  <a:schemeClr val="bg1"/>
                </a:solidFill>
              </a:rPr>
              <a:t>,</a:t>
            </a:r>
            <a:endParaRPr lang="en-GB" sz="1100" b="1" dirty="0" smtClean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201847" y="1414914"/>
            <a:ext cx="1773620" cy="51457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1975830" y="1414914"/>
            <a:ext cx="9644669" cy="5145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338" name="Picture 2" descr="https://lh3.googleusercontent.com/csa6nD_Q9GkMryptCvnO4sd6s5NPidgz7u_7Et69bLzF5Qvhwwt3p00EErGFpb3bZgkyjO1iRs9XKxW4lRIhoikMHcysDMXILAaw4YRWQ_dpJ-sMsFp6DDNwtRJSwlINQW_6Dpim1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87" y="2826662"/>
            <a:ext cx="1475411" cy="160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01847" y="1432460"/>
            <a:ext cx="1714578" cy="101467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Physical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39514" y="1432460"/>
            <a:ext cx="2118751" cy="49432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b="1" dirty="0" smtClean="0">
                <a:solidFill>
                  <a:schemeClr val="bg1"/>
                </a:solidFill>
              </a:rPr>
              <a:t>Sensor</a:t>
            </a:r>
            <a:r>
              <a:rPr lang="en-GB" sz="18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endParaRPr lang="en-GB" sz="1800" b="1" dirty="0" smtClean="0">
              <a:solidFill>
                <a:schemeClr val="bg1"/>
              </a:solidFill>
            </a:endParaRPr>
          </a:p>
        </p:txBody>
      </p:sp>
      <p:cxnSp>
        <p:nvCxnSpPr>
          <p:cNvPr id="14336" name="Straight Arrow Connector 14335"/>
          <p:cNvCxnSpPr/>
          <p:nvPr/>
        </p:nvCxnSpPr>
        <p:spPr>
          <a:xfrm>
            <a:off x="688528" y="3073251"/>
            <a:ext cx="1985548" cy="0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4094" y="3228698"/>
            <a:ext cx="1985548" cy="0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65539" y="3449903"/>
            <a:ext cx="1985548" cy="0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4094" y="3717796"/>
            <a:ext cx="1985548" cy="0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53321" y="3905637"/>
            <a:ext cx="1634074" cy="7144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s://lh3.googleusercontent.com/csa6nD_Q9GkMryptCvnO4sd6s5NPidgz7u_7Et69bLzF5Qvhwwt3p00EErGFpb3bZgkyjO1iRs9XKxW4lRIhoikMHcysDMXILAaw4YRWQ_dpJ-sMsFp6DDNwtRJSwlINQW_6Dpim1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6" y="3186645"/>
            <a:ext cx="979284" cy="82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543803" y="4136000"/>
            <a:ext cx="1985548" cy="0"/>
          </a:xfrm>
          <a:prstGeom prst="straightConnector1">
            <a:avLst/>
          </a:prstGeom>
          <a:ln w="317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https://lh6.googleusercontent.com/2lNmD8mhwI-Lij_CV5v0jlLgiqEnTkAPFUvxxCqvtrygfY-zI3BWAsU8sQNwVFQiIPoLwlZBiFKO_Epn6luY5EUCHfo-UHCMxWJb3MVn5EaonauI13zEIBImp_sQwXY4bgIj9HLvjW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20613" y="3019408"/>
            <a:ext cx="1326886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lh4.googleusercontent.com/5aZd167XLffx2cReEemgiNLSkJg3dScP48oHCfa_x4aW5FVtnOA1mb4bwSrv-rSZoeR8DDIBDix-Lya9MW4fxhUh1uZqeuihWeyAtl3QgjbKZusxkF8vFyq-cNdSDWAj3bLwlqXKX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43" y="299081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8279885" y="3597075"/>
            <a:ext cx="3617948" cy="3341"/>
          </a:xfrm>
          <a:prstGeom prst="straightConnector1">
            <a:avLst/>
          </a:prstGeom>
          <a:ln w="539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67463" y="3164271"/>
            <a:ext cx="3382066" cy="49432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b="1" dirty="0" smtClean="0">
                <a:solidFill>
                  <a:schemeClr val="bg1"/>
                </a:solidFill>
              </a:rPr>
              <a:t>Electrical Signal</a:t>
            </a:r>
            <a:endParaRPr lang="en-GB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37F39B-5602-0248-95B7-3867C33CB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97870"/>
              </p:ext>
            </p:extLst>
          </p:nvPr>
        </p:nvGraphicFramePr>
        <p:xfrm>
          <a:off x="553321" y="1989136"/>
          <a:ext cx="11087817" cy="4300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2912819237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689220276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2749557169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527303262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1961177719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3111617966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1258498726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0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Activities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  <a:r>
                        <a:rPr lang="en-GB" sz="1200" b="1" baseline="0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  <a:r>
                        <a:rPr lang="en-GB" sz="1200" b="1" baseline="0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  <a:r>
                        <a:rPr lang="en-GB" sz="1200" b="1" baseline="0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GB" sz="1200" b="1" noProof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  <a:r>
                        <a:rPr lang="en-GB" sz="1200" b="1" baseline="0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en-GB" sz="1200" b="1" noProof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 5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 6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 7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 8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 9</a:t>
                      </a:r>
                      <a:endParaRPr lang="en-GB" sz="12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206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1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65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2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57469"/>
                  </a:ext>
                </a:extLst>
              </a:tr>
              <a:tr h="489965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3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65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4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602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5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013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6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385457"/>
                  </a:ext>
                </a:extLst>
              </a:tr>
              <a:tr h="406155">
                <a:tc>
                  <a:txBody>
                    <a:bodyPr/>
                    <a:lstStyle/>
                    <a:p>
                      <a:r>
                        <a:rPr lang="en-GB" sz="10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7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605118"/>
                  </a:ext>
                </a:extLst>
              </a:tr>
              <a:tr h="406155">
                <a:tc>
                  <a:txBody>
                    <a:bodyPr/>
                    <a:lstStyle/>
                    <a:p>
                      <a:r>
                        <a:rPr lang="en-GB" sz="10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8</a:t>
                      </a:r>
                      <a:endParaRPr lang="en-GB" sz="10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kern="12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4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4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550863" y="3904379"/>
            <a:ext cx="110902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6902" y="3095394"/>
            <a:ext cx="1800000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ko-KR" sz="3600" b="1" dirty="0" smtClean="0">
                <a:solidFill>
                  <a:schemeClr val="accent1"/>
                </a:solidFill>
                <a:cs typeface="Arial" pitchFamily="34" charset="0"/>
              </a:rPr>
              <a:t>2016</a:t>
            </a:r>
            <a:endParaRPr lang="en-GB" altLang="ko-KR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577340" y="3626574"/>
            <a:ext cx="619125" cy="623888"/>
            <a:chOff x="853" y="894"/>
            <a:chExt cx="390" cy="393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911" y="894"/>
              <a:ext cx="332" cy="332"/>
            </a:xfrm>
            <a:prstGeom prst="ellipse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982" y="965"/>
              <a:ext cx="190" cy="191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1036" y="1019"/>
              <a:ext cx="82" cy="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853" y="1066"/>
              <a:ext cx="222" cy="221"/>
            </a:xfrm>
            <a:custGeom>
              <a:avLst/>
              <a:gdLst>
                <a:gd name="T0" fmla="*/ 0 w 148"/>
                <a:gd name="T1" fmla="*/ 0 h 147"/>
                <a:gd name="T2" fmla="*/ 148 w 148"/>
                <a:gd name="T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147">
                  <a:moveTo>
                    <a:pt x="0" y="0"/>
                  </a:moveTo>
                  <a:cubicBezTo>
                    <a:pt x="0" y="81"/>
                    <a:pt x="66" y="147"/>
                    <a:pt x="148" y="147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6241" y="5248171"/>
            <a:ext cx="3061323" cy="540000"/>
          </a:xfrm>
          <a:prstGeom prst="rect">
            <a:avLst/>
          </a:prstGeom>
          <a:noFill/>
        </p:spPr>
        <p:txBody>
          <a:bodyPr wrap="square" lIns="0" tIns="46800" rIns="90000" bIns="46800" rtlCol="0">
            <a:noAutofit/>
          </a:bodyPr>
          <a:lstStyle/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</a:t>
            </a:r>
          </a:p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of  2 lines. </a:t>
            </a:r>
            <a:endParaRPr lang="en-GB" sz="14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886902" y="4156379"/>
            <a:ext cx="0" cy="828804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0121" y="4084363"/>
            <a:ext cx="1800000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ko-KR" sz="3600" b="1" dirty="0" smtClean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en-GB" altLang="ko-KR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 rot="5400000">
            <a:off x="3682146" y="3549860"/>
            <a:ext cx="615950" cy="611188"/>
            <a:chOff x="855" y="894"/>
            <a:chExt cx="388" cy="385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911" y="894"/>
              <a:ext cx="332" cy="332"/>
            </a:xfrm>
            <a:prstGeom prst="ellipse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982" y="965"/>
              <a:ext cx="190" cy="191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036" y="1019"/>
              <a:ext cx="82" cy="8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855" y="1058"/>
              <a:ext cx="222" cy="221"/>
            </a:xfrm>
            <a:custGeom>
              <a:avLst/>
              <a:gdLst>
                <a:gd name="T0" fmla="*/ 0 w 148"/>
                <a:gd name="T1" fmla="*/ 0 h 147"/>
                <a:gd name="T2" fmla="*/ 148 w 148"/>
                <a:gd name="T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147">
                  <a:moveTo>
                    <a:pt x="0" y="0"/>
                  </a:moveTo>
                  <a:cubicBezTo>
                    <a:pt x="0" y="81"/>
                    <a:pt x="66" y="147"/>
                    <a:pt x="148" y="147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9460" y="2012321"/>
            <a:ext cx="3061323" cy="540000"/>
          </a:xfrm>
          <a:prstGeom prst="rect">
            <a:avLst/>
          </a:prstGeom>
          <a:noFill/>
        </p:spPr>
        <p:txBody>
          <a:bodyPr wrap="square" lIns="0" tIns="46800" rIns="90000" bIns="46800" rtlCol="0">
            <a:noAutofit/>
          </a:bodyPr>
          <a:lstStyle/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</a:t>
            </a:r>
          </a:p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of  2 lines. </a:t>
            </a:r>
            <a:endParaRPr lang="en-GB" sz="14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990121" y="2816272"/>
            <a:ext cx="0" cy="828804"/>
          </a:xfrm>
          <a:prstGeom prst="line">
            <a:avLst/>
          </a:prstGeom>
          <a:ln w="19050">
            <a:solidFill>
              <a:schemeClr val="accent2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3340" y="3095394"/>
            <a:ext cx="1800000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ko-KR" sz="3600" b="1" dirty="0" smtClean="0">
                <a:solidFill>
                  <a:schemeClr val="accent3"/>
                </a:solidFill>
                <a:cs typeface="Arial" pitchFamily="34" charset="0"/>
              </a:rPr>
              <a:t>2018</a:t>
            </a:r>
            <a:endParaRPr lang="en-GB" altLang="ko-KR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790128" y="3626574"/>
            <a:ext cx="606425" cy="627063"/>
            <a:chOff x="861" y="894"/>
            <a:chExt cx="382" cy="395"/>
          </a:xfrm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911" y="894"/>
              <a:ext cx="332" cy="332"/>
            </a:xfrm>
            <a:prstGeom prst="ellipse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982" y="965"/>
              <a:ext cx="190" cy="191"/>
            </a:xfrm>
            <a:prstGeom prst="ellips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036" y="1019"/>
              <a:ext cx="82" cy="83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861" y="1068"/>
              <a:ext cx="222" cy="221"/>
            </a:xfrm>
            <a:custGeom>
              <a:avLst/>
              <a:gdLst>
                <a:gd name="T0" fmla="*/ 0 w 148"/>
                <a:gd name="T1" fmla="*/ 0 h 147"/>
                <a:gd name="T2" fmla="*/ 148 w 148"/>
                <a:gd name="T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147">
                  <a:moveTo>
                    <a:pt x="0" y="0"/>
                  </a:moveTo>
                  <a:cubicBezTo>
                    <a:pt x="0" y="81"/>
                    <a:pt x="66" y="147"/>
                    <a:pt x="148" y="147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62679" y="5248171"/>
            <a:ext cx="3061323" cy="540000"/>
          </a:xfrm>
          <a:prstGeom prst="rect">
            <a:avLst/>
          </a:prstGeom>
          <a:noFill/>
        </p:spPr>
        <p:txBody>
          <a:bodyPr wrap="square" lIns="0" tIns="46800" rIns="90000" bIns="46800" rtlCol="0">
            <a:noAutofit/>
          </a:bodyPr>
          <a:lstStyle/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</a:t>
            </a:r>
          </a:p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of  2 lines. </a:t>
            </a:r>
            <a:endParaRPr lang="en-GB" sz="14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093340" y="4156379"/>
            <a:ext cx="0" cy="828804"/>
          </a:xfrm>
          <a:prstGeom prst="line">
            <a:avLst/>
          </a:prstGeom>
          <a:ln w="19050">
            <a:solidFill>
              <a:schemeClr val="accent3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96560" y="4084363"/>
            <a:ext cx="1800000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ko-KR" sz="3600" b="1" dirty="0" smtClean="0">
                <a:solidFill>
                  <a:schemeClr val="accent1"/>
                </a:solidFill>
                <a:cs typeface="Arial" pitchFamily="34" charset="0"/>
              </a:rPr>
              <a:t>2019</a:t>
            </a:r>
            <a:endParaRPr lang="en-GB" altLang="ko-KR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9" name="Group 4"/>
          <p:cNvGrpSpPr>
            <a:grpSpLocks noChangeAspect="1"/>
          </p:cNvGrpSpPr>
          <p:nvPr/>
        </p:nvGrpSpPr>
        <p:grpSpPr bwMode="auto">
          <a:xfrm rot="5400000">
            <a:off x="7886998" y="3549779"/>
            <a:ext cx="619125" cy="611188"/>
            <a:chOff x="853" y="894"/>
            <a:chExt cx="390" cy="385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911" y="894"/>
              <a:ext cx="332" cy="332"/>
            </a:xfrm>
            <a:prstGeom prst="ellipse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982" y="965"/>
              <a:ext cx="190" cy="191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1036" y="1019"/>
              <a:ext cx="82" cy="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853" y="1058"/>
              <a:ext cx="222" cy="221"/>
            </a:xfrm>
            <a:custGeom>
              <a:avLst/>
              <a:gdLst>
                <a:gd name="T0" fmla="*/ 0 w 148"/>
                <a:gd name="T1" fmla="*/ 0 h 147"/>
                <a:gd name="T2" fmla="*/ 148 w 148"/>
                <a:gd name="T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147">
                  <a:moveTo>
                    <a:pt x="0" y="0"/>
                  </a:moveTo>
                  <a:cubicBezTo>
                    <a:pt x="0" y="81"/>
                    <a:pt x="66" y="147"/>
                    <a:pt x="148" y="147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665899" y="2008326"/>
            <a:ext cx="3061323" cy="540000"/>
          </a:xfrm>
          <a:prstGeom prst="rect">
            <a:avLst/>
          </a:prstGeom>
          <a:noFill/>
        </p:spPr>
        <p:txBody>
          <a:bodyPr wrap="square" lIns="0" tIns="46800" rIns="90000" bIns="46800" rtlCol="0">
            <a:noAutofit/>
          </a:bodyPr>
          <a:lstStyle/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</a:t>
            </a:r>
          </a:p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of  2 lines. </a:t>
            </a:r>
            <a:endParaRPr lang="en-GB" sz="14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196560" y="2816272"/>
            <a:ext cx="0" cy="828804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99780" y="3095394"/>
            <a:ext cx="1800000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ko-KR" sz="3600" b="1" dirty="0" smtClean="0">
                <a:solidFill>
                  <a:schemeClr val="accent2"/>
                </a:solidFill>
                <a:cs typeface="Arial" pitchFamily="34" charset="0"/>
              </a:rPr>
              <a:t>2020</a:t>
            </a:r>
            <a:endParaRPr lang="en-GB" altLang="ko-KR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9993393" y="3626574"/>
            <a:ext cx="612775" cy="623888"/>
            <a:chOff x="857" y="894"/>
            <a:chExt cx="386" cy="393"/>
          </a:xfrm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911" y="894"/>
              <a:ext cx="332" cy="332"/>
            </a:xfrm>
            <a:prstGeom prst="ellipse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982" y="965"/>
              <a:ext cx="190" cy="191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036" y="1019"/>
              <a:ext cx="82" cy="8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857" y="1066"/>
              <a:ext cx="222" cy="221"/>
            </a:xfrm>
            <a:custGeom>
              <a:avLst/>
              <a:gdLst>
                <a:gd name="T0" fmla="*/ 0 w 148"/>
                <a:gd name="T1" fmla="*/ 0 h 147"/>
                <a:gd name="T2" fmla="*/ 148 w 148"/>
                <a:gd name="T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147">
                  <a:moveTo>
                    <a:pt x="0" y="0"/>
                  </a:moveTo>
                  <a:cubicBezTo>
                    <a:pt x="0" y="81"/>
                    <a:pt x="66" y="147"/>
                    <a:pt x="148" y="147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769119" y="5248171"/>
            <a:ext cx="3061323" cy="540000"/>
          </a:xfrm>
          <a:prstGeom prst="rect">
            <a:avLst/>
          </a:prstGeom>
          <a:noFill/>
        </p:spPr>
        <p:txBody>
          <a:bodyPr wrap="square" lIns="0" tIns="46800" rIns="90000" bIns="46800" rtlCol="0">
            <a:noAutofit/>
          </a:bodyPr>
          <a:lstStyle/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</a:t>
            </a:r>
          </a:p>
          <a:p>
            <a:pPr algn="ctr"/>
            <a:r>
              <a:rPr lang="en-GB" sz="14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of  2 lines. </a:t>
            </a:r>
            <a:endParaRPr lang="en-GB" sz="14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299780" y="4156379"/>
            <a:ext cx="0" cy="828804"/>
          </a:xfrm>
          <a:prstGeom prst="line">
            <a:avLst/>
          </a:prstGeom>
          <a:ln w="19050">
            <a:solidFill>
              <a:schemeClr val="accent2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8" y="3190875"/>
            <a:ext cx="720000" cy="72000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25" y="3207067"/>
            <a:ext cx="720000" cy="720000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45448" y="5292732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245448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3"/>
          <a:stretch/>
        </p:blipFill>
        <p:spPr>
          <a:xfrm>
            <a:off x="2096635" y="4432759"/>
            <a:ext cx="720000" cy="596717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3"/>
          <a:stretch/>
        </p:blipFill>
        <p:spPr>
          <a:xfrm>
            <a:off x="8942218" y="4432759"/>
            <a:ext cx="720000" cy="59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99" y="4309476"/>
            <a:ext cx="720000" cy="720000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3568156" y="5292731"/>
            <a:ext cx="1800000" cy="64800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468156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519" y="4336483"/>
            <a:ext cx="720000" cy="720000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6802717" y="5292732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69086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5179165" y="2422331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6079510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74" y="4357707"/>
            <a:ext cx="720000" cy="72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17" y="3245504"/>
            <a:ext cx="720000" cy="720000"/>
          </a:xfrm>
          <a:prstGeom prst="rect">
            <a:avLst/>
          </a:prstGeom>
        </p:spPr>
      </p:pic>
      <p:sp>
        <p:nvSpPr>
          <p:cNvPr id="179" name="Rectangle 178"/>
          <p:cNvSpPr/>
          <p:nvPr/>
        </p:nvSpPr>
        <p:spPr>
          <a:xfrm>
            <a:off x="1949930" y="2422331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405737" y="2422331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2856802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9302218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010498" y="5279622"/>
            <a:ext cx="1800000" cy="648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Enter text to a maximum of  3 lines. 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0913571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92" y="319087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2" y="2763496"/>
            <a:ext cx="684000" cy="684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94" y="2763496"/>
            <a:ext cx="684000" cy="68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15" y="2763496"/>
            <a:ext cx="684000" cy="684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2" y="4856317"/>
            <a:ext cx="684000" cy="68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94" y="4856317"/>
            <a:ext cx="684000" cy="684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15" y="4856317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"/>
          <p:cNvGrpSpPr>
            <a:grpSpLocks noChangeAspect="1"/>
          </p:cNvGrpSpPr>
          <p:nvPr/>
        </p:nvGrpSpPr>
        <p:grpSpPr bwMode="auto">
          <a:xfrm>
            <a:off x="600956" y="2206773"/>
            <a:ext cx="10990088" cy="2444453"/>
            <a:chOff x="390" y="843"/>
            <a:chExt cx="4968" cy="1105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390" y="1395"/>
              <a:ext cx="1034" cy="553"/>
            </a:xfrm>
            <a:custGeom>
              <a:avLst/>
              <a:gdLst>
                <a:gd name="T0" fmla="*/ 1026 w 1924"/>
                <a:gd name="T1" fmla="*/ 770 h 1026"/>
                <a:gd name="T2" fmla="*/ 256 w 1924"/>
                <a:gd name="T3" fmla="*/ 0 h 1026"/>
                <a:gd name="T4" fmla="*/ 0 w 1924"/>
                <a:gd name="T5" fmla="*/ 0 h 1026"/>
                <a:gd name="T6" fmla="*/ 301 w 1924"/>
                <a:gd name="T7" fmla="*/ 725 h 1026"/>
                <a:gd name="T8" fmla="*/ 1026 w 1924"/>
                <a:gd name="T9" fmla="*/ 1026 h 1026"/>
                <a:gd name="T10" fmla="*/ 1752 w 1924"/>
                <a:gd name="T11" fmla="*/ 725 h 1026"/>
                <a:gd name="T12" fmla="*/ 1924 w 1924"/>
                <a:gd name="T13" fmla="*/ 497 h 1026"/>
                <a:gd name="T14" fmla="*/ 1796 w 1924"/>
                <a:gd name="T15" fmla="*/ 0 h 1026"/>
                <a:gd name="T16" fmla="*/ 1026 w 1924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4" h="1026">
                  <a:moveTo>
                    <a:pt x="1026" y="770"/>
                  </a:moveTo>
                  <a:cubicBezTo>
                    <a:pt x="602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4"/>
                    <a:pt x="107" y="532"/>
                    <a:pt x="301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2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1841" y="347"/>
                    <a:pt x="1796" y="177"/>
                    <a:pt x="1796" y="0"/>
                  </a:cubicBezTo>
                  <a:cubicBezTo>
                    <a:pt x="1796" y="424"/>
                    <a:pt x="1451" y="770"/>
                    <a:pt x="1026" y="770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1424" y="843"/>
              <a:ext cx="966" cy="552"/>
            </a:xfrm>
            <a:custGeom>
              <a:avLst/>
              <a:gdLst>
                <a:gd name="T0" fmla="*/ 898 w 1796"/>
                <a:gd name="T1" fmla="*/ 256 h 1026"/>
                <a:gd name="T2" fmla="*/ 1668 w 1796"/>
                <a:gd name="T3" fmla="*/ 1026 h 1026"/>
                <a:gd name="T4" fmla="*/ 1796 w 1796"/>
                <a:gd name="T5" fmla="*/ 529 h 1026"/>
                <a:gd name="T6" fmla="*/ 1624 w 1796"/>
                <a:gd name="T7" fmla="*/ 300 h 1026"/>
                <a:gd name="T8" fmla="*/ 898 w 1796"/>
                <a:gd name="T9" fmla="*/ 0 h 1026"/>
                <a:gd name="T10" fmla="*/ 173 w 1796"/>
                <a:gd name="T11" fmla="*/ 300 h 1026"/>
                <a:gd name="T12" fmla="*/ 0 w 1796"/>
                <a:gd name="T13" fmla="*/ 529 h 1026"/>
                <a:gd name="T14" fmla="*/ 128 w 1796"/>
                <a:gd name="T15" fmla="*/ 1026 h 1026"/>
                <a:gd name="T16" fmla="*/ 898 w 1796"/>
                <a:gd name="T17" fmla="*/ 2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256"/>
                  </a:moveTo>
                  <a:cubicBezTo>
                    <a:pt x="1323" y="256"/>
                    <a:pt x="1668" y="601"/>
                    <a:pt x="1668" y="1026"/>
                  </a:cubicBezTo>
                  <a:cubicBezTo>
                    <a:pt x="1668" y="849"/>
                    <a:pt x="1712" y="679"/>
                    <a:pt x="1796" y="529"/>
                  </a:cubicBezTo>
                  <a:cubicBezTo>
                    <a:pt x="1750" y="446"/>
                    <a:pt x="1692" y="369"/>
                    <a:pt x="1624" y="300"/>
                  </a:cubicBezTo>
                  <a:cubicBezTo>
                    <a:pt x="1430" y="107"/>
                    <a:pt x="1172" y="0"/>
                    <a:pt x="898" y="0"/>
                  </a:cubicBezTo>
                  <a:cubicBezTo>
                    <a:pt x="624" y="0"/>
                    <a:pt x="366" y="107"/>
                    <a:pt x="173" y="300"/>
                  </a:cubicBezTo>
                  <a:cubicBezTo>
                    <a:pt x="104" y="369"/>
                    <a:pt x="46" y="446"/>
                    <a:pt x="0" y="529"/>
                  </a:cubicBezTo>
                  <a:cubicBezTo>
                    <a:pt x="84" y="679"/>
                    <a:pt x="128" y="849"/>
                    <a:pt x="128" y="1026"/>
                  </a:cubicBezTo>
                  <a:cubicBezTo>
                    <a:pt x="128" y="601"/>
                    <a:pt x="473" y="256"/>
                    <a:pt x="898" y="256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2390" y="1395"/>
              <a:ext cx="967" cy="553"/>
            </a:xfrm>
            <a:custGeom>
              <a:avLst/>
              <a:gdLst>
                <a:gd name="T0" fmla="*/ 898 w 1796"/>
                <a:gd name="T1" fmla="*/ 770 h 1026"/>
                <a:gd name="T2" fmla="*/ 128 w 1796"/>
                <a:gd name="T3" fmla="*/ 0 h 1026"/>
                <a:gd name="T4" fmla="*/ 0 w 1796"/>
                <a:gd name="T5" fmla="*/ 497 h 1026"/>
                <a:gd name="T6" fmla="*/ 173 w 1796"/>
                <a:gd name="T7" fmla="*/ 725 h 1026"/>
                <a:gd name="T8" fmla="*/ 898 w 1796"/>
                <a:gd name="T9" fmla="*/ 1026 h 1026"/>
                <a:gd name="T10" fmla="*/ 1623 w 1796"/>
                <a:gd name="T11" fmla="*/ 725 h 1026"/>
                <a:gd name="T12" fmla="*/ 1796 w 1796"/>
                <a:gd name="T13" fmla="*/ 497 h 1026"/>
                <a:gd name="T14" fmla="*/ 1668 w 1796"/>
                <a:gd name="T15" fmla="*/ 0 h 1026"/>
                <a:gd name="T16" fmla="*/ 898 w 1796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770"/>
                  </a:moveTo>
                  <a:cubicBezTo>
                    <a:pt x="473" y="770"/>
                    <a:pt x="128" y="424"/>
                    <a:pt x="128" y="0"/>
                  </a:cubicBezTo>
                  <a:cubicBezTo>
                    <a:pt x="128" y="177"/>
                    <a:pt x="84" y="347"/>
                    <a:pt x="0" y="497"/>
                  </a:cubicBezTo>
                  <a:cubicBezTo>
                    <a:pt x="46" y="580"/>
                    <a:pt x="104" y="657"/>
                    <a:pt x="173" y="725"/>
                  </a:cubicBezTo>
                  <a:cubicBezTo>
                    <a:pt x="366" y="919"/>
                    <a:pt x="624" y="1026"/>
                    <a:pt x="898" y="1026"/>
                  </a:cubicBezTo>
                  <a:cubicBezTo>
                    <a:pt x="1172" y="1026"/>
                    <a:pt x="1430" y="919"/>
                    <a:pt x="1623" y="725"/>
                  </a:cubicBezTo>
                  <a:cubicBezTo>
                    <a:pt x="1692" y="657"/>
                    <a:pt x="1750" y="580"/>
                    <a:pt x="1796" y="497"/>
                  </a:cubicBezTo>
                  <a:cubicBezTo>
                    <a:pt x="1712" y="347"/>
                    <a:pt x="1668" y="177"/>
                    <a:pt x="1668" y="0"/>
                  </a:cubicBezTo>
                  <a:cubicBezTo>
                    <a:pt x="1668" y="424"/>
                    <a:pt x="1323" y="770"/>
                    <a:pt x="898" y="770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357" y="843"/>
              <a:ext cx="966" cy="552"/>
            </a:xfrm>
            <a:custGeom>
              <a:avLst/>
              <a:gdLst>
                <a:gd name="T0" fmla="*/ 898 w 1796"/>
                <a:gd name="T1" fmla="*/ 256 h 1026"/>
                <a:gd name="T2" fmla="*/ 1668 w 1796"/>
                <a:gd name="T3" fmla="*/ 1026 h 1026"/>
                <a:gd name="T4" fmla="*/ 1796 w 1796"/>
                <a:gd name="T5" fmla="*/ 529 h 1026"/>
                <a:gd name="T6" fmla="*/ 1623 w 1796"/>
                <a:gd name="T7" fmla="*/ 300 h 1026"/>
                <a:gd name="T8" fmla="*/ 898 w 1796"/>
                <a:gd name="T9" fmla="*/ 0 h 1026"/>
                <a:gd name="T10" fmla="*/ 172 w 1796"/>
                <a:gd name="T11" fmla="*/ 300 h 1026"/>
                <a:gd name="T12" fmla="*/ 0 w 1796"/>
                <a:gd name="T13" fmla="*/ 529 h 1026"/>
                <a:gd name="T14" fmla="*/ 128 w 1796"/>
                <a:gd name="T15" fmla="*/ 1026 h 1026"/>
                <a:gd name="T16" fmla="*/ 898 w 1796"/>
                <a:gd name="T17" fmla="*/ 2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256"/>
                  </a:moveTo>
                  <a:cubicBezTo>
                    <a:pt x="1323" y="256"/>
                    <a:pt x="1668" y="601"/>
                    <a:pt x="1668" y="1026"/>
                  </a:cubicBezTo>
                  <a:cubicBezTo>
                    <a:pt x="1668" y="849"/>
                    <a:pt x="1712" y="679"/>
                    <a:pt x="1796" y="529"/>
                  </a:cubicBezTo>
                  <a:cubicBezTo>
                    <a:pt x="1750" y="446"/>
                    <a:pt x="1692" y="369"/>
                    <a:pt x="1623" y="300"/>
                  </a:cubicBezTo>
                  <a:cubicBezTo>
                    <a:pt x="1430" y="107"/>
                    <a:pt x="1172" y="0"/>
                    <a:pt x="898" y="0"/>
                  </a:cubicBezTo>
                  <a:cubicBezTo>
                    <a:pt x="624" y="0"/>
                    <a:pt x="366" y="107"/>
                    <a:pt x="172" y="300"/>
                  </a:cubicBezTo>
                  <a:cubicBezTo>
                    <a:pt x="104" y="369"/>
                    <a:pt x="46" y="446"/>
                    <a:pt x="0" y="529"/>
                  </a:cubicBezTo>
                  <a:cubicBezTo>
                    <a:pt x="84" y="679"/>
                    <a:pt x="128" y="849"/>
                    <a:pt x="128" y="1026"/>
                  </a:cubicBezTo>
                  <a:cubicBezTo>
                    <a:pt x="128" y="601"/>
                    <a:pt x="473" y="256"/>
                    <a:pt x="898" y="256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4323" y="1395"/>
              <a:ext cx="1035" cy="553"/>
            </a:xfrm>
            <a:custGeom>
              <a:avLst/>
              <a:gdLst>
                <a:gd name="T0" fmla="*/ 898 w 1924"/>
                <a:gd name="T1" fmla="*/ 770 h 1026"/>
                <a:gd name="T2" fmla="*/ 128 w 1924"/>
                <a:gd name="T3" fmla="*/ 0 h 1026"/>
                <a:gd name="T4" fmla="*/ 0 w 1924"/>
                <a:gd name="T5" fmla="*/ 497 h 1026"/>
                <a:gd name="T6" fmla="*/ 172 w 1924"/>
                <a:gd name="T7" fmla="*/ 725 h 1026"/>
                <a:gd name="T8" fmla="*/ 898 w 1924"/>
                <a:gd name="T9" fmla="*/ 1026 h 1026"/>
                <a:gd name="T10" fmla="*/ 1623 w 1924"/>
                <a:gd name="T11" fmla="*/ 725 h 1026"/>
                <a:gd name="T12" fmla="*/ 1924 w 1924"/>
                <a:gd name="T13" fmla="*/ 0 h 1026"/>
                <a:gd name="T14" fmla="*/ 1668 w 1924"/>
                <a:gd name="T15" fmla="*/ 0 h 1026"/>
                <a:gd name="T16" fmla="*/ 898 w 1924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4" h="1026">
                  <a:moveTo>
                    <a:pt x="898" y="770"/>
                  </a:moveTo>
                  <a:cubicBezTo>
                    <a:pt x="473" y="770"/>
                    <a:pt x="128" y="424"/>
                    <a:pt x="128" y="0"/>
                  </a:cubicBezTo>
                  <a:cubicBezTo>
                    <a:pt x="128" y="177"/>
                    <a:pt x="83" y="347"/>
                    <a:pt x="0" y="497"/>
                  </a:cubicBezTo>
                  <a:cubicBezTo>
                    <a:pt x="46" y="580"/>
                    <a:pt x="104" y="657"/>
                    <a:pt x="172" y="725"/>
                  </a:cubicBezTo>
                  <a:cubicBezTo>
                    <a:pt x="366" y="919"/>
                    <a:pt x="624" y="1026"/>
                    <a:pt x="898" y="1026"/>
                  </a:cubicBezTo>
                  <a:cubicBezTo>
                    <a:pt x="1172" y="1026"/>
                    <a:pt x="1430" y="919"/>
                    <a:pt x="1623" y="725"/>
                  </a:cubicBezTo>
                  <a:cubicBezTo>
                    <a:pt x="1817" y="532"/>
                    <a:pt x="1924" y="274"/>
                    <a:pt x="1924" y="0"/>
                  </a:cubicBezTo>
                  <a:cubicBezTo>
                    <a:pt x="1668" y="0"/>
                    <a:pt x="1668" y="0"/>
                    <a:pt x="1668" y="0"/>
                  </a:cubicBezTo>
                  <a:cubicBezTo>
                    <a:pt x="1668" y="424"/>
                    <a:pt x="1322" y="770"/>
                    <a:pt x="898" y="770"/>
                  </a:cubicBezTo>
                  <a:close/>
                </a:path>
              </a:pathLst>
            </a:custGeom>
            <a:solidFill>
              <a:srgbClr val="E9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90" y="843"/>
              <a:ext cx="1103" cy="552"/>
            </a:xfrm>
            <a:custGeom>
              <a:avLst/>
              <a:gdLst>
                <a:gd name="T0" fmla="*/ 1924 w 2052"/>
                <a:gd name="T1" fmla="*/ 529 h 1026"/>
                <a:gd name="T2" fmla="*/ 1752 w 2052"/>
                <a:gd name="T3" fmla="*/ 300 h 1026"/>
                <a:gd name="T4" fmla="*/ 1026 w 2052"/>
                <a:gd name="T5" fmla="*/ 0 h 1026"/>
                <a:gd name="T6" fmla="*/ 301 w 2052"/>
                <a:gd name="T7" fmla="*/ 300 h 1026"/>
                <a:gd name="T8" fmla="*/ 0 w 2052"/>
                <a:gd name="T9" fmla="*/ 1026 h 1026"/>
                <a:gd name="T10" fmla="*/ 256 w 2052"/>
                <a:gd name="T11" fmla="*/ 1026 h 1026"/>
                <a:gd name="T12" fmla="*/ 1026 w 2052"/>
                <a:gd name="T13" fmla="*/ 256 h 1026"/>
                <a:gd name="T14" fmla="*/ 1796 w 2052"/>
                <a:gd name="T15" fmla="*/ 1026 h 1026"/>
                <a:gd name="T16" fmla="*/ 2052 w 2052"/>
                <a:gd name="T17" fmla="*/ 1026 h 1026"/>
                <a:gd name="T18" fmla="*/ 1924 w 2052"/>
                <a:gd name="T19" fmla="*/ 52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2" h="1026">
                  <a:moveTo>
                    <a:pt x="1924" y="529"/>
                  </a:moveTo>
                  <a:cubicBezTo>
                    <a:pt x="1878" y="446"/>
                    <a:pt x="1820" y="369"/>
                    <a:pt x="1752" y="300"/>
                  </a:cubicBez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1" y="300"/>
                  </a:cubicBezTo>
                  <a:cubicBezTo>
                    <a:pt x="107" y="494"/>
                    <a:pt x="0" y="752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2" y="256"/>
                    <a:pt x="1026" y="256"/>
                  </a:cubicBezTo>
                  <a:cubicBezTo>
                    <a:pt x="1451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849"/>
                    <a:pt x="2008" y="679"/>
                    <a:pt x="1924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1356" y="1395"/>
              <a:ext cx="1103" cy="553"/>
            </a:xfrm>
            <a:custGeom>
              <a:avLst/>
              <a:gdLst>
                <a:gd name="T0" fmla="*/ 1796 w 2052"/>
                <a:gd name="T1" fmla="*/ 0 h 1026"/>
                <a:gd name="T2" fmla="*/ 1026 w 2052"/>
                <a:gd name="T3" fmla="*/ 770 h 1026"/>
                <a:gd name="T4" fmla="*/ 256 w 2052"/>
                <a:gd name="T5" fmla="*/ 0 h 1026"/>
                <a:gd name="T6" fmla="*/ 0 w 2052"/>
                <a:gd name="T7" fmla="*/ 0 h 1026"/>
                <a:gd name="T8" fmla="*/ 128 w 2052"/>
                <a:gd name="T9" fmla="*/ 497 h 1026"/>
                <a:gd name="T10" fmla="*/ 301 w 2052"/>
                <a:gd name="T11" fmla="*/ 725 h 1026"/>
                <a:gd name="T12" fmla="*/ 1026 w 2052"/>
                <a:gd name="T13" fmla="*/ 1026 h 1026"/>
                <a:gd name="T14" fmla="*/ 1752 w 2052"/>
                <a:gd name="T15" fmla="*/ 725 h 1026"/>
                <a:gd name="T16" fmla="*/ 1924 w 2052"/>
                <a:gd name="T17" fmla="*/ 497 h 1026"/>
                <a:gd name="T18" fmla="*/ 2052 w 2052"/>
                <a:gd name="T19" fmla="*/ 0 h 1026"/>
                <a:gd name="T20" fmla="*/ 1796 w 2052"/>
                <a:gd name="T21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796" y="0"/>
                  </a:moveTo>
                  <a:cubicBezTo>
                    <a:pt x="1796" y="424"/>
                    <a:pt x="1451" y="770"/>
                    <a:pt x="1026" y="770"/>
                  </a:cubicBezTo>
                  <a:cubicBezTo>
                    <a:pt x="601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45" y="347"/>
                    <a:pt x="128" y="497"/>
                  </a:cubicBezTo>
                  <a:cubicBezTo>
                    <a:pt x="174" y="580"/>
                    <a:pt x="232" y="657"/>
                    <a:pt x="301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2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2008" y="347"/>
                    <a:pt x="2052" y="177"/>
                    <a:pt x="2052" y="0"/>
                  </a:cubicBezTo>
                  <a:lnTo>
                    <a:pt x="17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2322" y="843"/>
              <a:ext cx="1103" cy="552"/>
            </a:xfrm>
            <a:custGeom>
              <a:avLst/>
              <a:gdLst>
                <a:gd name="T0" fmla="*/ 1924 w 2052"/>
                <a:gd name="T1" fmla="*/ 529 h 1026"/>
                <a:gd name="T2" fmla="*/ 1751 w 2052"/>
                <a:gd name="T3" fmla="*/ 300 h 1026"/>
                <a:gd name="T4" fmla="*/ 1026 w 2052"/>
                <a:gd name="T5" fmla="*/ 0 h 1026"/>
                <a:gd name="T6" fmla="*/ 301 w 2052"/>
                <a:gd name="T7" fmla="*/ 300 h 1026"/>
                <a:gd name="T8" fmla="*/ 128 w 2052"/>
                <a:gd name="T9" fmla="*/ 529 h 1026"/>
                <a:gd name="T10" fmla="*/ 0 w 2052"/>
                <a:gd name="T11" fmla="*/ 1026 h 1026"/>
                <a:gd name="T12" fmla="*/ 256 w 2052"/>
                <a:gd name="T13" fmla="*/ 1026 h 1026"/>
                <a:gd name="T14" fmla="*/ 1026 w 2052"/>
                <a:gd name="T15" fmla="*/ 256 h 1026"/>
                <a:gd name="T16" fmla="*/ 1796 w 2052"/>
                <a:gd name="T17" fmla="*/ 1026 h 1026"/>
                <a:gd name="T18" fmla="*/ 2052 w 2052"/>
                <a:gd name="T19" fmla="*/ 1026 h 1026"/>
                <a:gd name="T20" fmla="*/ 1924 w 2052"/>
                <a:gd name="T21" fmla="*/ 52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924" y="529"/>
                  </a:moveTo>
                  <a:cubicBezTo>
                    <a:pt x="1878" y="446"/>
                    <a:pt x="1820" y="369"/>
                    <a:pt x="1751" y="300"/>
                  </a:cubicBez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1" y="300"/>
                  </a:cubicBezTo>
                  <a:cubicBezTo>
                    <a:pt x="232" y="369"/>
                    <a:pt x="174" y="446"/>
                    <a:pt x="128" y="529"/>
                  </a:cubicBezTo>
                  <a:cubicBezTo>
                    <a:pt x="44" y="679"/>
                    <a:pt x="0" y="849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1" y="256"/>
                    <a:pt x="1026" y="256"/>
                  </a:cubicBezTo>
                  <a:cubicBezTo>
                    <a:pt x="1451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849"/>
                    <a:pt x="2008" y="679"/>
                    <a:pt x="1924" y="5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4254" y="843"/>
              <a:ext cx="1104" cy="552"/>
            </a:xfrm>
            <a:custGeom>
              <a:avLst/>
              <a:gdLst>
                <a:gd name="T0" fmla="*/ 1751 w 2052"/>
                <a:gd name="T1" fmla="*/ 300 h 1026"/>
                <a:gd name="T2" fmla="*/ 1026 w 2052"/>
                <a:gd name="T3" fmla="*/ 0 h 1026"/>
                <a:gd name="T4" fmla="*/ 300 w 2052"/>
                <a:gd name="T5" fmla="*/ 300 h 1026"/>
                <a:gd name="T6" fmla="*/ 128 w 2052"/>
                <a:gd name="T7" fmla="*/ 529 h 1026"/>
                <a:gd name="T8" fmla="*/ 0 w 2052"/>
                <a:gd name="T9" fmla="*/ 1026 h 1026"/>
                <a:gd name="T10" fmla="*/ 256 w 2052"/>
                <a:gd name="T11" fmla="*/ 1026 h 1026"/>
                <a:gd name="T12" fmla="*/ 1026 w 2052"/>
                <a:gd name="T13" fmla="*/ 256 h 1026"/>
                <a:gd name="T14" fmla="*/ 1796 w 2052"/>
                <a:gd name="T15" fmla="*/ 1026 h 1026"/>
                <a:gd name="T16" fmla="*/ 2052 w 2052"/>
                <a:gd name="T17" fmla="*/ 1026 h 1026"/>
                <a:gd name="T18" fmla="*/ 1751 w 2052"/>
                <a:gd name="T19" fmla="*/ 30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2" h="1026">
                  <a:moveTo>
                    <a:pt x="1751" y="300"/>
                  </a:move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0" y="300"/>
                  </a:cubicBezTo>
                  <a:cubicBezTo>
                    <a:pt x="232" y="369"/>
                    <a:pt x="174" y="446"/>
                    <a:pt x="128" y="529"/>
                  </a:cubicBezTo>
                  <a:cubicBezTo>
                    <a:pt x="44" y="679"/>
                    <a:pt x="0" y="849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1" y="256"/>
                    <a:pt x="1026" y="256"/>
                  </a:cubicBezTo>
                  <a:cubicBezTo>
                    <a:pt x="1450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752"/>
                    <a:pt x="1945" y="494"/>
                    <a:pt x="1751" y="3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3288" y="1395"/>
              <a:ext cx="1103" cy="553"/>
            </a:xfrm>
            <a:custGeom>
              <a:avLst/>
              <a:gdLst>
                <a:gd name="T0" fmla="*/ 1796 w 2052"/>
                <a:gd name="T1" fmla="*/ 0 h 1026"/>
                <a:gd name="T2" fmla="*/ 1026 w 2052"/>
                <a:gd name="T3" fmla="*/ 770 h 1026"/>
                <a:gd name="T4" fmla="*/ 256 w 2052"/>
                <a:gd name="T5" fmla="*/ 0 h 1026"/>
                <a:gd name="T6" fmla="*/ 0 w 2052"/>
                <a:gd name="T7" fmla="*/ 0 h 1026"/>
                <a:gd name="T8" fmla="*/ 128 w 2052"/>
                <a:gd name="T9" fmla="*/ 497 h 1026"/>
                <a:gd name="T10" fmla="*/ 300 w 2052"/>
                <a:gd name="T11" fmla="*/ 725 h 1026"/>
                <a:gd name="T12" fmla="*/ 1026 w 2052"/>
                <a:gd name="T13" fmla="*/ 1026 h 1026"/>
                <a:gd name="T14" fmla="*/ 1751 w 2052"/>
                <a:gd name="T15" fmla="*/ 725 h 1026"/>
                <a:gd name="T16" fmla="*/ 1924 w 2052"/>
                <a:gd name="T17" fmla="*/ 497 h 1026"/>
                <a:gd name="T18" fmla="*/ 2052 w 2052"/>
                <a:gd name="T19" fmla="*/ 0 h 1026"/>
                <a:gd name="T20" fmla="*/ 1796 w 2052"/>
                <a:gd name="T21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796" y="0"/>
                  </a:moveTo>
                  <a:cubicBezTo>
                    <a:pt x="1796" y="424"/>
                    <a:pt x="1451" y="770"/>
                    <a:pt x="1026" y="770"/>
                  </a:cubicBezTo>
                  <a:cubicBezTo>
                    <a:pt x="601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44" y="347"/>
                    <a:pt x="128" y="497"/>
                  </a:cubicBezTo>
                  <a:cubicBezTo>
                    <a:pt x="174" y="580"/>
                    <a:pt x="232" y="657"/>
                    <a:pt x="300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1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2007" y="347"/>
                    <a:pt x="2052" y="177"/>
                    <a:pt x="2052" y="0"/>
                  </a:cubicBezTo>
                  <a:lnTo>
                    <a:pt x="17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72650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75577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59856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89334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1" y="3007001"/>
            <a:ext cx="900000" cy="90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74" y="3007001"/>
            <a:ext cx="900000" cy="90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68" y="3007001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34" y="3007001"/>
            <a:ext cx="900000" cy="900000"/>
          </a:xfrm>
          <a:prstGeom prst="rect">
            <a:avLst/>
          </a:prstGeom>
        </p:spPr>
      </p:pic>
      <p:sp>
        <p:nvSpPr>
          <p:cNvPr id="54" name="Freeform 53" hidden="1"/>
          <p:cNvSpPr/>
          <p:nvPr/>
        </p:nvSpPr>
        <p:spPr>
          <a:xfrm>
            <a:off x="1069612" y="2656253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5" name="Freeform 54" hidden="1"/>
          <p:cNvSpPr/>
          <p:nvPr/>
        </p:nvSpPr>
        <p:spPr>
          <a:xfrm>
            <a:off x="3188994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6" name="Freeform 55" hidden="1"/>
          <p:cNvSpPr/>
          <p:nvPr/>
        </p:nvSpPr>
        <p:spPr>
          <a:xfrm>
            <a:off x="5314523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57" name="Freeform 56" hidden="1"/>
          <p:cNvSpPr/>
          <p:nvPr/>
        </p:nvSpPr>
        <p:spPr>
          <a:xfrm>
            <a:off x="7476562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58" name="Freeform 57" hidden="1"/>
          <p:cNvSpPr/>
          <p:nvPr/>
        </p:nvSpPr>
        <p:spPr>
          <a:xfrm>
            <a:off x="9600428" y="2656253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5"/>
              </a:solidFill>
              <a:latin typeface="FontAwesome" pitchFamily="2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7" y="3007001"/>
            <a:ext cx="900000" cy="9000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122894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36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"/>
          <p:cNvGrpSpPr>
            <a:grpSpLocks noChangeAspect="1"/>
          </p:cNvGrpSpPr>
          <p:nvPr/>
        </p:nvGrpSpPr>
        <p:grpSpPr bwMode="auto">
          <a:xfrm>
            <a:off x="600956" y="2206773"/>
            <a:ext cx="10990088" cy="2444453"/>
            <a:chOff x="390" y="843"/>
            <a:chExt cx="4968" cy="1105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390" y="1395"/>
              <a:ext cx="1034" cy="553"/>
            </a:xfrm>
            <a:custGeom>
              <a:avLst/>
              <a:gdLst>
                <a:gd name="T0" fmla="*/ 1026 w 1924"/>
                <a:gd name="T1" fmla="*/ 770 h 1026"/>
                <a:gd name="T2" fmla="*/ 256 w 1924"/>
                <a:gd name="T3" fmla="*/ 0 h 1026"/>
                <a:gd name="T4" fmla="*/ 0 w 1924"/>
                <a:gd name="T5" fmla="*/ 0 h 1026"/>
                <a:gd name="T6" fmla="*/ 301 w 1924"/>
                <a:gd name="T7" fmla="*/ 725 h 1026"/>
                <a:gd name="T8" fmla="*/ 1026 w 1924"/>
                <a:gd name="T9" fmla="*/ 1026 h 1026"/>
                <a:gd name="T10" fmla="*/ 1752 w 1924"/>
                <a:gd name="T11" fmla="*/ 725 h 1026"/>
                <a:gd name="T12" fmla="*/ 1924 w 1924"/>
                <a:gd name="T13" fmla="*/ 497 h 1026"/>
                <a:gd name="T14" fmla="*/ 1796 w 1924"/>
                <a:gd name="T15" fmla="*/ 0 h 1026"/>
                <a:gd name="T16" fmla="*/ 1026 w 1924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4" h="1026">
                  <a:moveTo>
                    <a:pt x="1026" y="770"/>
                  </a:moveTo>
                  <a:cubicBezTo>
                    <a:pt x="602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4"/>
                    <a:pt x="107" y="532"/>
                    <a:pt x="301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2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1841" y="347"/>
                    <a:pt x="1796" y="177"/>
                    <a:pt x="1796" y="0"/>
                  </a:cubicBezTo>
                  <a:cubicBezTo>
                    <a:pt x="1796" y="424"/>
                    <a:pt x="1451" y="770"/>
                    <a:pt x="1026" y="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1424" y="843"/>
              <a:ext cx="966" cy="552"/>
            </a:xfrm>
            <a:custGeom>
              <a:avLst/>
              <a:gdLst>
                <a:gd name="T0" fmla="*/ 898 w 1796"/>
                <a:gd name="T1" fmla="*/ 256 h 1026"/>
                <a:gd name="T2" fmla="*/ 1668 w 1796"/>
                <a:gd name="T3" fmla="*/ 1026 h 1026"/>
                <a:gd name="T4" fmla="*/ 1796 w 1796"/>
                <a:gd name="T5" fmla="*/ 529 h 1026"/>
                <a:gd name="T6" fmla="*/ 1624 w 1796"/>
                <a:gd name="T7" fmla="*/ 300 h 1026"/>
                <a:gd name="T8" fmla="*/ 898 w 1796"/>
                <a:gd name="T9" fmla="*/ 0 h 1026"/>
                <a:gd name="T10" fmla="*/ 173 w 1796"/>
                <a:gd name="T11" fmla="*/ 300 h 1026"/>
                <a:gd name="T12" fmla="*/ 0 w 1796"/>
                <a:gd name="T13" fmla="*/ 529 h 1026"/>
                <a:gd name="T14" fmla="*/ 128 w 1796"/>
                <a:gd name="T15" fmla="*/ 1026 h 1026"/>
                <a:gd name="T16" fmla="*/ 898 w 1796"/>
                <a:gd name="T17" fmla="*/ 2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256"/>
                  </a:moveTo>
                  <a:cubicBezTo>
                    <a:pt x="1323" y="256"/>
                    <a:pt x="1668" y="601"/>
                    <a:pt x="1668" y="1026"/>
                  </a:cubicBezTo>
                  <a:cubicBezTo>
                    <a:pt x="1668" y="849"/>
                    <a:pt x="1712" y="679"/>
                    <a:pt x="1796" y="529"/>
                  </a:cubicBezTo>
                  <a:cubicBezTo>
                    <a:pt x="1750" y="446"/>
                    <a:pt x="1692" y="369"/>
                    <a:pt x="1624" y="300"/>
                  </a:cubicBezTo>
                  <a:cubicBezTo>
                    <a:pt x="1430" y="107"/>
                    <a:pt x="1172" y="0"/>
                    <a:pt x="898" y="0"/>
                  </a:cubicBezTo>
                  <a:cubicBezTo>
                    <a:pt x="624" y="0"/>
                    <a:pt x="366" y="107"/>
                    <a:pt x="173" y="300"/>
                  </a:cubicBezTo>
                  <a:cubicBezTo>
                    <a:pt x="104" y="369"/>
                    <a:pt x="46" y="446"/>
                    <a:pt x="0" y="529"/>
                  </a:cubicBezTo>
                  <a:cubicBezTo>
                    <a:pt x="84" y="679"/>
                    <a:pt x="128" y="849"/>
                    <a:pt x="128" y="1026"/>
                  </a:cubicBezTo>
                  <a:cubicBezTo>
                    <a:pt x="128" y="601"/>
                    <a:pt x="473" y="256"/>
                    <a:pt x="898" y="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2390" y="1395"/>
              <a:ext cx="967" cy="553"/>
            </a:xfrm>
            <a:custGeom>
              <a:avLst/>
              <a:gdLst>
                <a:gd name="T0" fmla="*/ 898 w 1796"/>
                <a:gd name="T1" fmla="*/ 770 h 1026"/>
                <a:gd name="T2" fmla="*/ 128 w 1796"/>
                <a:gd name="T3" fmla="*/ 0 h 1026"/>
                <a:gd name="T4" fmla="*/ 0 w 1796"/>
                <a:gd name="T5" fmla="*/ 497 h 1026"/>
                <a:gd name="T6" fmla="*/ 173 w 1796"/>
                <a:gd name="T7" fmla="*/ 725 h 1026"/>
                <a:gd name="T8" fmla="*/ 898 w 1796"/>
                <a:gd name="T9" fmla="*/ 1026 h 1026"/>
                <a:gd name="T10" fmla="*/ 1623 w 1796"/>
                <a:gd name="T11" fmla="*/ 725 h 1026"/>
                <a:gd name="T12" fmla="*/ 1796 w 1796"/>
                <a:gd name="T13" fmla="*/ 497 h 1026"/>
                <a:gd name="T14" fmla="*/ 1668 w 1796"/>
                <a:gd name="T15" fmla="*/ 0 h 1026"/>
                <a:gd name="T16" fmla="*/ 898 w 1796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770"/>
                  </a:moveTo>
                  <a:cubicBezTo>
                    <a:pt x="473" y="770"/>
                    <a:pt x="128" y="424"/>
                    <a:pt x="128" y="0"/>
                  </a:cubicBezTo>
                  <a:cubicBezTo>
                    <a:pt x="128" y="177"/>
                    <a:pt x="84" y="347"/>
                    <a:pt x="0" y="497"/>
                  </a:cubicBezTo>
                  <a:cubicBezTo>
                    <a:pt x="46" y="580"/>
                    <a:pt x="104" y="657"/>
                    <a:pt x="173" y="725"/>
                  </a:cubicBezTo>
                  <a:cubicBezTo>
                    <a:pt x="366" y="919"/>
                    <a:pt x="624" y="1026"/>
                    <a:pt x="898" y="1026"/>
                  </a:cubicBezTo>
                  <a:cubicBezTo>
                    <a:pt x="1172" y="1026"/>
                    <a:pt x="1430" y="919"/>
                    <a:pt x="1623" y="725"/>
                  </a:cubicBezTo>
                  <a:cubicBezTo>
                    <a:pt x="1692" y="657"/>
                    <a:pt x="1750" y="580"/>
                    <a:pt x="1796" y="497"/>
                  </a:cubicBezTo>
                  <a:cubicBezTo>
                    <a:pt x="1712" y="347"/>
                    <a:pt x="1668" y="177"/>
                    <a:pt x="1668" y="0"/>
                  </a:cubicBezTo>
                  <a:cubicBezTo>
                    <a:pt x="1668" y="424"/>
                    <a:pt x="1323" y="770"/>
                    <a:pt x="898" y="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357" y="843"/>
              <a:ext cx="966" cy="552"/>
            </a:xfrm>
            <a:custGeom>
              <a:avLst/>
              <a:gdLst>
                <a:gd name="T0" fmla="*/ 898 w 1796"/>
                <a:gd name="T1" fmla="*/ 256 h 1026"/>
                <a:gd name="T2" fmla="*/ 1668 w 1796"/>
                <a:gd name="T3" fmla="*/ 1026 h 1026"/>
                <a:gd name="T4" fmla="*/ 1796 w 1796"/>
                <a:gd name="T5" fmla="*/ 529 h 1026"/>
                <a:gd name="T6" fmla="*/ 1623 w 1796"/>
                <a:gd name="T7" fmla="*/ 300 h 1026"/>
                <a:gd name="T8" fmla="*/ 898 w 1796"/>
                <a:gd name="T9" fmla="*/ 0 h 1026"/>
                <a:gd name="T10" fmla="*/ 172 w 1796"/>
                <a:gd name="T11" fmla="*/ 300 h 1026"/>
                <a:gd name="T12" fmla="*/ 0 w 1796"/>
                <a:gd name="T13" fmla="*/ 529 h 1026"/>
                <a:gd name="T14" fmla="*/ 128 w 1796"/>
                <a:gd name="T15" fmla="*/ 1026 h 1026"/>
                <a:gd name="T16" fmla="*/ 898 w 1796"/>
                <a:gd name="T17" fmla="*/ 2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6" h="1026">
                  <a:moveTo>
                    <a:pt x="898" y="256"/>
                  </a:moveTo>
                  <a:cubicBezTo>
                    <a:pt x="1323" y="256"/>
                    <a:pt x="1668" y="601"/>
                    <a:pt x="1668" y="1026"/>
                  </a:cubicBezTo>
                  <a:cubicBezTo>
                    <a:pt x="1668" y="849"/>
                    <a:pt x="1712" y="679"/>
                    <a:pt x="1796" y="529"/>
                  </a:cubicBezTo>
                  <a:cubicBezTo>
                    <a:pt x="1750" y="446"/>
                    <a:pt x="1692" y="369"/>
                    <a:pt x="1623" y="300"/>
                  </a:cubicBezTo>
                  <a:cubicBezTo>
                    <a:pt x="1430" y="107"/>
                    <a:pt x="1172" y="0"/>
                    <a:pt x="898" y="0"/>
                  </a:cubicBezTo>
                  <a:cubicBezTo>
                    <a:pt x="624" y="0"/>
                    <a:pt x="366" y="107"/>
                    <a:pt x="172" y="300"/>
                  </a:cubicBezTo>
                  <a:cubicBezTo>
                    <a:pt x="104" y="369"/>
                    <a:pt x="46" y="446"/>
                    <a:pt x="0" y="529"/>
                  </a:cubicBezTo>
                  <a:cubicBezTo>
                    <a:pt x="84" y="679"/>
                    <a:pt x="128" y="849"/>
                    <a:pt x="128" y="1026"/>
                  </a:cubicBezTo>
                  <a:cubicBezTo>
                    <a:pt x="128" y="601"/>
                    <a:pt x="473" y="256"/>
                    <a:pt x="898" y="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4323" y="1395"/>
              <a:ext cx="1035" cy="553"/>
            </a:xfrm>
            <a:custGeom>
              <a:avLst/>
              <a:gdLst>
                <a:gd name="T0" fmla="*/ 898 w 1924"/>
                <a:gd name="T1" fmla="*/ 770 h 1026"/>
                <a:gd name="T2" fmla="*/ 128 w 1924"/>
                <a:gd name="T3" fmla="*/ 0 h 1026"/>
                <a:gd name="T4" fmla="*/ 0 w 1924"/>
                <a:gd name="T5" fmla="*/ 497 h 1026"/>
                <a:gd name="T6" fmla="*/ 172 w 1924"/>
                <a:gd name="T7" fmla="*/ 725 h 1026"/>
                <a:gd name="T8" fmla="*/ 898 w 1924"/>
                <a:gd name="T9" fmla="*/ 1026 h 1026"/>
                <a:gd name="T10" fmla="*/ 1623 w 1924"/>
                <a:gd name="T11" fmla="*/ 725 h 1026"/>
                <a:gd name="T12" fmla="*/ 1924 w 1924"/>
                <a:gd name="T13" fmla="*/ 0 h 1026"/>
                <a:gd name="T14" fmla="*/ 1668 w 1924"/>
                <a:gd name="T15" fmla="*/ 0 h 1026"/>
                <a:gd name="T16" fmla="*/ 898 w 1924"/>
                <a:gd name="T17" fmla="*/ 77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4" h="1026">
                  <a:moveTo>
                    <a:pt x="898" y="770"/>
                  </a:moveTo>
                  <a:cubicBezTo>
                    <a:pt x="473" y="770"/>
                    <a:pt x="128" y="424"/>
                    <a:pt x="128" y="0"/>
                  </a:cubicBezTo>
                  <a:cubicBezTo>
                    <a:pt x="128" y="177"/>
                    <a:pt x="83" y="347"/>
                    <a:pt x="0" y="497"/>
                  </a:cubicBezTo>
                  <a:cubicBezTo>
                    <a:pt x="46" y="580"/>
                    <a:pt x="104" y="657"/>
                    <a:pt x="172" y="725"/>
                  </a:cubicBezTo>
                  <a:cubicBezTo>
                    <a:pt x="366" y="919"/>
                    <a:pt x="624" y="1026"/>
                    <a:pt x="898" y="1026"/>
                  </a:cubicBezTo>
                  <a:cubicBezTo>
                    <a:pt x="1172" y="1026"/>
                    <a:pt x="1430" y="919"/>
                    <a:pt x="1623" y="725"/>
                  </a:cubicBezTo>
                  <a:cubicBezTo>
                    <a:pt x="1817" y="532"/>
                    <a:pt x="1924" y="274"/>
                    <a:pt x="1924" y="0"/>
                  </a:cubicBezTo>
                  <a:cubicBezTo>
                    <a:pt x="1668" y="0"/>
                    <a:pt x="1668" y="0"/>
                    <a:pt x="1668" y="0"/>
                  </a:cubicBezTo>
                  <a:cubicBezTo>
                    <a:pt x="1668" y="424"/>
                    <a:pt x="1322" y="770"/>
                    <a:pt x="898" y="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90" y="843"/>
              <a:ext cx="1103" cy="552"/>
            </a:xfrm>
            <a:custGeom>
              <a:avLst/>
              <a:gdLst>
                <a:gd name="T0" fmla="*/ 1924 w 2052"/>
                <a:gd name="T1" fmla="*/ 529 h 1026"/>
                <a:gd name="T2" fmla="*/ 1752 w 2052"/>
                <a:gd name="T3" fmla="*/ 300 h 1026"/>
                <a:gd name="T4" fmla="*/ 1026 w 2052"/>
                <a:gd name="T5" fmla="*/ 0 h 1026"/>
                <a:gd name="T6" fmla="*/ 301 w 2052"/>
                <a:gd name="T7" fmla="*/ 300 h 1026"/>
                <a:gd name="T8" fmla="*/ 0 w 2052"/>
                <a:gd name="T9" fmla="*/ 1026 h 1026"/>
                <a:gd name="T10" fmla="*/ 256 w 2052"/>
                <a:gd name="T11" fmla="*/ 1026 h 1026"/>
                <a:gd name="T12" fmla="*/ 1026 w 2052"/>
                <a:gd name="T13" fmla="*/ 256 h 1026"/>
                <a:gd name="T14" fmla="*/ 1796 w 2052"/>
                <a:gd name="T15" fmla="*/ 1026 h 1026"/>
                <a:gd name="T16" fmla="*/ 2052 w 2052"/>
                <a:gd name="T17" fmla="*/ 1026 h 1026"/>
                <a:gd name="T18" fmla="*/ 1924 w 2052"/>
                <a:gd name="T19" fmla="*/ 52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2" h="1026">
                  <a:moveTo>
                    <a:pt x="1924" y="529"/>
                  </a:moveTo>
                  <a:cubicBezTo>
                    <a:pt x="1878" y="446"/>
                    <a:pt x="1820" y="369"/>
                    <a:pt x="1752" y="300"/>
                  </a:cubicBez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1" y="300"/>
                  </a:cubicBezTo>
                  <a:cubicBezTo>
                    <a:pt x="107" y="494"/>
                    <a:pt x="0" y="752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2" y="256"/>
                    <a:pt x="1026" y="256"/>
                  </a:cubicBezTo>
                  <a:cubicBezTo>
                    <a:pt x="1451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849"/>
                    <a:pt x="2008" y="679"/>
                    <a:pt x="1924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1356" y="1395"/>
              <a:ext cx="1103" cy="553"/>
            </a:xfrm>
            <a:custGeom>
              <a:avLst/>
              <a:gdLst>
                <a:gd name="T0" fmla="*/ 1796 w 2052"/>
                <a:gd name="T1" fmla="*/ 0 h 1026"/>
                <a:gd name="T2" fmla="*/ 1026 w 2052"/>
                <a:gd name="T3" fmla="*/ 770 h 1026"/>
                <a:gd name="T4" fmla="*/ 256 w 2052"/>
                <a:gd name="T5" fmla="*/ 0 h 1026"/>
                <a:gd name="T6" fmla="*/ 0 w 2052"/>
                <a:gd name="T7" fmla="*/ 0 h 1026"/>
                <a:gd name="T8" fmla="*/ 128 w 2052"/>
                <a:gd name="T9" fmla="*/ 497 h 1026"/>
                <a:gd name="T10" fmla="*/ 301 w 2052"/>
                <a:gd name="T11" fmla="*/ 725 h 1026"/>
                <a:gd name="T12" fmla="*/ 1026 w 2052"/>
                <a:gd name="T13" fmla="*/ 1026 h 1026"/>
                <a:gd name="T14" fmla="*/ 1752 w 2052"/>
                <a:gd name="T15" fmla="*/ 725 h 1026"/>
                <a:gd name="T16" fmla="*/ 1924 w 2052"/>
                <a:gd name="T17" fmla="*/ 497 h 1026"/>
                <a:gd name="T18" fmla="*/ 2052 w 2052"/>
                <a:gd name="T19" fmla="*/ 0 h 1026"/>
                <a:gd name="T20" fmla="*/ 1796 w 2052"/>
                <a:gd name="T21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796" y="0"/>
                  </a:moveTo>
                  <a:cubicBezTo>
                    <a:pt x="1796" y="424"/>
                    <a:pt x="1451" y="770"/>
                    <a:pt x="1026" y="770"/>
                  </a:cubicBezTo>
                  <a:cubicBezTo>
                    <a:pt x="601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45" y="347"/>
                    <a:pt x="128" y="497"/>
                  </a:cubicBezTo>
                  <a:cubicBezTo>
                    <a:pt x="174" y="580"/>
                    <a:pt x="232" y="657"/>
                    <a:pt x="301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2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2008" y="347"/>
                    <a:pt x="2052" y="177"/>
                    <a:pt x="2052" y="0"/>
                  </a:cubicBezTo>
                  <a:lnTo>
                    <a:pt x="17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2322" y="843"/>
              <a:ext cx="1103" cy="552"/>
            </a:xfrm>
            <a:custGeom>
              <a:avLst/>
              <a:gdLst>
                <a:gd name="T0" fmla="*/ 1924 w 2052"/>
                <a:gd name="T1" fmla="*/ 529 h 1026"/>
                <a:gd name="T2" fmla="*/ 1751 w 2052"/>
                <a:gd name="T3" fmla="*/ 300 h 1026"/>
                <a:gd name="T4" fmla="*/ 1026 w 2052"/>
                <a:gd name="T5" fmla="*/ 0 h 1026"/>
                <a:gd name="T6" fmla="*/ 301 w 2052"/>
                <a:gd name="T7" fmla="*/ 300 h 1026"/>
                <a:gd name="T8" fmla="*/ 128 w 2052"/>
                <a:gd name="T9" fmla="*/ 529 h 1026"/>
                <a:gd name="T10" fmla="*/ 0 w 2052"/>
                <a:gd name="T11" fmla="*/ 1026 h 1026"/>
                <a:gd name="T12" fmla="*/ 256 w 2052"/>
                <a:gd name="T13" fmla="*/ 1026 h 1026"/>
                <a:gd name="T14" fmla="*/ 1026 w 2052"/>
                <a:gd name="T15" fmla="*/ 256 h 1026"/>
                <a:gd name="T16" fmla="*/ 1796 w 2052"/>
                <a:gd name="T17" fmla="*/ 1026 h 1026"/>
                <a:gd name="T18" fmla="*/ 2052 w 2052"/>
                <a:gd name="T19" fmla="*/ 1026 h 1026"/>
                <a:gd name="T20" fmla="*/ 1924 w 2052"/>
                <a:gd name="T21" fmla="*/ 529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924" y="529"/>
                  </a:moveTo>
                  <a:cubicBezTo>
                    <a:pt x="1878" y="446"/>
                    <a:pt x="1820" y="369"/>
                    <a:pt x="1751" y="300"/>
                  </a:cubicBez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1" y="300"/>
                  </a:cubicBezTo>
                  <a:cubicBezTo>
                    <a:pt x="232" y="369"/>
                    <a:pt x="174" y="446"/>
                    <a:pt x="128" y="529"/>
                  </a:cubicBezTo>
                  <a:cubicBezTo>
                    <a:pt x="44" y="679"/>
                    <a:pt x="0" y="849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1" y="256"/>
                    <a:pt x="1026" y="256"/>
                  </a:cubicBezTo>
                  <a:cubicBezTo>
                    <a:pt x="1451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849"/>
                    <a:pt x="2008" y="679"/>
                    <a:pt x="1924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4254" y="843"/>
              <a:ext cx="1104" cy="552"/>
            </a:xfrm>
            <a:custGeom>
              <a:avLst/>
              <a:gdLst>
                <a:gd name="T0" fmla="*/ 1751 w 2052"/>
                <a:gd name="T1" fmla="*/ 300 h 1026"/>
                <a:gd name="T2" fmla="*/ 1026 w 2052"/>
                <a:gd name="T3" fmla="*/ 0 h 1026"/>
                <a:gd name="T4" fmla="*/ 300 w 2052"/>
                <a:gd name="T5" fmla="*/ 300 h 1026"/>
                <a:gd name="T6" fmla="*/ 128 w 2052"/>
                <a:gd name="T7" fmla="*/ 529 h 1026"/>
                <a:gd name="T8" fmla="*/ 0 w 2052"/>
                <a:gd name="T9" fmla="*/ 1026 h 1026"/>
                <a:gd name="T10" fmla="*/ 256 w 2052"/>
                <a:gd name="T11" fmla="*/ 1026 h 1026"/>
                <a:gd name="T12" fmla="*/ 1026 w 2052"/>
                <a:gd name="T13" fmla="*/ 256 h 1026"/>
                <a:gd name="T14" fmla="*/ 1796 w 2052"/>
                <a:gd name="T15" fmla="*/ 1026 h 1026"/>
                <a:gd name="T16" fmla="*/ 2052 w 2052"/>
                <a:gd name="T17" fmla="*/ 1026 h 1026"/>
                <a:gd name="T18" fmla="*/ 1751 w 2052"/>
                <a:gd name="T19" fmla="*/ 30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2" h="1026">
                  <a:moveTo>
                    <a:pt x="1751" y="300"/>
                  </a:moveTo>
                  <a:cubicBezTo>
                    <a:pt x="1558" y="107"/>
                    <a:pt x="1300" y="0"/>
                    <a:pt x="1026" y="0"/>
                  </a:cubicBezTo>
                  <a:cubicBezTo>
                    <a:pt x="752" y="0"/>
                    <a:pt x="494" y="107"/>
                    <a:pt x="300" y="300"/>
                  </a:cubicBezTo>
                  <a:cubicBezTo>
                    <a:pt x="232" y="369"/>
                    <a:pt x="174" y="446"/>
                    <a:pt x="128" y="529"/>
                  </a:cubicBezTo>
                  <a:cubicBezTo>
                    <a:pt x="44" y="679"/>
                    <a:pt x="0" y="849"/>
                    <a:pt x="0" y="1026"/>
                  </a:cubicBezTo>
                  <a:cubicBezTo>
                    <a:pt x="256" y="1026"/>
                    <a:pt x="256" y="1026"/>
                    <a:pt x="256" y="1026"/>
                  </a:cubicBezTo>
                  <a:cubicBezTo>
                    <a:pt x="256" y="601"/>
                    <a:pt x="601" y="256"/>
                    <a:pt x="1026" y="256"/>
                  </a:cubicBezTo>
                  <a:cubicBezTo>
                    <a:pt x="1450" y="256"/>
                    <a:pt x="1796" y="601"/>
                    <a:pt x="1796" y="1026"/>
                  </a:cubicBezTo>
                  <a:cubicBezTo>
                    <a:pt x="2052" y="1026"/>
                    <a:pt x="2052" y="1026"/>
                    <a:pt x="2052" y="1026"/>
                  </a:cubicBezTo>
                  <a:cubicBezTo>
                    <a:pt x="2052" y="752"/>
                    <a:pt x="1945" y="494"/>
                    <a:pt x="1751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3288" y="1395"/>
              <a:ext cx="1103" cy="553"/>
            </a:xfrm>
            <a:custGeom>
              <a:avLst/>
              <a:gdLst>
                <a:gd name="T0" fmla="*/ 1796 w 2052"/>
                <a:gd name="T1" fmla="*/ 0 h 1026"/>
                <a:gd name="T2" fmla="*/ 1026 w 2052"/>
                <a:gd name="T3" fmla="*/ 770 h 1026"/>
                <a:gd name="T4" fmla="*/ 256 w 2052"/>
                <a:gd name="T5" fmla="*/ 0 h 1026"/>
                <a:gd name="T6" fmla="*/ 0 w 2052"/>
                <a:gd name="T7" fmla="*/ 0 h 1026"/>
                <a:gd name="T8" fmla="*/ 128 w 2052"/>
                <a:gd name="T9" fmla="*/ 497 h 1026"/>
                <a:gd name="T10" fmla="*/ 300 w 2052"/>
                <a:gd name="T11" fmla="*/ 725 h 1026"/>
                <a:gd name="T12" fmla="*/ 1026 w 2052"/>
                <a:gd name="T13" fmla="*/ 1026 h 1026"/>
                <a:gd name="T14" fmla="*/ 1751 w 2052"/>
                <a:gd name="T15" fmla="*/ 725 h 1026"/>
                <a:gd name="T16" fmla="*/ 1924 w 2052"/>
                <a:gd name="T17" fmla="*/ 497 h 1026"/>
                <a:gd name="T18" fmla="*/ 2052 w 2052"/>
                <a:gd name="T19" fmla="*/ 0 h 1026"/>
                <a:gd name="T20" fmla="*/ 1796 w 2052"/>
                <a:gd name="T21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2" h="1026">
                  <a:moveTo>
                    <a:pt x="1796" y="0"/>
                  </a:moveTo>
                  <a:cubicBezTo>
                    <a:pt x="1796" y="424"/>
                    <a:pt x="1451" y="770"/>
                    <a:pt x="1026" y="770"/>
                  </a:cubicBezTo>
                  <a:cubicBezTo>
                    <a:pt x="601" y="770"/>
                    <a:pt x="256" y="424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44" y="347"/>
                    <a:pt x="128" y="497"/>
                  </a:cubicBezTo>
                  <a:cubicBezTo>
                    <a:pt x="174" y="580"/>
                    <a:pt x="232" y="657"/>
                    <a:pt x="300" y="725"/>
                  </a:cubicBezTo>
                  <a:cubicBezTo>
                    <a:pt x="494" y="919"/>
                    <a:pt x="752" y="1026"/>
                    <a:pt x="1026" y="1026"/>
                  </a:cubicBezTo>
                  <a:cubicBezTo>
                    <a:pt x="1300" y="1026"/>
                    <a:pt x="1558" y="919"/>
                    <a:pt x="1751" y="725"/>
                  </a:cubicBezTo>
                  <a:cubicBezTo>
                    <a:pt x="1820" y="657"/>
                    <a:pt x="1878" y="580"/>
                    <a:pt x="1924" y="497"/>
                  </a:cubicBezTo>
                  <a:cubicBezTo>
                    <a:pt x="2007" y="347"/>
                    <a:pt x="2052" y="177"/>
                    <a:pt x="2052" y="0"/>
                  </a:cubicBezTo>
                  <a:lnTo>
                    <a:pt x="17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1" y="3007001"/>
            <a:ext cx="900000" cy="90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74" y="3007001"/>
            <a:ext cx="900000" cy="90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68" y="3007001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34" y="3007001"/>
            <a:ext cx="900000" cy="900000"/>
          </a:xfrm>
          <a:prstGeom prst="rect">
            <a:avLst/>
          </a:prstGeom>
        </p:spPr>
      </p:pic>
      <p:sp>
        <p:nvSpPr>
          <p:cNvPr id="54" name="Freeform 53" hidden="1"/>
          <p:cNvSpPr/>
          <p:nvPr/>
        </p:nvSpPr>
        <p:spPr>
          <a:xfrm>
            <a:off x="1069612" y="2656253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5" name="Freeform 54" hidden="1"/>
          <p:cNvSpPr/>
          <p:nvPr/>
        </p:nvSpPr>
        <p:spPr>
          <a:xfrm>
            <a:off x="3188994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6" name="Freeform 55" hidden="1"/>
          <p:cNvSpPr/>
          <p:nvPr/>
        </p:nvSpPr>
        <p:spPr>
          <a:xfrm>
            <a:off x="5314523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57" name="Freeform 56" hidden="1"/>
          <p:cNvSpPr/>
          <p:nvPr/>
        </p:nvSpPr>
        <p:spPr>
          <a:xfrm>
            <a:off x="7476562" y="2666302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58" name="Freeform 57" hidden="1"/>
          <p:cNvSpPr/>
          <p:nvPr/>
        </p:nvSpPr>
        <p:spPr>
          <a:xfrm>
            <a:off x="9600428" y="2656253"/>
            <a:ext cx="1521812" cy="1521812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18" tIns="137118" rIns="118469" bIns="118469" numCol="1" spcCol="1270" anchor="ctr" anchorCtr="0">
            <a:noAutofit/>
          </a:bodyPr>
          <a:lstStyle/>
          <a:p>
            <a:pPr defTabSz="666550">
              <a:lnSpc>
                <a:spcPct val="90000"/>
              </a:lnSpc>
              <a:spcAft>
                <a:spcPct val="35000"/>
              </a:spcAft>
            </a:pPr>
            <a:endParaRPr lang="en-US" sz="2699" dirty="0">
              <a:solidFill>
                <a:schemeClr val="accent5"/>
              </a:solidFill>
              <a:latin typeface="FontAwesome" pitchFamily="2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7" y="3007001"/>
            <a:ext cx="900000" cy="90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2650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75577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59856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89334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22894" y="4868863"/>
            <a:ext cx="1944000" cy="1424807"/>
          </a:xfrm>
          <a:prstGeom prst="rect">
            <a:avLst/>
          </a:prstGeom>
          <a:noFill/>
        </p:spPr>
        <p:txBody>
          <a:bodyPr wrap="square" lIns="0" tIns="36000" rIns="108000" bIns="36000" rtlCol="0">
            <a:no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GB" sz="1200" dirty="0" smtClean="0">
                <a:solidFill>
                  <a:schemeClr val="tx2"/>
                </a:solidFill>
                <a:cs typeface="Roboto Light"/>
              </a:rPr>
              <a:t>Enter information for first section up to a maximum of 5 lines. </a:t>
            </a:r>
            <a:endParaRPr lang="en-GB" sz="1200" dirty="0">
              <a:solidFill>
                <a:schemeClr val="tx2"/>
              </a:solidFill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11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ChangeAspect="1" noEditPoints="1"/>
          </p:cNvSpPr>
          <p:nvPr/>
        </p:nvSpPr>
        <p:spPr bwMode="auto">
          <a:xfrm>
            <a:off x="4149996" y="2321606"/>
            <a:ext cx="7488832" cy="4022017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9" name="Teardrop 6"/>
          <p:cNvSpPr>
            <a:spLocks noChangeAspect="1"/>
          </p:cNvSpPr>
          <p:nvPr/>
        </p:nvSpPr>
        <p:spPr>
          <a:xfrm rot="8100000">
            <a:off x="5354134" y="3107642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0" name="Teardrop 6"/>
          <p:cNvSpPr>
            <a:spLocks noChangeAspect="1"/>
          </p:cNvSpPr>
          <p:nvPr/>
        </p:nvSpPr>
        <p:spPr>
          <a:xfrm rot="8100000">
            <a:off x="7588831" y="4058997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1" name="Teardrop 6"/>
          <p:cNvSpPr>
            <a:spLocks noChangeAspect="1"/>
          </p:cNvSpPr>
          <p:nvPr/>
        </p:nvSpPr>
        <p:spPr>
          <a:xfrm rot="8100000">
            <a:off x="9104861" y="3863335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2" name="Teardrop 6"/>
          <p:cNvSpPr>
            <a:spLocks noChangeAspect="1"/>
          </p:cNvSpPr>
          <p:nvPr/>
        </p:nvSpPr>
        <p:spPr>
          <a:xfrm rot="8100000">
            <a:off x="9492650" y="2923415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Map body text 18pt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1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ChangeAspect="1" noEditPoints="1"/>
          </p:cNvSpPr>
          <p:nvPr/>
        </p:nvSpPr>
        <p:spPr bwMode="auto">
          <a:xfrm>
            <a:off x="2073371" y="2059924"/>
            <a:ext cx="8045260" cy="4320857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9" name="Teardrop 6"/>
          <p:cNvSpPr>
            <a:spLocks noChangeAspect="1"/>
          </p:cNvSpPr>
          <p:nvPr/>
        </p:nvSpPr>
        <p:spPr>
          <a:xfrm rot="8100000">
            <a:off x="3261915" y="3107155"/>
            <a:ext cx="450887" cy="45088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0" name="Teardrop 6"/>
          <p:cNvSpPr>
            <a:spLocks noChangeAspect="1"/>
          </p:cNvSpPr>
          <p:nvPr/>
        </p:nvSpPr>
        <p:spPr>
          <a:xfrm rot="8100000">
            <a:off x="5496613" y="4058511"/>
            <a:ext cx="450887" cy="45088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1" name="Teardrop 6"/>
          <p:cNvSpPr>
            <a:spLocks noChangeAspect="1"/>
          </p:cNvSpPr>
          <p:nvPr/>
        </p:nvSpPr>
        <p:spPr>
          <a:xfrm rot="8100000">
            <a:off x="7012643" y="3862849"/>
            <a:ext cx="450887" cy="45088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2" name="Teardrop 6"/>
          <p:cNvSpPr>
            <a:spLocks noChangeAspect="1"/>
          </p:cNvSpPr>
          <p:nvPr/>
        </p:nvSpPr>
        <p:spPr>
          <a:xfrm rot="8100000">
            <a:off x="7400431" y="2922929"/>
            <a:ext cx="450887" cy="45088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0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6F01F012-0523-0A47-A6BB-F55EBBC0B0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46279" y="1898339"/>
            <a:ext cx="6963445" cy="3739848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rgbClr val="C5C6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13" name="Teardrop 6">
            <a:extLst>
              <a:ext uri="{FF2B5EF4-FFF2-40B4-BE49-F238E27FC236}">
                <a16:creationId xmlns:a16="http://schemas.microsoft.com/office/drawing/2014/main" id="{B49F55BD-6F69-0F49-850F-8740445325BF}"/>
              </a:ext>
            </a:extLst>
          </p:cNvPr>
          <p:cNvSpPr>
            <a:spLocks noChangeAspect="1"/>
          </p:cNvSpPr>
          <p:nvPr/>
        </p:nvSpPr>
        <p:spPr>
          <a:xfrm rot="8100000">
            <a:off x="5354134" y="2469913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4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7588831" y="3421267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5" name="Teardrop 6">
            <a:extLst>
              <a:ext uri="{FF2B5EF4-FFF2-40B4-BE49-F238E27FC236}">
                <a16:creationId xmlns:a16="http://schemas.microsoft.com/office/drawing/2014/main" id="{8F48C25A-D33F-DB46-9360-7799EA7FC1FA}"/>
              </a:ext>
            </a:extLst>
          </p:cNvPr>
          <p:cNvSpPr>
            <a:spLocks noChangeAspect="1"/>
          </p:cNvSpPr>
          <p:nvPr/>
        </p:nvSpPr>
        <p:spPr>
          <a:xfrm rot="8100000">
            <a:off x="9104861" y="3225606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6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9492650" y="2285686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Map body text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9CF19C8A-BDBC-DD49-A7D2-FC75BAA1EE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86235" y="1828597"/>
            <a:ext cx="7083532" cy="3804343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22" name="Teardrop 6">
            <a:extLst>
              <a:ext uri="{FF2B5EF4-FFF2-40B4-BE49-F238E27FC236}">
                <a16:creationId xmlns:a16="http://schemas.microsoft.com/office/drawing/2014/main" id="{C0A14F7E-51FE-AE43-8358-627CD425C5BF}"/>
              </a:ext>
            </a:extLst>
          </p:cNvPr>
          <p:cNvSpPr>
            <a:spLocks noChangeAspect="1"/>
          </p:cNvSpPr>
          <p:nvPr/>
        </p:nvSpPr>
        <p:spPr>
          <a:xfrm rot="8100000">
            <a:off x="5752461" y="2424375"/>
            <a:ext cx="396987" cy="39698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24" name="Teardrop 6">
            <a:extLst>
              <a:ext uri="{FF2B5EF4-FFF2-40B4-BE49-F238E27FC236}">
                <a16:creationId xmlns:a16="http://schemas.microsoft.com/office/drawing/2014/main" id="{A1636985-BA46-4946-A243-5033387038E0}"/>
              </a:ext>
            </a:extLst>
          </p:cNvPr>
          <p:cNvSpPr>
            <a:spLocks noChangeAspect="1"/>
          </p:cNvSpPr>
          <p:nvPr/>
        </p:nvSpPr>
        <p:spPr>
          <a:xfrm rot="8100000">
            <a:off x="7865081" y="3474331"/>
            <a:ext cx="396987" cy="39698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id="{0E6CE375-DC81-FD4D-8815-30553D14C710}"/>
              </a:ext>
            </a:extLst>
          </p:cNvPr>
          <p:cNvSpPr>
            <a:spLocks noChangeAspect="1"/>
          </p:cNvSpPr>
          <p:nvPr/>
        </p:nvSpPr>
        <p:spPr>
          <a:xfrm rot="8100000">
            <a:off x="9503189" y="3180070"/>
            <a:ext cx="396987" cy="39698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28" name="Teardrop 6">
            <a:extLst>
              <a:ext uri="{FF2B5EF4-FFF2-40B4-BE49-F238E27FC236}">
                <a16:creationId xmlns:a16="http://schemas.microsoft.com/office/drawing/2014/main" id="{2863FB1B-0B0F-5740-882C-A0A6E2D31B99}"/>
              </a:ext>
            </a:extLst>
          </p:cNvPr>
          <p:cNvSpPr>
            <a:spLocks noChangeAspect="1"/>
          </p:cNvSpPr>
          <p:nvPr/>
        </p:nvSpPr>
        <p:spPr>
          <a:xfrm rot="8100000">
            <a:off x="9890977" y="2240150"/>
            <a:ext cx="396987" cy="39698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Map body text 18pt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5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Sensors</a:t>
            </a:r>
            <a:endParaRPr lang="en-GB" dirty="0"/>
          </a:p>
        </p:txBody>
      </p:sp>
      <p:pic>
        <p:nvPicPr>
          <p:cNvPr id="11266" name="Picture 2" descr="https://images-na.ssl-images-amazon.com/images/I/81Ju9uP-XdL._AC_SL15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6" y="1823939"/>
            <a:ext cx="2540580" cy="16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images-na.ssl-images-amazon.com/images/I/61k9m61jawL._AC_SL128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6" y="3891014"/>
            <a:ext cx="2020805" cy="16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images-na.ssl-images-amazon.com/images/I/71W0HJU%2BEeL._SL15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253" y="3457575"/>
            <a:ext cx="34004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images-na.ssl-images-amazon.com/images/I/81cfyo%2Beo8L._AC_SL15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78" y="1662457"/>
            <a:ext cx="1761576" cy="20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The Transport Data Logger from Bosch monitors your goods with various sensors such as a shock sensor"/>
          <p:cNvSpPr>
            <a:spLocks noChangeAspect="1" noChangeArrowheads="1"/>
          </p:cNvSpPr>
          <p:nvPr/>
        </p:nvSpPr>
        <p:spPr bwMode="auto">
          <a:xfrm>
            <a:off x="155574" y="-144463"/>
            <a:ext cx="1559373" cy="15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3692886" y="1823939"/>
            <a:ext cx="4141398" cy="23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1477926" y="1414914"/>
            <a:ext cx="8802792" cy="5290721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rgbClr val="C5C6B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CA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332254" y="2547326"/>
            <a:ext cx="2162772" cy="646331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sz="3600" b="1" dirty="0" smtClean="0">
                <a:solidFill>
                  <a:schemeClr val="accent2"/>
                </a:solidFill>
                <a:cs typeface="Corbel"/>
              </a:rPr>
              <a:t>123</a:t>
            </a:r>
            <a:endParaRPr lang="en-CA" sz="2667" b="1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2254" y="3095258"/>
            <a:ext cx="2162772" cy="721968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b="1" dirty="0" smtClean="0">
                <a:solidFill>
                  <a:srgbClr val="000000"/>
                </a:solidFill>
                <a:cs typeface="Corbel"/>
              </a:rPr>
              <a:t>text description </a:t>
            </a:r>
            <a:endParaRPr lang="en-CA" sz="2400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74204" y="1923757"/>
            <a:ext cx="2162772" cy="646331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sz="3600" b="1" dirty="0" smtClean="0">
                <a:solidFill>
                  <a:schemeClr val="accent2"/>
                </a:solidFill>
                <a:cs typeface="Corbel"/>
              </a:rPr>
              <a:t>123</a:t>
            </a:r>
            <a:endParaRPr lang="en-CA" sz="2667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4204" y="2471689"/>
            <a:ext cx="2162772" cy="721968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b="1" dirty="0" smtClean="0">
                <a:solidFill>
                  <a:srgbClr val="000000"/>
                </a:solidFill>
                <a:cs typeface="Corbel"/>
              </a:rPr>
              <a:t>text description </a:t>
            </a:r>
            <a:endParaRPr lang="en-CA" sz="24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11432" y="4868863"/>
            <a:ext cx="2162772" cy="646331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sz="3600" b="1" dirty="0" smtClean="0">
                <a:solidFill>
                  <a:schemeClr val="accent2"/>
                </a:solidFill>
                <a:cs typeface="Corbel"/>
              </a:rPr>
              <a:t>123</a:t>
            </a:r>
            <a:endParaRPr lang="en-CA" sz="2667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11432" y="5416795"/>
            <a:ext cx="2162772" cy="721968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b="1" dirty="0" smtClean="0">
                <a:solidFill>
                  <a:srgbClr val="000000"/>
                </a:solidFill>
                <a:cs typeface="Corbel"/>
              </a:rPr>
              <a:t>text description </a:t>
            </a:r>
            <a:endParaRPr lang="en-CA" sz="2400" b="1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50230" y="3598963"/>
            <a:ext cx="2162772" cy="646331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sz="3600" b="1" dirty="0" smtClean="0">
                <a:solidFill>
                  <a:schemeClr val="accent2"/>
                </a:solidFill>
                <a:cs typeface="Corbel"/>
              </a:rPr>
              <a:t>123</a:t>
            </a:r>
            <a:endParaRPr lang="en-CA" sz="2667" b="1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50230" y="4146895"/>
            <a:ext cx="2162772" cy="721968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r>
              <a:rPr lang="en-GB" b="1" dirty="0" smtClean="0">
                <a:solidFill>
                  <a:srgbClr val="000000"/>
                </a:solidFill>
                <a:cs typeface="Corbel"/>
              </a:rPr>
              <a:t>text description </a:t>
            </a:r>
            <a:endParaRPr lang="en-CA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54"/>
          <p:cNvSpPr>
            <a:spLocks/>
          </p:cNvSpPr>
          <p:nvPr/>
        </p:nvSpPr>
        <p:spPr bwMode="auto">
          <a:xfrm>
            <a:off x="793333" y="1989138"/>
            <a:ext cx="3256076" cy="4375550"/>
          </a:xfrm>
          <a:custGeom>
            <a:avLst/>
            <a:gdLst>
              <a:gd name="T0" fmla="*/ 202 w 212"/>
              <a:gd name="T1" fmla="*/ 112 h 286"/>
              <a:gd name="T2" fmla="*/ 199 w 212"/>
              <a:gd name="T3" fmla="*/ 93 h 286"/>
              <a:gd name="T4" fmla="*/ 188 w 212"/>
              <a:gd name="T5" fmla="*/ 76 h 286"/>
              <a:gd name="T6" fmla="*/ 181 w 212"/>
              <a:gd name="T7" fmla="*/ 37 h 286"/>
              <a:gd name="T8" fmla="*/ 172 w 212"/>
              <a:gd name="T9" fmla="*/ 30 h 286"/>
              <a:gd name="T10" fmla="*/ 162 w 212"/>
              <a:gd name="T11" fmla="*/ 19 h 286"/>
              <a:gd name="T12" fmla="*/ 141 w 212"/>
              <a:gd name="T13" fmla="*/ 28 h 286"/>
              <a:gd name="T14" fmla="*/ 132 w 212"/>
              <a:gd name="T15" fmla="*/ 29 h 286"/>
              <a:gd name="T16" fmla="*/ 116 w 212"/>
              <a:gd name="T17" fmla="*/ 28 h 286"/>
              <a:gd name="T18" fmla="*/ 110 w 212"/>
              <a:gd name="T19" fmla="*/ 23 h 286"/>
              <a:gd name="T20" fmla="*/ 102 w 212"/>
              <a:gd name="T21" fmla="*/ 18 h 286"/>
              <a:gd name="T22" fmla="*/ 97 w 212"/>
              <a:gd name="T23" fmla="*/ 16 h 286"/>
              <a:gd name="T24" fmla="*/ 92 w 212"/>
              <a:gd name="T25" fmla="*/ 13 h 286"/>
              <a:gd name="T26" fmla="*/ 94 w 212"/>
              <a:gd name="T27" fmla="*/ 9 h 286"/>
              <a:gd name="T28" fmla="*/ 81 w 212"/>
              <a:gd name="T29" fmla="*/ 5 h 286"/>
              <a:gd name="T30" fmla="*/ 68 w 212"/>
              <a:gd name="T31" fmla="*/ 2 h 286"/>
              <a:gd name="T32" fmla="*/ 69 w 212"/>
              <a:gd name="T33" fmla="*/ 8 h 286"/>
              <a:gd name="T34" fmla="*/ 65 w 212"/>
              <a:gd name="T35" fmla="*/ 22 h 286"/>
              <a:gd name="T36" fmla="*/ 72 w 212"/>
              <a:gd name="T37" fmla="*/ 28 h 286"/>
              <a:gd name="T38" fmla="*/ 78 w 212"/>
              <a:gd name="T39" fmla="*/ 40 h 286"/>
              <a:gd name="T40" fmla="*/ 62 w 212"/>
              <a:gd name="T41" fmla="*/ 50 h 286"/>
              <a:gd name="T42" fmla="*/ 57 w 212"/>
              <a:gd name="T43" fmla="*/ 48 h 286"/>
              <a:gd name="T44" fmla="*/ 48 w 212"/>
              <a:gd name="T45" fmla="*/ 44 h 286"/>
              <a:gd name="T46" fmla="*/ 33 w 212"/>
              <a:gd name="T47" fmla="*/ 46 h 286"/>
              <a:gd name="T48" fmla="*/ 32 w 212"/>
              <a:gd name="T49" fmla="*/ 59 h 286"/>
              <a:gd name="T50" fmla="*/ 27 w 212"/>
              <a:gd name="T51" fmla="*/ 85 h 286"/>
              <a:gd name="T52" fmla="*/ 20 w 212"/>
              <a:gd name="T53" fmla="*/ 88 h 286"/>
              <a:gd name="T54" fmla="*/ 27 w 212"/>
              <a:gd name="T55" fmla="*/ 97 h 286"/>
              <a:gd name="T56" fmla="*/ 16 w 212"/>
              <a:gd name="T57" fmla="*/ 112 h 286"/>
              <a:gd name="T58" fmla="*/ 7 w 212"/>
              <a:gd name="T59" fmla="*/ 126 h 286"/>
              <a:gd name="T60" fmla="*/ 5 w 212"/>
              <a:gd name="T61" fmla="*/ 138 h 286"/>
              <a:gd name="T62" fmla="*/ 5 w 212"/>
              <a:gd name="T63" fmla="*/ 157 h 286"/>
              <a:gd name="T64" fmla="*/ 3 w 212"/>
              <a:gd name="T65" fmla="*/ 183 h 286"/>
              <a:gd name="T66" fmla="*/ 6 w 212"/>
              <a:gd name="T67" fmla="*/ 198 h 286"/>
              <a:gd name="T68" fmla="*/ 22 w 212"/>
              <a:gd name="T69" fmla="*/ 214 h 286"/>
              <a:gd name="T70" fmla="*/ 33 w 212"/>
              <a:gd name="T71" fmla="*/ 216 h 286"/>
              <a:gd name="T72" fmla="*/ 39 w 212"/>
              <a:gd name="T73" fmla="*/ 240 h 286"/>
              <a:gd name="T74" fmla="*/ 32 w 212"/>
              <a:gd name="T75" fmla="*/ 271 h 286"/>
              <a:gd name="T76" fmla="*/ 44 w 212"/>
              <a:gd name="T77" fmla="*/ 274 h 286"/>
              <a:gd name="T78" fmla="*/ 58 w 212"/>
              <a:gd name="T79" fmla="*/ 266 h 286"/>
              <a:gd name="T80" fmla="*/ 86 w 212"/>
              <a:gd name="T81" fmla="*/ 276 h 286"/>
              <a:gd name="T82" fmla="*/ 99 w 212"/>
              <a:gd name="T83" fmla="*/ 284 h 286"/>
              <a:gd name="T84" fmla="*/ 110 w 212"/>
              <a:gd name="T85" fmla="*/ 277 h 286"/>
              <a:gd name="T86" fmla="*/ 139 w 212"/>
              <a:gd name="T87" fmla="*/ 273 h 286"/>
              <a:gd name="T88" fmla="*/ 150 w 212"/>
              <a:gd name="T89" fmla="*/ 269 h 286"/>
              <a:gd name="T90" fmla="*/ 162 w 212"/>
              <a:gd name="T91" fmla="*/ 271 h 286"/>
              <a:gd name="T92" fmla="*/ 170 w 212"/>
              <a:gd name="T93" fmla="*/ 278 h 286"/>
              <a:gd name="T94" fmla="*/ 167 w 212"/>
              <a:gd name="T95" fmla="*/ 269 h 286"/>
              <a:gd name="T96" fmla="*/ 168 w 212"/>
              <a:gd name="T97" fmla="*/ 249 h 286"/>
              <a:gd name="T98" fmla="*/ 181 w 212"/>
              <a:gd name="T99" fmla="*/ 235 h 286"/>
              <a:gd name="T100" fmla="*/ 184 w 212"/>
              <a:gd name="T101" fmla="*/ 225 h 286"/>
              <a:gd name="T102" fmla="*/ 168 w 212"/>
              <a:gd name="T103" fmla="*/ 212 h 286"/>
              <a:gd name="T104" fmla="*/ 154 w 212"/>
              <a:gd name="T105" fmla="*/ 188 h 286"/>
              <a:gd name="T106" fmla="*/ 147 w 212"/>
              <a:gd name="T107" fmla="*/ 171 h 286"/>
              <a:gd name="T108" fmla="*/ 167 w 212"/>
              <a:gd name="T109" fmla="*/ 163 h 286"/>
              <a:gd name="T110" fmla="*/ 173 w 212"/>
              <a:gd name="T111" fmla="*/ 160 h 286"/>
              <a:gd name="T112" fmla="*/ 188 w 212"/>
              <a:gd name="T113" fmla="*/ 151 h 286"/>
              <a:gd name="T114" fmla="*/ 206 w 212"/>
              <a:gd name="T115" fmla="*/ 14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2" h="286">
                <a:moveTo>
                  <a:pt x="210" y="128"/>
                </a:moveTo>
                <a:cubicBezTo>
                  <a:pt x="209" y="126"/>
                  <a:pt x="206" y="126"/>
                  <a:pt x="205" y="124"/>
                </a:cubicBezTo>
                <a:cubicBezTo>
                  <a:pt x="205" y="124"/>
                  <a:pt x="205" y="123"/>
                  <a:pt x="205" y="123"/>
                </a:cubicBezTo>
                <a:cubicBezTo>
                  <a:pt x="205" y="122"/>
                  <a:pt x="205" y="122"/>
                  <a:pt x="205" y="121"/>
                </a:cubicBezTo>
                <a:cubicBezTo>
                  <a:pt x="205" y="121"/>
                  <a:pt x="205" y="120"/>
                  <a:pt x="205" y="120"/>
                </a:cubicBezTo>
                <a:cubicBezTo>
                  <a:pt x="205" y="120"/>
                  <a:pt x="205" y="119"/>
                  <a:pt x="205" y="119"/>
                </a:cubicBezTo>
                <a:cubicBezTo>
                  <a:pt x="205" y="119"/>
                  <a:pt x="205" y="119"/>
                  <a:pt x="205" y="118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203" y="117"/>
                  <a:pt x="203" y="116"/>
                  <a:pt x="202" y="115"/>
                </a:cubicBezTo>
                <a:cubicBezTo>
                  <a:pt x="202" y="114"/>
                  <a:pt x="201" y="113"/>
                  <a:pt x="201" y="112"/>
                </a:cubicBezTo>
                <a:cubicBezTo>
                  <a:pt x="201" y="112"/>
                  <a:pt x="201" y="112"/>
                  <a:pt x="202" y="112"/>
                </a:cubicBezTo>
                <a:cubicBezTo>
                  <a:pt x="202" y="111"/>
                  <a:pt x="203" y="110"/>
                  <a:pt x="203" y="109"/>
                </a:cubicBezTo>
                <a:cubicBezTo>
                  <a:pt x="204" y="108"/>
                  <a:pt x="204" y="108"/>
                  <a:pt x="204" y="107"/>
                </a:cubicBezTo>
                <a:cubicBezTo>
                  <a:pt x="204" y="106"/>
                  <a:pt x="204" y="106"/>
                  <a:pt x="203" y="105"/>
                </a:cubicBezTo>
                <a:cubicBezTo>
                  <a:pt x="203" y="103"/>
                  <a:pt x="202" y="101"/>
                  <a:pt x="202" y="100"/>
                </a:cubicBezTo>
                <a:cubicBezTo>
                  <a:pt x="202" y="99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2" y="97"/>
                  <a:pt x="201" y="97"/>
                  <a:pt x="200" y="97"/>
                </a:cubicBezTo>
                <a:cubicBezTo>
                  <a:pt x="199" y="97"/>
                  <a:pt x="199" y="97"/>
                  <a:pt x="199" y="95"/>
                </a:cubicBezTo>
                <a:cubicBezTo>
                  <a:pt x="199" y="95"/>
                  <a:pt x="199" y="94"/>
                  <a:pt x="199" y="94"/>
                </a:cubicBezTo>
                <a:cubicBezTo>
                  <a:pt x="199" y="94"/>
                  <a:pt x="199" y="93"/>
                  <a:pt x="199" y="93"/>
                </a:cubicBezTo>
                <a:cubicBezTo>
                  <a:pt x="199" y="93"/>
                  <a:pt x="199" y="92"/>
                  <a:pt x="199" y="91"/>
                </a:cubicBezTo>
                <a:cubicBezTo>
                  <a:pt x="199" y="91"/>
                  <a:pt x="199" y="90"/>
                  <a:pt x="199" y="90"/>
                </a:cubicBezTo>
                <a:cubicBezTo>
                  <a:pt x="199" y="90"/>
                  <a:pt x="199" y="90"/>
                  <a:pt x="200" y="89"/>
                </a:cubicBezTo>
                <a:cubicBezTo>
                  <a:pt x="200" y="89"/>
                  <a:pt x="200" y="88"/>
                  <a:pt x="200" y="88"/>
                </a:cubicBezTo>
                <a:cubicBezTo>
                  <a:pt x="200" y="87"/>
                  <a:pt x="201" y="87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199" y="84"/>
                  <a:pt x="198" y="83"/>
                </a:cubicBezTo>
                <a:cubicBezTo>
                  <a:pt x="196" y="82"/>
                  <a:pt x="195" y="82"/>
                  <a:pt x="193" y="80"/>
                </a:cubicBezTo>
                <a:cubicBezTo>
                  <a:pt x="193" y="79"/>
                  <a:pt x="192" y="78"/>
                  <a:pt x="191" y="77"/>
                </a:cubicBezTo>
                <a:cubicBezTo>
                  <a:pt x="191" y="76"/>
                  <a:pt x="190" y="76"/>
                  <a:pt x="189" y="76"/>
                </a:cubicBezTo>
                <a:cubicBezTo>
                  <a:pt x="189" y="76"/>
                  <a:pt x="188" y="76"/>
                  <a:pt x="188" y="76"/>
                </a:cubicBezTo>
                <a:cubicBezTo>
                  <a:pt x="188" y="76"/>
                  <a:pt x="188" y="76"/>
                  <a:pt x="188" y="76"/>
                </a:cubicBezTo>
                <a:cubicBezTo>
                  <a:pt x="188" y="74"/>
                  <a:pt x="189" y="70"/>
                  <a:pt x="190" y="70"/>
                </a:cubicBezTo>
                <a:cubicBezTo>
                  <a:pt x="192" y="68"/>
                  <a:pt x="193" y="66"/>
                  <a:pt x="194" y="63"/>
                </a:cubicBezTo>
                <a:cubicBezTo>
                  <a:pt x="194" y="63"/>
                  <a:pt x="194" y="62"/>
                  <a:pt x="194" y="61"/>
                </a:cubicBezTo>
                <a:cubicBezTo>
                  <a:pt x="194" y="60"/>
                  <a:pt x="194" y="58"/>
                  <a:pt x="193" y="56"/>
                </a:cubicBezTo>
                <a:cubicBezTo>
                  <a:pt x="192" y="52"/>
                  <a:pt x="191" y="46"/>
                  <a:pt x="188" y="43"/>
                </a:cubicBezTo>
                <a:cubicBezTo>
                  <a:pt x="186" y="42"/>
                  <a:pt x="184" y="41"/>
                  <a:pt x="182" y="40"/>
                </a:cubicBezTo>
                <a:cubicBezTo>
                  <a:pt x="181" y="39"/>
                  <a:pt x="181" y="39"/>
                  <a:pt x="180" y="39"/>
                </a:cubicBezTo>
                <a:cubicBezTo>
                  <a:pt x="180" y="39"/>
                  <a:pt x="180" y="38"/>
                  <a:pt x="180" y="38"/>
                </a:cubicBezTo>
                <a:cubicBezTo>
                  <a:pt x="180" y="38"/>
                  <a:pt x="180" y="38"/>
                  <a:pt x="180" y="38"/>
                </a:cubicBezTo>
                <a:cubicBezTo>
                  <a:pt x="180" y="38"/>
                  <a:pt x="180" y="37"/>
                  <a:pt x="181" y="37"/>
                </a:cubicBezTo>
                <a:cubicBezTo>
                  <a:pt x="181" y="37"/>
                  <a:pt x="182" y="36"/>
                  <a:pt x="182" y="36"/>
                </a:cubicBezTo>
                <a:cubicBezTo>
                  <a:pt x="182" y="36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180" y="35"/>
                  <a:pt x="179" y="34"/>
                  <a:pt x="179" y="32"/>
                </a:cubicBezTo>
                <a:cubicBezTo>
                  <a:pt x="178" y="31"/>
                  <a:pt x="178" y="29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6" y="28"/>
                  <a:pt x="175" y="28"/>
                  <a:pt x="174" y="29"/>
                </a:cubicBezTo>
                <a:cubicBezTo>
                  <a:pt x="173" y="29"/>
                  <a:pt x="173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1" y="30"/>
                  <a:pt x="171" y="30"/>
                  <a:pt x="170" y="29"/>
                </a:cubicBezTo>
                <a:cubicBezTo>
                  <a:pt x="170" y="28"/>
                  <a:pt x="169" y="27"/>
                  <a:pt x="169" y="27"/>
                </a:cubicBezTo>
                <a:cubicBezTo>
                  <a:pt x="166" y="25"/>
                  <a:pt x="163" y="23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1" y="18"/>
                  <a:pt x="161" y="18"/>
                </a:cubicBezTo>
                <a:cubicBezTo>
                  <a:pt x="159" y="18"/>
                  <a:pt x="158" y="20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7" y="19"/>
                  <a:pt x="156" y="19"/>
                  <a:pt x="156" y="19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4" y="19"/>
                  <a:pt x="153" y="20"/>
                  <a:pt x="151" y="21"/>
                </a:cubicBezTo>
                <a:cubicBezTo>
                  <a:pt x="150" y="22"/>
                  <a:pt x="149" y="23"/>
                  <a:pt x="148" y="24"/>
                </a:cubicBezTo>
                <a:cubicBezTo>
                  <a:pt x="147" y="25"/>
                  <a:pt x="146" y="25"/>
                  <a:pt x="144" y="26"/>
                </a:cubicBezTo>
                <a:cubicBezTo>
                  <a:pt x="143" y="27"/>
                  <a:pt x="142" y="28"/>
                  <a:pt x="141" y="28"/>
                </a:cubicBezTo>
                <a:cubicBezTo>
                  <a:pt x="141" y="28"/>
                  <a:pt x="140" y="28"/>
                  <a:pt x="140" y="28"/>
                </a:cubicBezTo>
                <a:cubicBezTo>
                  <a:pt x="140" y="28"/>
                  <a:pt x="140" y="28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39" y="27"/>
                </a:cubicBezTo>
                <a:cubicBezTo>
                  <a:pt x="138" y="27"/>
                  <a:pt x="138" y="28"/>
                  <a:pt x="137" y="28"/>
                </a:cubicBezTo>
                <a:cubicBezTo>
                  <a:pt x="137" y="28"/>
                  <a:pt x="137" y="28"/>
                  <a:pt x="136" y="28"/>
                </a:cubicBezTo>
                <a:cubicBezTo>
                  <a:pt x="136" y="28"/>
                  <a:pt x="135" y="28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3" y="28"/>
                  <a:pt x="132" y="29"/>
                  <a:pt x="132" y="29"/>
                </a:cubicBezTo>
                <a:cubicBezTo>
                  <a:pt x="132" y="30"/>
                  <a:pt x="132" y="31"/>
                  <a:pt x="132" y="31"/>
                </a:cubicBezTo>
                <a:cubicBezTo>
                  <a:pt x="132" y="32"/>
                  <a:pt x="131" y="33"/>
                  <a:pt x="130" y="34"/>
                </a:cubicBezTo>
                <a:cubicBezTo>
                  <a:pt x="129" y="36"/>
                  <a:pt x="128" y="38"/>
                  <a:pt x="126" y="38"/>
                </a:cubicBezTo>
                <a:cubicBezTo>
                  <a:pt x="126" y="38"/>
                  <a:pt x="126" y="38"/>
                  <a:pt x="125" y="38"/>
                </a:cubicBezTo>
                <a:cubicBezTo>
                  <a:pt x="123" y="37"/>
                  <a:pt x="122" y="35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8" y="34"/>
                  <a:pt x="117" y="36"/>
                  <a:pt x="116" y="36"/>
                </a:cubicBezTo>
                <a:cubicBezTo>
                  <a:pt x="115" y="36"/>
                  <a:pt x="114" y="35"/>
                  <a:pt x="113" y="34"/>
                </a:cubicBezTo>
                <a:cubicBezTo>
                  <a:pt x="113" y="34"/>
                  <a:pt x="113" y="33"/>
                  <a:pt x="113" y="33"/>
                </a:cubicBezTo>
                <a:cubicBezTo>
                  <a:pt x="113" y="31"/>
                  <a:pt x="115" y="30"/>
                  <a:pt x="116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8" y="28"/>
                  <a:pt x="119" y="27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3"/>
                  <a:pt x="119" y="23"/>
                  <a:pt x="119" y="22"/>
                </a:cubicBezTo>
                <a:cubicBezTo>
                  <a:pt x="118" y="21"/>
                  <a:pt x="118" y="21"/>
                  <a:pt x="117" y="21"/>
                </a:cubicBezTo>
                <a:cubicBezTo>
                  <a:pt x="117" y="21"/>
                  <a:pt x="117" y="21"/>
                  <a:pt x="116" y="21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21"/>
                  <a:pt x="115" y="21"/>
                  <a:pt x="114" y="21"/>
                </a:cubicBezTo>
                <a:cubicBezTo>
                  <a:pt x="114" y="21"/>
                  <a:pt x="114" y="21"/>
                  <a:pt x="113" y="21"/>
                </a:cubicBezTo>
                <a:cubicBezTo>
                  <a:pt x="112" y="21"/>
                  <a:pt x="112" y="22"/>
                  <a:pt x="111" y="23"/>
                </a:cubicBezTo>
                <a:cubicBezTo>
                  <a:pt x="111" y="23"/>
                  <a:pt x="110" y="23"/>
                  <a:pt x="110" y="23"/>
                </a:cubicBezTo>
                <a:cubicBezTo>
                  <a:pt x="109" y="23"/>
                  <a:pt x="109" y="22"/>
                  <a:pt x="109" y="22"/>
                </a:cubicBezTo>
                <a:cubicBezTo>
                  <a:pt x="109" y="21"/>
                  <a:pt x="109" y="21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5" y="19"/>
                  <a:pt x="104" y="19"/>
                  <a:pt x="103" y="18"/>
                </a:cubicBezTo>
                <a:cubicBezTo>
                  <a:pt x="103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1" y="19"/>
                  <a:pt x="101" y="20"/>
                  <a:pt x="100" y="20"/>
                </a:cubicBezTo>
                <a:cubicBezTo>
                  <a:pt x="100" y="20"/>
                  <a:pt x="99" y="21"/>
                  <a:pt x="99" y="21"/>
                </a:cubicBezTo>
                <a:cubicBezTo>
                  <a:pt x="99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0"/>
                  <a:pt x="97" y="20"/>
                  <a:pt x="98" y="19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7"/>
                  <a:pt x="99" y="17"/>
                  <a:pt x="99" y="17"/>
                </a:cubicBezTo>
                <a:cubicBezTo>
                  <a:pt x="98" y="16"/>
                  <a:pt x="98" y="16"/>
                  <a:pt x="97" y="16"/>
                </a:cubicBezTo>
                <a:cubicBezTo>
                  <a:pt x="96" y="16"/>
                  <a:pt x="96" y="17"/>
                  <a:pt x="95" y="18"/>
                </a:cubicBezTo>
                <a:cubicBezTo>
                  <a:pt x="95" y="18"/>
                  <a:pt x="95" y="19"/>
                  <a:pt x="95" y="19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3" y="19"/>
                </a:cubicBezTo>
                <a:cubicBezTo>
                  <a:pt x="93" y="18"/>
                  <a:pt x="93" y="17"/>
                  <a:pt x="93" y="17"/>
                </a:cubicBezTo>
                <a:cubicBezTo>
                  <a:pt x="92" y="16"/>
                  <a:pt x="92" y="16"/>
                  <a:pt x="91" y="15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2" y="13"/>
                  <a:pt x="92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3"/>
                  <a:pt x="92" y="13"/>
                  <a:pt x="93" y="14"/>
                </a:cubicBezTo>
                <a:cubicBezTo>
                  <a:pt x="93" y="15"/>
                  <a:pt x="93" y="15"/>
                  <a:pt x="93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5" y="14"/>
                  <a:pt x="95" y="12"/>
                  <a:pt x="95" y="10"/>
                </a:cubicBezTo>
                <a:cubicBezTo>
                  <a:pt x="95" y="10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8"/>
                  <a:pt x="94" y="8"/>
                </a:cubicBezTo>
                <a:cubicBezTo>
                  <a:pt x="94" y="7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3" y="6"/>
                  <a:pt x="92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1" y="7"/>
                  <a:pt x="91" y="6"/>
                </a:cubicBezTo>
                <a:cubicBezTo>
                  <a:pt x="91" y="6"/>
                  <a:pt x="90" y="6"/>
                  <a:pt x="90" y="6"/>
                </a:cubicBezTo>
                <a:cubicBezTo>
                  <a:pt x="89" y="5"/>
                  <a:pt x="88" y="4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4" y="4"/>
                  <a:pt x="82" y="5"/>
                  <a:pt x="81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3"/>
                  <a:pt x="79" y="3"/>
                </a:cubicBezTo>
                <a:cubicBezTo>
                  <a:pt x="79" y="3"/>
                  <a:pt x="79" y="2"/>
                  <a:pt x="79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6" y="2"/>
                  <a:pt x="75" y="2"/>
                  <a:pt x="73" y="1"/>
                </a:cubicBezTo>
                <a:cubicBezTo>
                  <a:pt x="72" y="1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9" y="1"/>
                  <a:pt x="68" y="1"/>
                  <a:pt x="68" y="2"/>
                </a:cubicBezTo>
                <a:cubicBezTo>
                  <a:pt x="68" y="2"/>
                  <a:pt x="68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4"/>
                  <a:pt x="68" y="6"/>
                  <a:pt x="69" y="8"/>
                </a:cubicBezTo>
                <a:cubicBezTo>
                  <a:pt x="70" y="10"/>
                  <a:pt x="71" y="11"/>
                  <a:pt x="73" y="12"/>
                </a:cubicBezTo>
                <a:cubicBezTo>
                  <a:pt x="73" y="13"/>
                  <a:pt x="74" y="14"/>
                  <a:pt x="74" y="15"/>
                </a:cubicBezTo>
                <a:cubicBezTo>
                  <a:pt x="74" y="16"/>
                  <a:pt x="74" y="16"/>
                  <a:pt x="73" y="17"/>
                </a:cubicBezTo>
                <a:cubicBezTo>
                  <a:pt x="72" y="17"/>
                  <a:pt x="69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8" y="22"/>
                  <a:pt x="70" y="22"/>
                  <a:pt x="71" y="22"/>
                </a:cubicBezTo>
                <a:cubicBezTo>
                  <a:pt x="71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3"/>
                  <a:pt x="71" y="23"/>
                  <a:pt x="70" y="24"/>
                </a:cubicBezTo>
                <a:cubicBezTo>
                  <a:pt x="70" y="24"/>
                  <a:pt x="68" y="25"/>
                  <a:pt x="68" y="26"/>
                </a:cubicBezTo>
                <a:cubicBezTo>
                  <a:pt x="68" y="26"/>
                  <a:pt x="69" y="27"/>
                  <a:pt x="69" y="27"/>
                </a:cubicBezTo>
                <a:cubicBezTo>
                  <a:pt x="70" y="28"/>
                  <a:pt x="71" y="28"/>
                  <a:pt x="72" y="28"/>
                </a:cubicBezTo>
                <a:cubicBezTo>
                  <a:pt x="73" y="29"/>
                  <a:pt x="74" y="29"/>
                  <a:pt x="74" y="30"/>
                </a:cubicBezTo>
                <a:cubicBezTo>
                  <a:pt x="74" y="30"/>
                  <a:pt x="74" y="30"/>
                  <a:pt x="74" y="31"/>
                </a:cubicBezTo>
                <a:cubicBezTo>
                  <a:pt x="73" y="32"/>
                  <a:pt x="72" y="32"/>
                  <a:pt x="71" y="32"/>
                </a:cubicBezTo>
                <a:cubicBezTo>
                  <a:pt x="71" y="33"/>
                  <a:pt x="70" y="33"/>
                  <a:pt x="70" y="33"/>
                </a:cubicBezTo>
                <a:cubicBezTo>
                  <a:pt x="70" y="33"/>
                  <a:pt x="69" y="34"/>
                  <a:pt x="69" y="34"/>
                </a:cubicBezTo>
                <a:cubicBezTo>
                  <a:pt x="69" y="34"/>
                  <a:pt x="69" y="35"/>
                  <a:pt x="70" y="35"/>
                </a:cubicBezTo>
                <a:cubicBezTo>
                  <a:pt x="70" y="36"/>
                  <a:pt x="71" y="37"/>
                  <a:pt x="73" y="37"/>
                </a:cubicBezTo>
                <a:cubicBezTo>
                  <a:pt x="74" y="37"/>
                  <a:pt x="75" y="37"/>
                  <a:pt x="76" y="37"/>
                </a:cubicBezTo>
                <a:cubicBezTo>
                  <a:pt x="77" y="37"/>
                  <a:pt x="78" y="38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8" y="40"/>
                  <a:pt x="78" y="40"/>
                  <a:pt x="78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1" y="40"/>
                  <a:pt x="69" y="39"/>
                </a:cubicBezTo>
                <a:cubicBezTo>
                  <a:pt x="68" y="39"/>
                  <a:pt x="67" y="3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4" y="37"/>
                  <a:pt x="64" y="38"/>
                  <a:pt x="64" y="38"/>
                </a:cubicBezTo>
                <a:cubicBezTo>
                  <a:pt x="63" y="39"/>
                  <a:pt x="63" y="40"/>
                  <a:pt x="63" y="40"/>
                </a:cubicBezTo>
                <a:cubicBezTo>
                  <a:pt x="63" y="41"/>
                  <a:pt x="63" y="41"/>
                  <a:pt x="63" y="42"/>
                </a:cubicBezTo>
                <a:cubicBezTo>
                  <a:pt x="63" y="42"/>
                  <a:pt x="63" y="43"/>
                  <a:pt x="63" y="43"/>
                </a:cubicBezTo>
                <a:cubicBezTo>
                  <a:pt x="63" y="44"/>
                  <a:pt x="63" y="45"/>
                  <a:pt x="63" y="45"/>
                </a:cubicBezTo>
                <a:cubicBezTo>
                  <a:pt x="63" y="47"/>
                  <a:pt x="62" y="48"/>
                  <a:pt x="62" y="50"/>
                </a:cubicBezTo>
                <a:cubicBezTo>
                  <a:pt x="62" y="50"/>
                  <a:pt x="62" y="51"/>
                  <a:pt x="62" y="52"/>
                </a:cubicBezTo>
                <a:cubicBezTo>
                  <a:pt x="62" y="53"/>
                  <a:pt x="62" y="55"/>
                  <a:pt x="62" y="56"/>
                </a:cubicBezTo>
                <a:cubicBezTo>
                  <a:pt x="62" y="57"/>
                  <a:pt x="62" y="58"/>
                  <a:pt x="61" y="59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58"/>
                  <a:pt x="61" y="57"/>
                  <a:pt x="61" y="57"/>
                </a:cubicBezTo>
                <a:cubicBezTo>
                  <a:pt x="61" y="56"/>
                  <a:pt x="61" y="54"/>
                  <a:pt x="61" y="54"/>
                </a:cubicBezTo>
                <a:cubicBezTo>
                  <a:pt x="61" y="53"/>
                  <a:pt x="61" y="53"/>
                  <a:pt x="61" y="52"/>
                </a:cubicBezTo>
                <a:cubicBezTo>
                  <a:pt x="61" y="52"/>
                  <a:pt x="61" y="51"/>
                  <a:pt x="60" y="51"/>
                </a:cubicBezTo>
                <a:cubicBezTo>
                  <a:pt x="60" y="50"/>
                  <a:pt x="59" y="50"/>
                  <a:pt x="59" y="50"/>
                </a:cubicBezTo>
                <a:cubicBezTo>
                  <a:pt x="59" y="50"/>
                  <a:pt x="59" y="49"/>
                  <a:pt x="58" y="49"/>
                </a:cubicBezTo>
                <a:cubicBezTo>
                  <a:pt x="58" y="48"/>
                  <a:pt x="58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50"/>
                  <a:pt x="57" y="50"/>
                </a:cubicBezTo>
                <a:cubicBezTo>
                  <a:pt x="57" y="51"/>
                  <a:pt x="58" y="52"/>
                  <a:pt x="58" y="53"/>
                </a:cubicBezTo>
                <a:cubicBezTo>
                  <a:pt x="59" y="53"/>
                  <a:pt x="59" y="53"/>
                  <a:pt x="59" y="54"/>
                </a:cubicBezTo>
                <a:cubicBezTo>
                  <a:pt x="59" y="54"/>
                  <a:pt x="58" y="55"/>
                  <a:pt x="57" y="55"/>
                </a:cubicBezTo>
                <a:cubicBezTo>
                  <a:pt x="57" y="56"/>
                  <a:pt x="56" y="56"/>
                  <a:pt x="55" y="56"/>
                </a:cubicBezTo>
                <a:cubicBezTo>
                  <a:pt x="53" y="54"/>
                  <a:pt x="54" y="51"/>
                  <a:pt x="53" y="49"/>
                </a:cubicBezTo>
                <a:cubicBezTo>
                  <a:pt x="52" y="47"/>
                  <a:pt x="51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6" y="44"/>
                  <a:pt x="45" y="45"/>
                  <a:pt x="44" y="45"/>
                </a:cubicBezTo>
                <a:cubicBezTo>
                  <a:pt x="43" y="46"/>
                  <a:pt x="43" y="46"/>
                  <a:pt x="42" y="46"/>
                </a:cubicBezTo>
                <a:cubicBezTo>
                  <a:pt x="42" y="46"/>
                  <a:pt x="41" y="46"/>
                  <a:pt x="41" y="46"/>
                </a:cubicBezTo>
                <a:cubicBezTo>
                  <a:pt x="40" y="46"/>
                  <a:pt x="40" y="45"/>
                  <a:pt x="39" y="45"/>
                </a:cubicBezTo>
                <a:cubicBezTo>
                  <a:pt x="39" y="45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4"/>
                  <a:pt x="36" y="45"/>
                  <a:pt x="36" y="45"/>
                </a:cubicBezTo>
                <a:cubicBezTo>
                  <a:pt x="36" y="46"/>
                  <a:pt x="36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2" y="46"/>
                  <a:pt x="31" y="47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9"/>
                  <a:pt x="32" y="49"/>
                  <a:pt x="32" y="49"/>
                </a:cubicBezTo>
                <a:cubicBezTo>
                  <a:pt x="32" y="51"/>
                  <a:pt x="31" y="52"/>
                  <a:pt x="30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8" y="54"/>
                  <a:pt x="28" y="55"/>
                </a:cubicBezTo>
                <a:cubicBezTo>
                  <a:pt x="28" y="56"/>
                  <a:pt x="29" y="58"/>
                  <a:pt x="30" y="59"/>
                </a:cubicBezTo>
                <a:cubicBezTo>
                  <a:pt x="31" y="59"/>
                  <a:pt x="31" y="59"/>
                  <a:pt x="32" y="59"/>
                </a:cubicBezTo>
                <a:cubicBezTo>
                  <a:pt x="32" y="59"/>
                  <a:pt x="33" y="58"/>
                  <a:pt x="33" y="58"/>
                </a:cubicBezTo>
                <a:cubicBezTo>
                  <a:pt x="34" y="58"/>
                  <a:pt x="34" y="57"/>
                  <a:pt x="34" y="57"/>
                </a:cubicBezTo>
                <a:cubicBezTo>
                  <a:pt x="35" y="57"/>
                  <a:pt x="35" y="58"/>
                  <a:pt x="35" y="58"/>
                </a:cubicBezTo>
                <a:cubicBezTo>
                  <a:pt x="34" y="58"/>
                  <a:pt x="33" y="59"/>
                  <a:pt x="33" y="60"/>
                </a:cubicBezTo>
                <a:cubicBezTo>
                  <a:pt x="33" y="61"/>
                  <a:pt x="33" y="62"/>
                  <a:pt x="33" y="62"/>
                </a:cubicBezTo>
                <a:cubicBezTo>
                  <a:pt x="33" y="63"/>
                  <a:pt x="33" y="63"/>
                  <a:pt x="33" y="64"/>
                </a:cubicBezTo>
                <a:cubicBezTo>
                  <a:pt x="32" y="66"/>
                  <a:pt x="31" y="69"/>
                  <a:pt x="31" y="71"/>
                </a:cubicBezTo>
                <a:cubicBezTo>
                  <a:pt x="31" y="74"/>
                  <a:pt x="30" y="76"/>
                  <a:pt x="30" y="78"/>
                </a:cubicBezTo>
                <a:cubicBezTo>
                  <a:pt x="29" y="79"/>
                  <a:pt x="30" y="81"/>
                  <a:pt x="29" y="82"/>
                </a:cubicBezTo>
                <a:cubicBezTo>
                  <a:pt x="29" y="83"/>
                  <a:pt x="29" y="84"/>
                  <a:pt x="28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6" y="84"/>
                  <a:pt x="25" y="84"/>
                </a:cubicBezTo>
                <a:cubicBezTo>
                  <a:pt x="24" y="84"/>
                  <a:pt x="24" y="83"/>
                  <a:pt x="23" y="83"/>
                </a:cubicBezTo>
                <a:cubicBezTo>
                  <a:pt x="22" y="83"/>
                  <a:pt x="22" y="83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7"/>
                  <a:pt x="20" y="87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9"/>
                  <a:pt x="21" y="89"/>
                  <a:pt x="22" y="89"/>
                </a:cubicBezTo>
                <a:cubicBezTo>
                  <a:pt x="22" y="89"/>
                  <a:pt x="23" y="90"/>
                  <a:pt x="23" y="90"/>
                </a:cubicBezTo>
                <a:cubicBezTo>
                  <a:pt x="23" y="90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8" y="91"/>
                  <a:pt x="28" y="92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5"/>
                  <a:pt x="28" y="96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9"/>
                  <a:pt x="27" y="100"/>
                  <a:pt x="26" y="100"/>
                </a:cubicBezTo>
                <a:cubicBezTo>
                  <a:pt x="25" y="100"/>
                  <a:pt x="25" y="101"/>
                  <a:pt x="24" y="101"/>
                </a:cubicBezTo>
                <a:cubicBezTo>
                  <a:pt x="23" y="101"/>
                  <a:pt x="23" y="102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3"/>
                  <a:pt x="22" y="103"/>
                  <a:pt x="22" y="103"/>
                </a:cubicBezTo>
                <a:cubicBezTo>
                  <a:pt x="21" y="103"/>
                  <a:pt x="20" y="104"/>
                  <a:pt x="20" y="105"/>
                </a:cubicBezTo>
                <a:cubicBezTo>
                  <a:pt x="20" y="105"/>
                  <a:pt x="20" y="105"/>
                  <a:pt x="20" y="106"/>
                </a:cubicBezTo>
                <a:cubicBezTo>
                  <a:pt x="21" y="107"/>
                  <a:pt x="22" y="108"/>
                  <a:pt x="22" y="108"/>
                </a:cubicBezTo>
                <a:cubicBezTo>
                  <a:pt x="22" y="109"/>
                  <a:pt x="22" y="109"/>
                  <a:pt x="21" y="109"/>
                </a:cubicBezTo>
                <a:cubicBezTo>
                  <a:pt x="20" y="111"/>
                  <a:pt x="18" y="111"/>
                  <a:pt x="16" y="112"/>
                </a:cubicBezTo>
                <a:cubicBezTo>
                  <a:pt x="15" y="112"/>
                  <a:pt x="13" y="113"/>
                  <a:pt x="11" y="114"/>
                </a:cubicBezTo>
                <a:cubicBezTo>
                  <a:pt x="10" y="113"/>
                  <a:pt x="9" y="112"/>
                  <a:pt x="8" y="111"/>
                </a:cubicBezTo>
                <a:cubicBezTo>
                  <a:pt x="8" y="111"/>
                  <a:pt x="7" y="111"/>
                  <a:pt x="7" y="111"/>
                </a:cubicBezTo>
                <a:cubicBezTo>
                  <a:pt x="5" y="111"/>
                  <a:pt x="4" y="111"/>
                  <a:pt x="3" y="112"/>
                </a:cubicBezTo>
                <a:cubicBezTo>
                  <a:pt x="2" y="112"/>
                  <a:pt x="2" y="113"/>
                  <a:pt x="2" y="114"/>
                </a:cubicBezTo>
                <a:cubicBezTo>
                  <a:pt x="2" y="114"/>
                  <a:pt x="2" y="115"/>
                  <a:pt x="3" y="116"/>
                </a:cubicBezTo>
                <a:cubicBezTo>
                  <a:pt x="3" y="117"/>
                  <a:pt x="4" y="118"/>
                  <a:pt x="4" y="119"/>
                </a:cubicBezTo>
                <a:cubicBezTo>
                  <a:pt x="4" y="120"/>
                  <a:pt x="4" y="120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5" y="122"/>
                  <a:pt x="7" y="124"/>
                  <a:pt x="7" y="126"/>
                </a:cubicBezTo>
                <a:cubicBezTo>
                  <a:pt x="7" y="126"/>
                  <a:pt x="7" y="126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8"/>
                  <a:pt x="7" y="129"/>
                  <a:pt x="6" y="129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1"/>
                  <a:pt x="5" y="132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3" y="136"/>
                  <a:pt x="3" y="137"/>
                  <a:pt x="4" y="137"/>
                </a:cubicBezTo>
                <a:cubicBezTo>
                  <a:pt x="4" y="137"/>
                  <a:pt x="5" y="137"/>
                  <a:pt x="5" y="137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4" y="139"/>
                  <a:pt x="3" y="140"/>
                </a:cubicBezTo>
                <a:cubicBezTo>
                  <a:pt x="2" y="140"/>
                  <a:pt x="0" y="141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2" y="145"/>
                </a:cubicBezTo>
                <a:cubicBezTo>
                  <a:pt x="2" y="145"/>
                  <a:pt x="2" y="146"/>
                  <a:pt x="2" y="147"/>
                </a:cubicBezTo>
                <a:cubicBezTo>
                  <a:pt x="3" y="147"/>
                  <a:pt x="3" y="148"/>
                  <a:pt x="3" y="148"/>
                </a:cubicBezTo>
                <a:cubicBezTo>
                  <a:pt x="2" y="148"/>
                  <a:pt x="2" y="149"/>
                  <a:pt x="2" y="149"/>
                </a:cubicBezTo>
                <a:cubicBezTo>
                  <a:pt x="1" y="150"/>
                  <a:pt x="1" y="151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2" y="153"/>
                  <a:pt x="3" y="155"/>
                  <a:pt x="5" y="157"/>
                </a:cubicBezTo>
                <a:cubicBezTo>
                  <a:pt x="6" y="157"/>
                  <a:pt x="6" y="158"/>
                  <a:pt x="7" y="159"/>
                </a:cubicBezTo>
                <a:cubicBezTo>
                  <a:pt x="7" y="160"/>
                  <a:pt x="7" y="161"/>
                  <a:pt x="7" y="162"/>
                </a:cubicBezTo>
                <a:cubicBezTo>
                  <a:pt x="8" y="164"/>
                  <a:pt x="8" y="166"/>
                  <a:pt x="8" y="168"/>
                </a:cubicBezTo>
                <a:cubicBezTo>
                  <a:pt x="8" y="169"/>
                  <a:pt x="8" y="169"/>
                  <a:pt x="8" y="170"/>
                </a:cubicBezTo>
                <a:cubicBezTo>
                  <a:pt x="8" y="172"/>
                  <a:pt x="5" y="172"/>
                  <a:pt x="4" y="174"/>
                </a:cubicBezTo>
                <a:cubicBezTo>
                  <a:pt x="3" y="175"/>
                  <a:pt x="3" y="176"/>
                  <a:pt x="2" y="177"/>
                </a:cubicBezTo>
                <a:cubicBezTo>
                  <a:pt x="2" y="178"/>
                  <a:pt x="2" y="179"/>
                  <a:pt x="2" y="179"/>
                </a:cubicBezTo>
                <a:cubicBezTo>
                  <a:pt x="2" y="180"/>
                  <a:pt x="2" y="180"/>
                  <a:pt x="2" y="180"/>
                </a:cubicBezTo>
                <a:cubicBezTo>
                  <a:pt x="2" y="181"/>
                  <a:pt x="3" y="181"/>
                  <a:pt x="3" y="182"/>
                </a:cubicBezTo>
                <a:cubicBezTo>
                  <a:pt x="3" y="182"/>
                  <a:pt x="3" y="182"/>
                  <a:pt x="3" y="183"/>
                </a:cubicBezTo>
                <a:cubicBezTo>
                  <a:pt x="3" y="183"/>
                  <a:pt x="3" y="183"/>
                  <a:pt x="3" y="183"/>
                </a:cubicBezTo>
                <a:cubicBezTo>
                  <a:pt x="3" y="183"/>
                  <a:pt x="3" y="183"/>
                  <a:pt x="3" y="184"/>
                </a:cubicBezTo>
                <a:cubicBezTo>
                  <a:pt x="3" y="185"/>
                  <a:pt x="4" y="186"/>
                  <a:pt x="5" y="186"/>
                </a:cubicBezTo>
                <a:cubicBezTo>
                  <a:pt x="6" y="187"/>
                  <a:pt x="7" y="187"/>
                  <a:pt x="8" y="188"/>
                </a:cubicBezTo>
                <a:cubicBezTo>
                  <a:pt x="9" y="188"/>
                  <a:pt x="9" y="189"/>
                  <a:pt x="10" y="189"/>
                </a:cubicBezTo>
                <a:cubicBezTo>
                  <a:pt x="11" y="189"/>
                  <a:pt x="11" y="189"/>
                  <a:pt x="11" y="190"/>
                </a:cubicBezTo>
                <a:cubicBezTo>
                  <a:pt x="11" y="190"/>
                  <a:pt x="11" y="190"/>
                  <a:pt x="11" y="190"/>
                </a:cubicBezTo>
                <a:cubicBezTo>
                  <a:pt x="11" y="190"/>
                  <a:pt x="11" y="190"/>
                  <a:pt x="10" y="191"/>
                </a:cubicBezTo>
                <a:cubicBezTo>
                  <a:pt x="10" y="192"/>
                  <a:pt x="9" y="192"/>
                  <a:pt x="9" y="193"/>
                </a:cubicBezTo>
                <a:cubicBezTo>
                  <a:pt x="9" y="194"/>
                  <a:pt x="9" y="195"/>
                  <a:pt x="8" y="196"/>
                </a:cubicBezTo>
                <a:cubicBezTo>
                  <a:pt x="8" y="197"/>
                  <a:pt x="7" y="197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9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1"/>
                  <a:pt x="8" y="202"/>
                  <a:pt x="9" y="202"/>
                </a:cubicBezTo>
                <a:cubicBezTo>
                  <a:pt x="10" y="203"/>
                  <a:pt x="12" y="204"/>
                  <a:pt x="12" y="205"/>
                </a:cubicBezTo>
                <a:cubicBezTo>
                  <a:pt x="13" y="207"/>
                  <a:pt x="14" y="210"/>
                  <a:pt x="14" y="212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2"/>
                  <a:pt x="16" y="212"/>
                  <a:pt x="17" y="212"/>
                </a:cubicBezTo>
                <a:cubicBezTo>
                  <a:pt x="18" y="212"/>
                  <a:pt x="20" y="213"/>
                  <a:pt x="22" y="214"/>
                </a:cubicBezTo>
                <a:cubicBezTo>
                  <a:pt x="23" y="214"/>
                  <a:pt x="23" y="215"/>
                  <a:pt x="25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26" y="215"/>
                  <a:pt x="28" y="214"/>
                  <a:pt x="28" y="214"/>
                </a:cubicBezTo>
                <a:cubicBezTo>
                  <a:pt x="29" y="213"/>
                  <a:pt x="30" y="213"/>
                  <a:pt x="31" y="213"/>
                </a:cubicBezTo>
                <a:cubicBezTo>
                  <a:pt x="31" y="213"/>
                  <a:pt x="31" y="213"/>
                  <a:pt x="32" y="213"/>
                </a:cubicBezTo>
                <a:cubicBezTo>
                  <a:pt x="32" y="213"/>
                  <a:pt x="33" y="214"/>
                  <a:pt x="33" y="214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6"/>
                </a:cubicBezTo>
                <a:cubicBezTo>
                  <a:pt x="33" y="216"/>
                  <a:pt x="33" y="216"/>
                  <a:pt x="33" y="216"/>
                </a:cubicBezTo>
                <a:cubicBezTo>
                  <a:pt x="34" y="218"/>
                  <a:pt x="38" y="218"/>
                  <a:pt x="40" y="219"/>
                </a:cubicBezTo>
                <a:cubicBezTo>
                  <a:pt x="40" y="219"/>
                  <a:pt x="41" y="219"/>
                  <a:pt x="41" y="219"/>
                </a:cubicBezTo>
                <a:cubicBezTo>
                  <a:pt x="42" y="219"/>
                  <a:pt x="42" y="219"/>
                  <a:pt x="43" y="218"/>
                </a:cubicBezTo>
                <a:cubicBezTo>
                  <a:pt x="44" y="218"/>
                  <a:pt x="44" y="218"/>
                  <a:pt x="44" y="218"/>
                </a:cubicBezTo>
                <a:cubicBezTo>
                  <a:pt x="45" y="218"/>
                  <a:pt x="45" y="218"/>
                  <a:pt x="46" y="219"/>
                </a:cubicBezTo>
                <a:cubicBezTo>
                  <a:pt x="47" y="221"/>
                  <a:pt x="50" y="222"/>
                  <a:pt x="51" y="223"/>
                </a:cubicBezTo>
                <a:cubicBezTo>
                  <a:pt x="50" y="223"/>
                  <a:pt x="50" y="224"/>
                  <a:pt x="49" y="224"/>
                </a:cubicBezTo>
                <a:cubicBezTo>
                  <a:pt x="49" y="225"/>
                  <a:pt x="48" y="226"/>
                  <a:pt x="48" y="226"/>
                </a:cubicBezTo>
                <a:cubicBezTo>
                  <a:pt x="47" y="228"/>
                  <a:pt x="46" y="229"/>
                  <a:pt x="45" y="230"/>
                </a:cubicBezTo>
                <a:cubicBezTo>
                  <a:pt x="44" y="232"/>
                  <a:pt x="41" y="233"/>
                  <a:pt x="40" y="236"/>
                </a:cubicBezTo>
                <a:cubicBezTo>
                  <a:pt x="39" y="237"/>
                  <a:pt x="39" y="239"/>
                  <a:pt x="39" y="240"/>
                </a:cubicBezTo>
                <a:cubicBezTo>
                  <a:pt x="39" y="241"/>
                  <a:pt x="38" y="242"/>
                  <a:pt x="38" y="243"/>
                </a:cubicBezTo>
                <a:cubicBezTo>
                  <a:pt x="36" y="246"/>
                  <a:pt x="37" y="249"/>
                  <a:pt x="36" y="251"/>
                </a:cubicBezTo>
                <a:cubicBezTo>
                  <a:pt x="35" y="252"/>
                  <a:pt x="33" y="253"/>
                  <a:pt x="33" y="255"/>
                </a:cubicBezTo>
                <a:cubicBezTo>
                  <a:pt x="33" y="255"/>
                  <a:pt x="33" y="255"/>
                  <a:pt x="33" y="255"/>
                </a:cubicBezTo>
                <a:cubicBezTo>
                  <a:pt x="33" y="256"/>
                  <a:pt x="34" y="257"/>
                  <a:pt x="34" y="258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4" y="259"/>
                  <a:pt x="34" y="260"/>
                  <a:pt x="34" y="261"/>
                </a:cubicBezTo>
                <a:cubicBezTo>
                  <a:pt x="33" y="262"/>
                  <a:pt x="32" y="263"/>
                  <a:pt x="32" y="265"/>
                </a:cubicBezTo>
                <a:cubicBezTo>
                  <a:pt x="32" y="265"/>
                  <a:pt x="32" y="266"/>
                  <a:pt x="32" y="266"/>
                </a:cubicBezTo>
                <a:cubicBezTo>
                  <a:pt x="32" y="268"/>
                  <a:pt x="32" y="269"/>
                  <a:pt x="32" y="270"/>
                </a:cubicBezTo>
                <a:cubicBezTo>
                  <a:pt x="32" y="270"/>
                  <a:pt x="32" y="270"/>
                  <a:pt x="32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71"/>
                  <a:pt x="32" y="271"/>
                  <a:pt x="32" y="272"/>
                </a:cubicBezTo>
                <a:cubicBezTo>
                  <a:pt x="32" y="272"/>
                  <a:pt x="33" y="272"/>
                  <a:pt x="33" y="272"/>
                </a:cubicBezTo>
                <a:cubicBezTo>
                  <a:pt x="35" y="273"/>
                  <a:pt x="35" y="273"/>
                  <a:pt x="35" y="275"/>
                </a:cubicBezTo>
                <a:cubicBezTo>
                  <a:pt x="35" y="276"/>
                  <a:pt x="35" y="276"/>
                  <a:pt x="35" y="276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37" y="275"/>
                  <a:pt x="37" y="273"/>
                  <a:pt x="38" y="273"/>
                </a:cubicBezTo>
                <a:cubicBezTo>
                  <a:pt x="38" y="273"/>
                  <a:pt x="39" y="273"/>
                  <a:pt x="39" y="273"/>
                </a:cubicBezTo>
                <a:cubicBezTo>
                  <a:pt x="39" y="273"/>
                  <a:pt x="40" y="273"/>
                  <a:pt x="41" y="273"/>
                </a:cubicBezTo>
                <a:cubicBezTo>
                  <a:pt x="42" y="274"/>
                  <a:pt x="42" y="274"/>
                  <a:pt x="43" y="274"/>
                </a:cubicBezTo>
                <a:cubicBezTo>
                  <a:pt x="43" y="274"/>
                  <a:pt x="44" y="274"/>
                  <a:pt x="44" y="274"/>
                </a:cubicBezTo>
                <a:cubicBezTo>
                  <a:pt x="45" y="273"/>
                  <a:pt x="46" y="272"/>
                  <a:pt x="47" y="272"/>
                </a:cubicBezTo>
                <a:cubicBezTo>
                  <a:pt x="47" y="272"/>
                  <a:pt x="47" y="272"/>
                  <a:pt x="48" y="272"/>
                </a:cubicBezTo>
                <a:cubicBezTo>
                  <a:pt x="48" y="272"/>
                  <a:pt x="49" y="273"/>
                  <a:pt x="50" y="273"/>
                </a:cubicBezTo>
                <a:cubicBezTo>
                  <a:pt x="51" y="274"/>
                  <a:pt x="51" y="274"/>
                  <a:pt x="51" y="274"/>
                </a:cubicBezTo>
                <a:cubicBezTo>
                  <a:pt x="52" y="274"/>
                  <a:pt x="52" y="274"/>
                  <a:pt x="52" y="273"/>
                </a:cubicBezTo>
                <a:cubicBezTo>
                  <a:pt x="52" y="273"/>
                  <a:pt x="52" y="273"/>
                  <a:pt x="53" y="272"/>
                </a:cubicBezTo>
                <a:cubicBezTo>
                  <a:pt x="53" y="271"/>
                  <a:pt x="53" y="270"/>
                  <a:pt x="54" y="269"/>
                </a:cubicBezTo>
                <a:cubicBezTo>
                  <a:pt x="54" y="268"/>
                  <a:pt x="54" y="268"/>
                  <a:pt x="55" y="268"/>
                </a:cubicBezTo>
                <a:cubicBezTo>
                  <a:pt x="55" y="267"/>
                  <a:pt x="56" y="267"/>
                  <a:pt x="56" y="267"/>
                </a:cubicBezTo>
                <a:cubicBezTo>
                  <a:pt x="57" y="266"/>
                  <a:pt x="57" y="266"/>
                  <a:pt x="57" y="266"/>
                </a:cubicBezTo>
                <a:cubicBezTo>
                  <a:pt x="57" y="266"/>
                  <a:pt x="58" y="266"/>
                  <a:pt x="58" y="266"/>
                </a:cubicBezTo>
                <a:cubicBezTo>
                  <a:pt x="58" y="266"/>
                  <a:pt x="59" y="266"/>
                  <a:pt x="60" y="266"/>
                </a:cubicBezTo>
                <a:cubicBezTo>
                  <a:pt x="61" y="267"/>
                  <a:pt x="62" y="267"/>
                  <a:pt x="63" y="268"/>
                </a:cubicBezTo>
                <a:cubicBezTo>
                  <a:pt x="64" y="268"/>
                  <a:pt x="65" y="268"/>
                  <a:pt x="66" y="269"/>
                </a:cubicBezTo>
                <a:cubicBezTo>
                  <a:pt x="66" y="270"/>
                  <a:pt x="66" y="270"/>
                  <a:pt x="66" y="271"/>
                </a:cubicBezTo>
                <a:cubicBezTo>
                  <a:pt x="66" y="271"/>
                  <a:pt x="67" y="271"/>
                  <a:pt x="68" y="271"/>
                </a:cubicBezTo>
                <a:cubicBezTo>
                  <a:pt x="68" y="271"/>
                  <a:pt x="68" y="271"/>
                  <a:pt x="68" y="271"/>
                </a:cubicBezTo>
                <a:cubicBezTo>
                  <a:pt x="69" y="271"/>
                  <a:pt x="70" y="271"/>
                  <a:pt x="71" y="271"/>
                </a:cubicBezTo>
                <a:cubicBezTo>
                  <a:pt x="71" y="271"/>
                  <a:pt x="72" y="271"/>
                  <a:pt x="72" y="271"/>
                </a:cubicBezTo>
                <a:cubicBezTo>
                  <a:pt x="73" y="271"/>
                  <a:pt x="74" y="272"/>
                  <a:pt x="75" y="272"/>
                </a:cubicBezTo>
                <a:cubicBezTo>
                  <a:pt x="77" y="272"/>
                  <a:pt x="80" y="272"/>
                  <a:pt x="82" y="274"/>
                </a:cubicBezTo>
                <a:cubicBezTo>
                  <a:pt x="83" y="275"/>
                  <a:pt x="84" y="276"/>
                  <a:pt x="86" y="276"/>
                </a:cubicBezTo>
                <a:cubicBezTo>
                  <a:pt x="86" y="276"/>
                  <a:pt x="87" y="276"/>
                  <a:pt x="88" y="276"/>
                </a:cubicBezTo>
                <a:cubicBezTo>
                  <a:pt x="89" y="275"/>
                  <a:pt x="89" y="275"/>
                  <a:pt x="89" y="275"/>
                </a:cubicBezTo>
                <a:cubicBezTo>
                  <a:pt x="89" y="275"/>
                  <a:pt x="90" y="275"/>
                  <a:pt x="90" y="275"/>
                </a:cubicBezTo>
                <a:cubicBezTo>
                  <a:pt x="91" y="276"/>
                  <a:pt x="92" y="276"/>
                  <a:pt x="93" y="277"/>
                </a:cubicBezTo>
                <a:cubicBezTo>
                  <a:pt x="96" y="278"/>
                  <a:pt x="96" y="281"/>
                  <a:pt x="98" y="282"/>
                </a:cubicBezTo>
                <a:cubicBezTo>
                  <a:pt x="98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4"/>
                  <a:pt x="99" y="284"/>
                </a:cubicBezTo>
                <a:cubicBezTo>
                  <a:pt x="99" y="284"/>
                  <a:pt x="99" y="284"/>
                  <a:pt x="99" y="284"/>
                </a:cubicBezTo>
                <a:cubicBezTo>
                  <a:pt x="100" y="285"/>
                  <a:pt x="100" y="286"/>
                  <a:pt x="101" y="286"/>
                </a:cubicBezTo>
                <a:cubicBezTo>
                  <a:pt x="102" y="286"/>
                  <a:pt x="102" y="286"/>
                  <a:pt x="103" y="285"/>
                </a:cubicBezTo>
                <a:cubicBezTo>
                  <a:pt x="103" y="285"/>
                  <a:pt x="103" y="284"/>
                  <a:pt x="104" y="283"/>
                </a:cubicBezTo>
                <a:cubicBezTo>
                  <a:pt x="104" y="283"/>
                  <a:pt x="105" y="282"/>
                  <a:pt x="105" y="281"/>
                </a:cubicBezTo>
                <a:cubicBezTo>
                  <a:pt x="105" y="281"/>
                  <a:pt x="105" y="281"/>
                  <a:pt x="105" y="280"/>
                </a:cubicBezTo>
                <a:cubicBezTo>
                  <a:pt x="105" y="279"/>
                  <a:pt x="104" y="277"/>
                  <a:pt x="104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5" y="275"/>
                  <a:pt x="105" y="275"/>
                  <a:pt x="105" y="275"/>
                </a:cubicBezTo>
                <a:cubicBezTo>
                  <a:pt x="106" y="275"/>
                  <a:pt x="107" y="276"/>
                  <a:pt x="108" y="276"/>
                </a:cubicBezTo>
                <a:cubicBezTo>
                  <a:pt x="109" y="277"/>
                  <a:pt x="110" y="277"/>
                  <a:pt x="110" y="277"/>
                </a:cubicBezTo>
                <a:cubicBezTo>
                  <a:pt x="111" y="277"/>
                  <a:pt x="111" y="277"/>
                  <a:pt x="112" y="277"/>
                </a:cubicBezTo>
                <a:cubicBezTo>
                  <a:pt x="112" y="277"/>
                  <a:pt x="112" y="277"/>
                  <a:pt x="112" y="277"/>
                </a:cubicBezTo>
                <a:cubicBezTo>
                  <a:pt x="113" y="277"/>
                  <a:pt x="114" y="277"/>
                  <a:pt x="115" y="277"/>
                </a:cubicBezTo>
                <a:cubicBezTo>
                  <a:pt x="116" y="277"/>
                  <a:pt x="117" y="277"/>
                  <a:pt x="117" y="277"/>
                </a:cubicBezTo>
                <a:cubicBezTo>
                  <a:pt x="118" y="278"/>
                  <a:pt x="118" y="279"/>
                  <a:pt x="118" y="280"/>
                </a:cubicBezTo>
                <a:cubicBezTo>
                  <a:pt x="119" y="281"/>
                  <a:pt x="120" y="282"/>
                  <a:pt x="121" y="281"/>
                </a:cubicBezTo>
                <a:cubicBezTo>
                  <a:pt x="122" y="281"/>
                  <a:pt x="124" y="280"/>
                  <a:pt x="125" y="280"/>
                </a:cubicBezTo>
                <a:cubicBezTo>
                  <a:pt x="129" y="279"/>
                  <a:pt x="131" y="278"/>
                  <a:pt x="134" y="276"/>
                </a:cubicBezTo>
                <a:cubicBezTo>
                  <a:pt x="135" y="276"/>
                  <a:pt x="137" y="275"/>
                  <a:pt x="138" y="274"/>
                </a:cubicBezTo>
                <a:cubicBezTo>
                  <a:pt x="138" y="274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40" y="273"/>
                  <a:pt x="140" y="274"/>
                  <a:pt x="141" y="274"/>
                </a:cubicBezTo>
                <a:cubicBezTo>
                  <a:pt x="141" y="274"/>
                  <a:pt x="141" y="274"/>
                  <a:pt x="141" y="274"/>
                </a:cubicBezTo>
                <a:cubicBezTo>
                  <a:pt x="142" y="274"/>
                  <a:pt x="142" y="273"/>
                  <a:pt x="143" y="273"/>
                </a:cubicBezTo>
                <a:cubicBezTo>
                  <a:pt x="143" y="273"/>
                  <a:pt x="143" y="273"/>
                  <a:pt x="143" y="273"/>
                </a:cubicBezTo>
                <a:cubicBezTo>
                  <a:pt x="143" y="273"/>
                  <a:pt x="144" y="273"/>
                  <a:pt x="144" y="273"/>
                </a:cubicBezTo>
                <a:cubicBezTo>
                  <a:pt x="145" y="273"/>
                  <a:pt x="145" y="273"/>
                  <a:pt x="146" y="273"/>
                </a:cubicBezTo>
                <a:cubicBezTo>
                  <a:pt x="147" y="273"/>
                  <a:pt x="147" y="273"/>
                  <a:pt x="148" y="273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149" y="271"/>
                  <a:pt x="149" y="271"/>
                  <a:pt x="150" y="270"/>
                </a:cubicBezTo>
                <a:cubicBezTo>
                  <a:pt x="150" y="269"/>
                  <a:pt x="150" y="269"/>
                  <a:pt x="150" y="269"/>
                </a:cubicBezTo>
                <a:cubicBezTo>
                  <a:pt x="151" y="269"/>
                  <a:pt x="151" y="269"/>
                  <a:pt x="152" y="269"/>
                </a:cubicBezTo>
                <a:cubicBezTo>
                  <a:pt x="152" y="270"/>
                  <a:pt x="153" y="270"/>
                  <a:pt x="153" y="270"/>
                </a:cubicBezTo>
                <a:cubicBezTo>
                  <a:pt x="153" y="270"/>
                  <a:pt x="153" y="270"/>
                  <a:pt x="153" y="270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4" y="270"/>
                  <a:pt x="155" y="270"/>
                  <a:pt x="155" y="270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6" y="270"/>
                  <a:pt x="156" y="270"/>
                  <a:pt x="156" y="270"/>
                </a:cubicBezTo>
                <a:cubicBezTo>
                  <a:pt x="156" y="270"/>
                  <a:pt x="156" y="271"/>
                  <a:pt x="157" y="271"/>
                </a:cubicBezTo>
                <a:cubicBezTo>
                  <a:pt x="157" y="272"/>
                  <a:pt x="157" y="272"/>
                  <a:pt x="158" y="272"/>
                </a:cubicBezTo>
                <a:cubicBezTo>
                  <a:pt x="158" y="272"/>
                  <a:pt x="159" y="272"/>
                  <a:pt x="159" y="272"/>
                </a:cubicBezTo>
                <a:cubicBezTo>
                  <a:pt x="160" y="271"/>
                  <a:pt x="161" y="271"/>
                  <a:pt x="162" y="271"/>
                </a:cubicBezTo>
                <a:cubicBezTo>
                  <a:pt x="162" y="271"/>
                  <a:pt x="162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4" y="271"/>
                  <a:pt x="164" y="271"/>
                </a:cubicBezTo>
                <a:cubicBezTo>
                  <a:pt x="164" y="270"/>
                  <a:pt x="166" y="272"/>
                  <a:pt x="167" y="274"/>
                </a:cubicBezTo>
                <a:cubicBezTo>
                  <a:pt x="167" y="275"/>
                  <a:pt x="167" y="276"/>
                  <a:pt x="168" y="277"/>
                </a:cubicBezTo>
                <a:cubicBezTo>
                  <a:pt x="168" y="277"/>
                  <a:pt x="169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77"/>
                  <a:pt x="170" y="276"/>
                  <a:pt x="170" y="276"/>
                </a:cubicBezTo>
                <a:cubicBezTo>
                  <a:pt x="170" y="274"/>
                  <a:pt x="171" y="273"/>
                  <a:pt x="171" y="271"/>
                </a:cubicBezTo>
                <a:cubicBezTo>
                  <a:pt x="171" y="271"/>
                  <a:pt x="171" y="271"/>
                  <a:pt x="171" y="270"/>
                </a:cubicBezTo>
                <a:cubicBezTo>
                  <a:pt x="171" y="270"/>
                  <a:pt x="171" y="270"/>
                  <a:pt x="171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69" y="270"/>
                  <a:pt x="169" y="271"/>
                  <a:pt x="168" y="271"/>
                </a:cubicBezTo>
                <a:cubicBezTo>
                  <a:pt x="168" y="270"/>
                  <a:pt x="168" y="270"/>
                  <a:pt x="167" y="270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8"/>
                  <a:pt x="168" y="267"/>
                  <a:pt x="168" y="266"/>
                </a:cubicBezTo>
                <a:cubicBezTo>
                  <a:pt x="168" y="265"/>
                  <a:pt x="168" y="265"/>
                  <a:pt x="168" y="265"/>
                </a:cubicBezTo>
                <a:cubicBezTo>
                  <a:pt x="168" y="264"/>
                  <a:pt x="168" y="263"/>
                  <a:pt x="167" y="262"/>
                </a:cubicBezTo>
                <a:cubicBezTo>
                  <a:pt x="167" y="262"/>
                  <a:pt x="166" y="261"/>
                  <a:pt x="166" y="260"/>
                </a:cubicBezTo>
                <a:cubicBezTo>
                  <a:pt x="166" y="259"/>
                  <a:pt x="166" y="258"/>
                  <a:pt x="165" y="257"/>
                </a:cubicBezTo>
                <a:cubicBezTo>
                  <a:pt x="164" y="256"/>
                  <a:pt x="163" y="255"/>
                  <a:pt x="163" y="255"/>
                </a:cubicBezTo>
                <a:cubicBezTo>
                  <a:pt x="163" y="254"/>
                  <a:pt x="163" y="254"/>
                  <a:pt x="163" y="254"/>
                </a:cubicBezTo>
                <a:cubicBezTo>
                  <a:pt x="163" y="254"/>
                  <a:pt x="163" y="253"/>
                  <a:pt x="164" y="253"/>
                </a:cubicBezTo>
                <a:cubicBezTo>
                  <a:pt x="165" y="252"/>
                  <a:pt x="165" y="251"/>
                  <a:pt x="166" y="250"/>
                </a:cubicBezTo>
                <a:cubicBezTo>
                  <a:pt x="166" y="251"/>
                  <a:pt x="166" y="251"/>
                  <a:pt x="167" y="251"/>
                </a:cubicBezTo>
                <a:cubicBezTo>
                  <a:pt x="168" y="251"/>
                  <a:pt x="168" y="250"/>
                  <a:pt x="168" y="249"/>
                </a:cubicBezTo>
                <a:cubicBezTo>
                  <a:pt x="169" y="249"/>
                  <a:pt x="169" y="248"/>
                  <a:pt x="169" y="248"/>
                </a:cubicBezTo>
                <a:cubicBezTo>
                  <a:pt x="170" y="247"/>
                  <a:pt x="172" y="247"/>
                  <a:pt x="172" y="247"/>
                </a:cubicBezTo>
                <a:cubicBezTo>
                  <a:pt x="173" y="247"/>
                  <a:pt x="174" y="247"/>
                  <a:pt x="175" y="246"/>
                </a:cubicBezTo>
                <a:cubicBezTo>
                  <a:pt x="178" y="245"/>
                  <a:pt x="178" y="244"/>
                  <a:pt x="178" y="242"/>
                </a:cubicBezTo>
                <a:cubicBezTo>
                  <a:pt x="178" y="242"/>
                  <a:pt x="178" y="241"/>
                  <a:pt x="17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78" y="240"/>
                  <a:pt x="178" y="239"/>
                  <a:pt x="179" y="239"/>
                </a:cubicBezTo>
                <a:cubicBezTo>
                  <a:pt x="179" y="238"/>
                  <a:pt x="179" y="237"/>
                  <a:pt x="180" y="236"/>
                </a:cubicBezTo>
                <a:cubicBezTo>
                  <a:pt x="180" y="236"/>
                  <a:pt x="180" y="236"/>
                  <a:pt x="180" y="235"/>
                </a:cubicBezTo>
                <a:cubicBezTo>
                  <a:pt x="180" y="235"/>
                  <a:pt x="180" y="235"/>
                  <a:pt x="181" y="235"/>
                </a:cubicBezTo>
                <a:cubicBezTo>
                  <a:pt x="181" y="235"/>
                  <a:pt x="181" y="235"/>
                  <a:pt x="181" y="235"/>
                </a:cubicBezTo>
                <a:cubicBezTo>
                  <a:pt x="182" y="235"/>
                  <a:pt x="182" y="236"/>
                  <a:pt x="183" y="236"/>
                </a:cubicBezTo>
                <a:cubicBezTo>
                  <a:pt x="184" y="236"/>
                  <a:pt x="184" y="236"/>
                  <a:pt x="185" y="236"/>
                </a:cubicBezTo>
                <a:cubicBezTo>
                  <a:pt x="186" y="236"/>
                  <a:pt x="186" y="236"/>
                  <a:pt x="187" y="236"/>
                </a:cubicBezTo>
                <a:cubicBezTo>
                  <a:pt x="188" y="235"/>
                  <a:pt x="188" y="234"/>
                  <a:pt x="188" y="233"/>
                </a:cubicBezTo>
                <a:cubicBezTo>
                  <a:pt x="188" y="232"/>
                  <a:pt x="188" y="232"/>
                  <a:pt x="188" y="231"/>
                </a:cubicBezTo>
                <a:cubicBezTo>
                  <a:pt x="188" y="230"/>
                  <a:pt x="188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7"/>
                  <a:pt x="188" y="226"/>
                  <a:pt x="187" y="226"/>
                </a:cubicBezTo>
                <a:cubicBezTo>
                  <a:pt x="186" y="226"/>
                  <a:pt x="185" y="226"/>
                  <a:pt x="184" y="225"/>
                </a:cubicBezTo>
                <a:cubicBezTo>
                  <a:pt x="184" y="225"/>
                  <a:pt x="183" y="224"/>
                  <a:pt x="182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24"/>
                  <a:pt x="181" y="224"/>
                  <a:pt x="180" y="224"/>
                </a:cubicBezTo>
                <a:cubicBezTo>
                  <a:pt x="180" y="224"/>
                  <a:pt x="180" y="224"/>
                  <a:pt x="179" y="223"/>
                </a:cubicBezTo>
                <a:cubicBezTo>
                  <a:pt x="179" y="223"/>
                  <a:pt x="178" y="222"/>
                  <a:pt x="177" y="221"/>
                </a:cubicBezTo>
                <a:cubicBezTo>
                  <a:pt x="177" y="220"/>
                  <a:pt x="177" y="219"/>
                  <a:pt x="176" y="218"/>
                </a:cubicBezTo>
                <a:cubicBezTo>
                  <a:pt x="176" y="218"/>
                  <a:pt x="175" y="218"/>
                  <a:pt x="175" y="218"/>
                </a:cubicBezTo>
                <a:cubicBezTo>
                  <a:pt x="174" y="218"/>
                  <a:pt x="174" y="218"/>
                  <a:pt x="174" y="218"/>
                </a:cubicBezTo>
                <a:cubicBezTo>
                  <a:pt x="173" y="217"/>
                  <a:pt x="173" y="217"/>
                  <a:pt x="173" y="216"/>
                </a:cubicBezTo>
                <a:cubicBezTo>
                  <a:pt x="172" y="215"/>
                  <a:pt x="171" y="214"/>
                  <a:pt x="170" y="213"/>
                </a:cubicBezTo>
                <a:cubicBezTo>
                  <a:pt x="169" y="213"/>
                  <a:pt x="169" y="213"/>
                  <a:pt x="168" y="212"/>
                </a:cubicBezTo>
                <a:cubicBezTo>
                  <a:pt x="168" y="212"/>
                  <a:pt x="168" y="211"/>
                  <a:pt x="168" y="211"/>
                </a:cubicBezTo>
                <a:cubicBezTo>
                  <a:pt x="167" y="209"/>
                  <a:pt x="166" y="210"/>
                  <a:pt x="165" y="209"/>
                </a:cubicBezTo>
                <a:cubicBezTo>
                  <a:pt x="164" y="208"/>
                  <a:pt x="163" y="207"/>
                  <a:pt x="162" y="207"/>
                </a:cubicBezTo>
                <a:cubicBezTo>
                  <a:pt x="161" y="206"/>
                  <a:pt x="159" y="206"/>
                  <a:pt x="158" y="205"/>
                </a:cubicBezTo>
                <a:cubicBezTo>
                  <a:pt x="157" y="204"/>
                  <a:pt x="157" y="203"/>
                  <a:pt x="156" y="202"/>
                </a:cubicBezTo>
                <a:cubicBezTo>
                  <a:pt x="156" y="201"/>
                  <a:pt x="156" y="199"/>
                  <a:pt x="155" y="198"/>
                </a:cubicBezTo>
                <a:cubicBezTo>
                  <a:pt x="155" y="197"/>
                  <a:pt x="154" y="196"/>
                  <a:pt x="153" y="195"/>
                </a:cubicBezTo>
                <a:cubicBezTo>
                  <a:pt x="153" y="194"/>
                  <a:pt x="152" y="193"/>
                  <a:pt x="152" y="193"/>
                </a:cubicBezTo>
                <a:cubicBezTo>
                  <a:pt x="152" y="193"/>
                  <a:pt x="152" y="193"/>
                  <a:pt x="152" y="193"/>
                </a:cubicBezTo>
                <a:cubicBezTo>
                  <a:pt x="152" y="192"/>
                  <a:pt x="153" y="191"/>
                  <a:pt x="154" y="190"/>
                </a:cubicBezTo>
                <a:cubicBezTo>
                  <a:pt x="154" y="189"/>
                  <a:pt x="154" y="189"/>
                  <a:pt x="154" y="188"/>
                </a:cubicBezTo>
                <a:cubicBezTo>
                  <a:pt x="154" y="187"/>
                  <a:pt x="154" y="187"/>
                  <a:pt x="153" y="186"/>
                </a:cubicBezTo>
                <a:cubicBezTo>
                  <a:pt x="152" y="185"/>
                  <a:pt x="151" y="184"/>
                  <a:pt x="150" y="184"/>
                </a:cubicBezTo>
                <a:cubicBezTo>
                  <a:pt x="149" y="183"/>
                  <a:pt x="148" y="182"/>
                  <a:pt x="147" y="181"/>
                </a:cubicBezTo>
                <a:cubicBezTo>
                  <a:pt x="147" y="181"/>
                  <a:pt x="147" y="180"/>
                  <a:pt x="146" y="180"/>
                </a:cubicBezTo>
                <a:cubicBezTo>
                  <a:pt x="146" y="179"/>
                  <a:pt x="147" y="179"/>
                  <a:pt x="147" y="179"/>
                </a:cubicBezTo>
                <a:cubicBezTo>
                  <a:pt x="147" y="178"/>
                  <a:pt x="147" y="178"/>
                  <a:pt x="146" y="178"/>
                </a:cubicBezTo>
                <a:cubicBezTo>
                  <a:pt x="146" y="177"/>
                  <a:pt x="145" y="176"/>
                  <a:pt x="145" y="175"/>
                </a:cubicBezTo>
                <a:cubicBezTo>
                  <a:pt x="144" y="174"/>
                  <a:pt x="144" y="173"/>
                  <a:pt x="144" y="172"/>
                </a:cubicBezTo>
                <a:cubicBezTo>
                  <a:pt x="144" y="172"/>
                  <a:pt x="144" y="172"/>
                  <a:pt x="144" y="171"/>
                </a:cubicBezTo>
                <a:cubicBezTo>
                  <a:pt x="144" y="171"/>
                  <a:pt x="145" y="171"/>
                  <a:pt x="146" y="171"/>
                </a:cubicBezTo>
                <a:cubicBezTo>
                  <a:pt x="146" y="171"/>
                  <a:pt x="147" y="171"/>
                  <a:pt x="147" y="171"/>
                </a:cubicBezTo>
                <a:cubicBezTo>
                  <a:pt x="147" y="171"/>
                  <a:pt x="148" y="172"/>
                  <a:pt x="148" y="172"/>
                </a:cubicBezTo>
                <a:cubicBezTo>
                  <a:pt x="149" y="172"/>
                  <a:pt x="149" y="173"/>
                  <a:pt x="150" y="173"/>
                </a:cubicBezTo>
                <a:cubicBezTo>
                  <a:pt x="150" y="173"/>
                  <a:pt x="150" y="173"/>
                  <a:pt x="150" y="173"/>
                </a:cubicBezTo>
                <a:cubicBezTo>
                  <a:pt x="151" y="173"/>
                  <a:pt x="151" y="172"/>
                  <a:pt x="152" y="171"/>
                </a:cubicBezTo>
                <a:cubicBezTo>
                  <a:pt x="152" y="170"/>
                  <a:pt x="152" y="170"/>
                  <a:pt x="153" y="169"/>
                </a:cubicBezTo>
                <a:cubicBezTo>
                  <a:pt x="155" y="167"/>
                  <a:pt x="156" y="166"/>
                  <a:pt x="160" y="166"/>
                </a:cubicBezTo>
                <a:cubicBezTo>
                  <a:pt x="161" y="166"/>
                  <a:pt x="163" y="166"/>
                  <a:pt x="164" y="166"/>
                </a:cubicBezTo>
                <a:cubicBezTo>
                  <a:pt x="165" y="166"/>
                  <a:pt x="166" y="165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7" y="163"/>
                  <a:pt x="167" y="163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67" y="163"/>
                  <a:pt x="167" y="163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8" y="164"/>
                  <a:pt x="168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68" y="164"/>
                  <a:pt x="169" y="164"/>
                  <a:pt x="169" y="163"/>
                </a:cubicBezTo>
                <a:cubicBezTo>
                  <a:pt x="169" y="163"/>
                  <a:pt x="170" y="162"/>
                  <a:pt x="170" y="162"/>
                </a:cubicBezTo>
                <a:cubicBezTo>
                  <a:pt x="171" y="161"/>
                  <a:pt x="171" y="160"/>
                  <a:pt x="172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4" y="159"/>
                  <a:pt x="174" y="158"/>
                </a:cubicBezTo>
                <a:cubicBezTo>
                  <a:pt x="174" y="158"/>
                  <a:pt x="174" y="158"/>
                  <a:pt x="175" y="157"/>
                </a:cubicBezTo>
                <a:cubicBezTo>
                  <a:pt x="175" y="158"/>
                  <a:pt x="175" y="158"/>
                  <a:pt x="176" y="158"/>
                </a:cubicBezTo>
                <a:cubicBezTo>
                  <a:pt x="177" y="158"/>
                  <a:pt x="178" y="157"/>
                  <a:pt x="178" y="156"/>
                </a:cubicBezTo>
                <a:cubicBezTo>
                  <a:pt x="178" y="156"/>
                  <a:pt x="179" y="155"/>
                  <a:pt x="180" y="154"/>
                </a:cubicBezTo>
                <a:cubicBezTo>
                  <a:pt x="180" y="154"/>
                  <a:pt x="181" y="154"/>
                  <a:pt x="182" y="154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3" y="154"/>
                  <a:pt x="184" y="154"/>
                  <a:pt x="184" y="154"/>
                </a:cubicBezTo>
                <a:cubicBezTo>
                  <a:pt x="184" y="154"/>
                  <a:pt x="185" y="154"/>
                  <a:pt x="185" y="154"/>
                </a:cubicBezTo>
                <a:cubicBezTo>
                  <a:pt x="186" y="153"/>
                  <a:pt x="186" y="152"/>
                  <a:pt x="187" y="152"/>
                </a:cubicBezTo>
                <a:cubicBezTo>
                  <a:pt x="187" y="152"/>
                  <a:pt x="188" y="151"/>
                  <a:pt x="188" y="151"/>
                </a:cubicBezTo>
                <a:cubicBezTo>
                  <a:pt x="189" y="151"/>
                  <a:pt x="190" y="151"/>
                  <a:pt x="191" y="150"/>
                </a:cubicBezTo>
                <a:cubicBezTo>
                  <a:pt x="191" y="150"/>
                  <a:pt x="192" y="150"/>
                  <a:pt x="192" y="150"/>
                </a:cubicBezTo>
                <a:cubicBezTo>
                  <a:pt x="193" y="150"/>
                  <a:pt x="193" y="150"/>
                  <a:pt x="193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5" y="149"/>
                  <a:pt x="195" y="147"/>
                  <a:pt x="196" y="146"/>
                </a:cubicBezTo>
                <a:cubicBezTo>
                  <a:pt x="196" y="146"/>
                  <a:pt x="195" y="146"/>
                  <a:pt x="195" y="145"/>
                </a:cubicBezTo>
                <a:cubicBezTo>
                  <a:pt x="195" y="144"/>
                  <a:pt x="195" y="144"/>
                  <a:pt x="195" y="143"/>
                </a:cubicBezTo>
                <a:cubicBezTo>
                  <a:pt x="195" y="143"/>
                  <a:pt x="195" y="143"/>
                  <a:pt x="195" y="142"/>
                </a:cubicBezTo>
                <a:cubicBezTo>
                  <a:pt x="196" y="141"/>
                  <a:pt x="197" y="141"/>
                  <a:pt x="198" y="141"/>
                </a:cubicBezTo>
                <a:cubicBezTo>
                  <a:pt x="199" y="141"/>
                  <a:pt x="201" y="141"/>
                  <a:pt x="202" y="141"/>
                </a:cubicBezTo>
                <a:cubicBezTo>
                  <a:pt x="204" y="142"/>
                  <a:pt x="205" y="144"/>
                  <a:pt x="206" y="146"/>
                </a:cubicBezTo>
                <a:cubicBezTo>
                  <a:pt x="206" y="147"/>
                  <a:pt x="207" y="148"/>
                  <a:pt x="207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12" y="145"/>
                  <a:pt x="211" y="140"/>
                  <a:pt x="212" y="135"/>
                </a:cubicBezTo>
                <a:cubicBezTo>
                  <a:pt x="212" y="135"/>
                  <a:pt x="212" y="134"/>
                  <a:pt x="212" y="134"/>
                </a:cubicBezTo>
                <a:cubicBezTo>
                  <a:pt x="212" y="132"/>
                  <a:pt x="211" y="130"/>
                  <a:pt x="210" y="128"/>
                </a:cubicBezTo>
                <a:close/>
              </a:path>
            </a:pathLst>
          </a:custGeom>
          <a:solidFill>
            <a:srgbClr val="C5C6B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769146" y="2782021"/>
            <a:ext cx="1902304" cy="4480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Location title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Location name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1625" y="4253717"/>
            <a:ext cx="2232273" cy="4516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>
                <a:solidFill>
                  <a:srgbClr val="56B7E9"/>
                </a:solidFill>
                <a:cs typeface="Arial" charset="0"/>
              </a:rPr>
              <a:t>Location title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>
                <a:solidFill>
                  <a:srgbClr val="002353"/>
                </a:solidFill>
                <a:cs typeface="Arial" charset="0"/>
              </a:rPr>
              <a:t>Location name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59617" y="5652776"/>
            <a:ext cx="1505332" cy="4755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>
                <a:solidFill>
                  <a:srgbClr val="56B7E9"/>
                </a:solidFill>
                <a:cs typeface="Arial" charset="0"/>
              </a:rPr>
              <a:t>Location title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>
                <a:solidFill>
                  <a:srgbClr val="002353"/>
                </a:solidFill>
                <a:cs typeface="Arial" charset="0"/>
              </a:rPr>
              <a:t>Location name</a:t>
            </a:r>
          </a:p>
        </p:txBody>
      </p:sp>
      <p:cxnSp>
        <p:nvCxnSpPr>
          <p:cNvPr id="24" name="Elbow Connector 23"/>
          <p:cNvCxnSpPr>
            <a:endCxn id="22" idx="1"/>
          </p:cNvCxnSpPr>
          <p:nvPr/>
        </p:nvCxnSpPr>
        <p:spPr>
          <a:xfrm>
            <a:off x="1267691" y="3955380"/>
            <a:ext cx="3133934" cy="5241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1" idx="1"/>
          </p:cNvCxnSpPr>
          <p:nvPr/>
        </p:nvCxnSpPr>
        <p:spPr>
          <a:xfrm flipV="1">
            <a:off x="3324225" y="3006038"/>
            <a:ext cx="1444921" cy="422962"/>
          </a:xfrm>
          <a:prstGeom prst="bentConnector3">
            <a:avLst>
              <a:gd name="adj1" fmla="val 80204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3" idx="1"/>
          </p:cNvCxnSpPr>
          <p:nvPr/>
        </p:nvCxnSpPr>
        <p:spPr>
          <a:xfrm rot="10800000">
            <a:off x="2805545" y="5294874"/>
            <a:ext cx="1754072" cy="595655"/>
          </a:xfrm>
          <a:prstGeom prst="bentConnector3">
            <a:avLst>
              <a:gd name="adj1" fmla="val 28082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6"/>
          <p:cNvSpPr/>
          <p:nvPr/>
        </p:nvSpPr>
        <p:spPr>
          <a:xfrm rot="8100000">
            <a:off x="1047211" y="3668349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Teardrop 6"/>
          <p:cNvSpPr/>
          <p:nvPr/>
        </p:nvSpPr>
        <p:spPr>
          <a:xfrm rot="8100000">
            <a:off x="3078931" y="3216888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7" name="Teardrop 6"/>
          <p:cNvSpPr/>
          <p:nvPr/>
        </p:nvSpPr>
        <p:spPr>
          <a:xfrm rot="8100000">
            <a:off x="2529424" y="5049219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27" y="3713110"/>
            <a:ext cx="612000" cy="612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27" y="2705792"/>
            <a:ext cx="612000" cy="612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27" y="4682873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826350" y="1933706"/>
            <a:ext cx="4762682" cy="4281954"/>
            <a:chOff x="-1929" y="-149"/>
            <a:chExt cx="4805" cy="4320"/>
          </a:xfrm>
          <a:solidFill>
            <a:srgbClr val="C5C6BF"/>
          </a:solidFill>
        </p:grpSpPr>
        <p:grpSp>
          <p:nvGrpSpPr>
            <p:cNvPr id="13" name="Group 205"/>
            <p:cNvGrpSpPr>
              <a:grpSpLocks/>
            </p:cNvGrpSpPr>
            <p:nvPr/>
          </p:nvGrpSpPr>
          <p:grpSpPr bwMode="auto">
            <a:xfrm>
              <a:off x="-1929" y="-30"/>
              <a:ext cx="4770" cy="4201"/>
              <a:chOff x="-1929" y="-30"/>
              <a:chExt cx="4770" cy="4201"/>
            </a:xfrm>
            <a:grpFill/>
          </p:grpSpPr>
          <p:sp>
            <p:nvSpPr>
              <p:cNvPr id="719" name="Freeform 5"/>
              <p:cNvSpPr>
                <a:spLocks/>
              </p:cNvSpPr>
              <p:nvPr/>
            </p:nvSpPr>
            <p:spPr bwMode="auto">
              <a:xfrm>
                <a:off x="439" y="370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Line 6"/>
              <p:cNvSpPr>
                <a:spLocks noChangeShapeType="1"/>
              </p:cNvSpPr>
              <p:nvPr/>
            </p:nvSpPr>
            <p:spPr bwMode="auto">
              <a:xfrm>
                <a:off x="-40" y="318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Line 7"/>
              <p:cNvSpPr>
                <a:spLocks noChangeShapeType="1"/>
              </p:cNvSpPr>
              <p:nvPr/>
            </p:nvSpPr>
            <p:spPr bwMode="auto">
              <a:xfrm>
                <a:off x="-40" y="3180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8"/>
              <p:cNvSpPr>
                <a:spLocks/>
              </p:cNvSpPr>
              <p:nvPr/>
            </p:nvSpPr>
            <p:spPr bwMode="auto">
              <a:xfrm>
                <a:off x="546" y="773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9"/>
              <p:cNvSpPr>
                <a:spLocks/>
              </p:cNvSpPr>
              <p:nvPr/>
            </p:nvSpPr>
            <p:spPr bwMode="auto">
              <a:xfrm>
                <a:off x="1157" y="3858"/>
                <a:ext cx="6" cy="2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1 h 1"/>
                  <a:gd name="T6" fmla="*/ 3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0"/>
              <p:cNvSpPr>
                <a:spLocks/>
              </p:cNvSpPr>
              <p:nvPr/>
            </p:nvSpPr>
            <p:spPr bwMode="auto">
              <a:xfrm>
                <a:off x="805" y="3811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1"/>
              <p:cNvSpPr>
                <a:spLocks/>
              </p:cNvSpPr>
              <p:nvPr/>
            </p:nvSpPr>
            <p:spPr bwMode="auto">
              <a:xfrm>
                <a:off x="779" y="3795"/>
                <a:ext cx="22" cy="10"/>
              </a:xfrm>
              <a:custGeom>
                <a:avLst/>
                <a:gdLst>
                  <a:gd name="T0" fmla="*/ 2 w 11"/>
                  <a:gd name="T1" fmla="*/ 1 h 5"/>
                  <a:gd name="T2" fmla="*/ 0 w 11"/>
                  <a:gd name="T3" fmla="*/ 1 h 5"/>
                  <a:gd name="T4" fmla="*/ 2 w 11"/>
                  <a:gd name="T5" fmla="*/ 1 h 5"/>
                  <a:gd name="T6" fmla="*/ 10 w 11"/>
                  <a:gd name="T7" fmla="*/ 5 h 5"/>
                  <a:gd name="T8" fmla="*/ 11 w 11"/>
                  <a:gd name="T9" fmla="*/ 3 h 5"/>
                  <a:gd name="T10" fmla="*/ 6 w 11"/>
                  <a:gd name="T11" fmla="*/ 0 h 5"/>
                  <a:gd name="T12" fmla="*/ 2 w 11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5">
                    <a:moveTo>
                      <a:pt x="2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5" y="1"/>
                      <a:pt x="8" y="2"/>
                      <a:pt x="10" y="5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9" y="1"/>
                      <a:pt x="8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2"/>
              <p:cNvSpPr>
                <a:spLocks/>
              </p:cNvSpPr>
              <p:nvPr/>
            </p:nvSpPr>
            <p:spPr bwMode="auto">
              <a:xfrm>
                <a:off x="-904" y="373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3"/>
              <p:cNvSpPr>
                <a:spLocks/>
              </p:cNvSpPr>
              <p:nvPr/>
            </p:nvSpPr>
            <p:spPr bwMode="auto">
              <a:xfrm>
                <a:off x="1137" y="387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4"/>
              <p:cNvSpPr>
                <a:spLocks/>
              </p:cNvSpPr>
              <p:nvPr/>
            </p:nvSpPr>
            <p:spPr bwMode="auto">
              <a:xfrm>
                <a:off x="-1696" y="80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15"/>
              <p:cNvSpPr>
                <a:spLocks noChangeArrowheads="1"/>
              </p:cNvSpPr>
              <p:nvPr/>
            </p:nvSpPr>
            <p:spPr bwMode="auto">
              <a:xfrm>
                <a:off x="-1632" y="73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"/>
              <p:cNvSpPr>
                <a:spLocks/>
              </p:cNvSpPr>
              <p:nvPr/>
            </p:nvSpPr>
            <p:spPr bwMode="auto">
              <a:xfrm>
                <a:off x="-1688" y="694"/>
                <a:ext cx="12" cy="27"/>
              </a:xfrm>
              <a:custGeom>
                <a:avLst/>
                <a:gdLst>
                  <a:gd name="T0" fmla="*/ 6 w 6"/>
                  <a:gd name="T1" fmla="*/ 7 h 13"/>
                  <a:gd name="T2" fmla="*/ 3 w 6"/>
                  <a:gd name="T3" fmla="*/ 6 h 13"/>
                  <a:gd name="T4" fmla="*/ 0 w 6"/>
                  <a:gd name="T5" fmla="*/ 0 h 13"/>
                  <a:gd name="T6" fmla="*/ 0 w 6"/>
                  <a:gd name="T7" fmla="*/ 1 h 13"/>
                  <a:gd name="T8" fmla="*/ 2 w 6"/>
                  <a:gd name="T9" fmla="*/ 13 h 13"/>
                  <a:gd name="T10" fmla="*/ 6 w 6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3">
                    <a:moveTo>
                      <a:pt x="6" y="7"/>
                    </a:moveTo>
                    <a:cubicBezTo>
                      <a:pt x="5" y="7"/>
                      <a:pt x="4" y="6"/>
                      <a:pt x="3" y="6"/>
                    </a:cubicBezTo>
                    <a:cubicBezTo>
                      <a:pt x="2" y="4"/>
                      <a:pt x="1" y="2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6"/>
                      <a:pt x="0" y="10"/>
                      <a:pt x="2" y="13"/>
                    </a:cubicBezTo>
                    <a:cubicBezTo>
                      <a:pt x="4" y="11"/>
                      <a:pt x="5" y="9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2488" y="1222"/>
                <a:ext cx="6" cy="6"/>
              </a:xfrm>
              <a:custGeom>
                <a:avLst/>
                <a:gdLst>
                  <a:gd name="T0" fmla="*/ 3 w 3"/>
                  <a:gd name="T1" fmla="*/ 3 h 3"/>
                  <a:gd name="T2" fmla="*/ 2 w 3"/>
                  <a:gd name="T3" fmla="*/ 0 h 3"/>
                  <a:gd name="T4" fmla="*/ 0 w 3"/>
                  <a:gd name="T5" fmla="*/ 1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3" y="2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Freeform 18"/>
              <p:cNvSpPr>
                <a:spLocks/>
              </p:cNvSpPr>
              <p:nvPr/>
            </p:nvSpPr>
            <p:spPr bwMode="auto">
              <a:xfrm>
                <a:off x="-1138" y="182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Freeform 19"/>
              <p:cNvSpPr>
                <a:spLocks/>
              </p:cNvSpPr>
              <p:nvPr/>
            </p:nvSpPr>
            <p:spPr bwMode="auto">
              <a:xfrm>
                <a:off x="1001" y="3730"/>
                <a:ext cx="4" cy="6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1 w 2"/>
                  <a:gd name="T5" fmla="*/ 3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Line 20"/>
              <p:cNvSpPr>
                <a:spLocks noChangeShapeType="1"/>
              </p:cNvSpPr>
              <p:nvPr/>
            </p:nvSpPr>
            <p:spPr bwMode="auto">
              <a:xfrm>
                <a:off x="-1130" y="18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Line 21"/>
              <p:cNvSpPr>
                <a:spLocks noChangeShapeType="1"/>
              </p:cNvSpPr>
              <p:nvPr/>
            </p:nvSpPr>
            <p:spPr bwMode="auto">
              <a:xfrm>
                <a:off x="-1130" y="182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22"/>
              <p:cNvSpPr>
                <a:spLocks/>
              </p:cNvSpPr>
              <p:nvPr/>
            </p:nvSpPr>
            <p:spPr bwMode="auto">
              <a:xfrm>
                <a:off x="-1110" y="1987"/>
                <a:ext cx="18" cy="14"/>
              </a:xfrm>
              <a:custGeom>
                <a:avLst/>
                <a:gdLst>
                  <a:gd name="T0" fmla="*/ 7 w 9"/>
                  <a:gd name="T1" fmla="*/ 1 h 7"/>
                  <a:gd name="T2" fmla="*/ 6 w 9"/>
                  <a:gd name="T3" fmla="*/ 0 h 7"/>
                  <a:gd name="T4" fmla="*/ 6 w 9"/>
                  <a:gd name="T5" fmla="*/ 0 h 7"/>
                  <a:gd name="T6" fmla="*/ 6 w 9"/>
                  <a:gd name="T7" fmla="*/ 4 h 7"/>
                  <a:gd name="T8" fmla="*/ 0 w 9"/>
                  <a:gd name="T9" fmla="*/ 6 h 7"/>
                  <a:gd name="T10" fmla="*/ 4 w 9"/>
                  <a:gd name="T11" fmla="*/ 7 h 7"/>
                  <a:gd name="T12" fmla="*/ 5 w 9"/>
                  <a:gd name="T13" fmla="*/ 6 h 7"/>
                  <a:gd name="T14" fmla="*/ 8 w 9"/>
                  <a:gd name="T15" fmla="*/ 2 h 7"/>
                  <a:gd name="T16" fmla="*/ 9 w 9"/>
                  <a:gd name="T17" fmla="*/ 2 h 7"/>
                  <a:gd name="T18" fmla="*/ 8 w 9"/>
                  <a:gd name="T19" fmla="*/ 1 h 7"/>
                  <a:gd name="T20" fmla="*/ 7 w 9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">
                    <a:moveTo>
                      <a:pt x="7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3"/>
                      <a:pt x="6" y="4"/>
                    </a:cubicBezTo>
                    <a:cubicBezTo>
                      <a:pt x="5" y="5"/>
                      <a:pt x="4" y="6"/>
                      <a:pt x="0" y="6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Freeform 23"/>
              <p:cNvSpPr>
                <a:spLocks/>
              </p:cNvSpPr>
              <p:nvPr/>
            </p:nvSpPr>
            <p:spPr bwMode="auto">
              <a:xfrm>
                <a:off x="700" y="3761"/>
                <a:ext cx="53" cy="26"/>
              </a:xfrm>
              <a:custGeom>
                <a:avLst/>
                <a:gdLst>
                  <a:gd name="T0" fmla="*/ 26 w 26"/>
                  <a:gd name="T1" fmla="*/ 11 h 13"/>
                  <a:gd name="T2" fmla="*/ 2 w 26"/>
                  <a:gd name="T3" fmla="*/ 0 h 13"/>
                  <a:gd name="T4" fmla="*/ 1 w 26"/>
                  <a:gd name="T5" fmla="*/ 1 h 13"/>
                  <a:gd name="T6" fmla="*/ 0 w 26"/>
                  <a:gd name="T7" fmla="*/ 2 h 13"/>
                  <a:gd name="T8" fmla="*/ 4 w 26"/>
                  <a:gd name="T9" fmla="*/ 3 h 13"/>
                  <a:gd name="T10" fmla="*/ 7 w 26"/>
                  <a:gd name="T11" fmla="*/ 7 h 13"/>
                  <a:gd name="T12" fmla="*/ 8 w 26"/>
                  <a:gd name="T13" fmla="*/ 7 h 13"/>
                  <a:gd name="T14" fmla="*/ 9 w 26"/>
                  <a:gd name="T15" fmla="*/ 7 h 13"/>
                  <a:gd name="T16" fmla="*/ 14 w 26"/>
                  <a:gd name="T17" fmla="*/ 5 h 13"/>
                  <a:gd name="T18" fmla="*/ 16 w 26"/>
                  <a:gd name="T19" fmla="*/ 5 h 13"/>
                  <a:gd name="T20" fmla="*/ 19 w 26"/>
                  <a:gd name="T21" fmla="*/ 12 h 13"/>
                  <a:gd name="T22" fmla="*/ 19 w 26"/>
                  <a:gd name="T23" fmla="*/ 13 h 13"/>
                  <a:gd name="T24" fmla="*/ 20 w 26"/>
                  <a:gd name="T25" fmla="*/ 12 h 13"/>
                  <a:gd name="T26" fmla="*/ 26 w 26"/>
                  <a:gd name="T2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3">
                    <a:moveTo>
                      <a:pt x="26" y="11"/>
                    </a:moveTo>
                    <a:cubicBezTo>
                      <a:pt x="21" y="7"/>
                      <a:pt x="5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5" y="3"/>
                      <a:pt x="7" y="5"/>
                      <a:pt x="7" y="7"/>
                    </a:cubicBezTo>
                    <a:cubicBezTo>
                      <a:pt x="7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10" y="6"/>
                      <a:pt x="12" y="5"/>
                      <a:pt x="14" y="5"/>
                    </a:cubicBezTo>
                    <a:cubicBezTo>
                      <a:pt x="14" y="5"/>
                      <a:pt x="15" y="5"/>
                      <a:pt x="16" y="5"/>
                    </a:cubicBezTo>
                    <a:cubicBezTo>
                      <a:pt x="18" y="7"/>
                      <a:pt x="19" y="9"/>
                      <a:pt x="19" y="12"/>
                    </a:cubicBezTo>
                    <a:cubicBezTo>
                      <a:pt x="19" y="12"/>
                      <a:pt x="19" y="13"/>
                      <a:pt x="19" y="13"/>
                    </a:cubicBezTo>
                    <a:cubicBezTo>
                      <a:pt x="19" y="13"/>
                      <a:pt x="20" y="12"/>
                      <a:pt x="20" y="12"/>
                    </a:cubicBezTo>
                    <a:cubicBezTo>
                      <a:pt x="22" y="11"/>
                      <a:pt x="24" y="10"/>
                      <a:pt x="2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Freeform 24"/>
              <p:cNvSpPr>
                <a:spLocks/>
              </p:cNvSpPr>
              <p:nvPr/>
            </p:nvSpPr>
            <p:spPr bwMode="auto">
              <a:xfrm>
                <a:off x="712" y="3615"/>
                <a:ext cx="30" cy="20"/>
              </a:xfrm>
              <a:custGeom>
                <a:avLst/>
                <a:gdLst>
                  <a:gd name="T0" fmla="*/ 12 w 15"/>
                  <a:gd name="T1" fmla="*/ 6 h 10"/>
                  <a:gd name="T2" fmla="*/ 8 w 15"/>
                  <a:gd name="T3" fmla="*/ 1 h 10"/>
                  <a:gd name="T4" fmla="*/ 7 w 15"/>
                  <a:gd name="T5" fmla="*/ 1 h 10"/>
                  <a:gd name="T6" fmla="*/ 3 w 15"/>
                  <a:gd name="T7" fmla="*/ 1 h 10"/>
                  <a:gd name="T8" fmla="*/ 3 w 15"/>
                  <a:gd name="T9" fmla="*/ 1 h 10"/>
                  <a:gd name="T10" fmla="*/ 1 w 15"/>
                  <a:gd name="T11" fmla="*/ 0 h 10"/>
                  <a:gd name="T12" fmla="*/ 0 w 15"/>
                  <a:gd name="T13" fmla="*/ 0 h 10"/>
                  <a:gd name="T14" fmla="*/ 0 w 15"/>
                  <a:gd name="T15" fmla="*/ 1 h 10"/>
                  <a:gd name="T16" fmla="*/ 9 w 15"/>
                  <a:gd name="T17" fmla="*/ 7 h 10"/>
                  <a:gd name="T18" fmla="*/ 15 w 15"/>
                  <a:gd name="T19" fmla="*/ 10 h 10"/>
                  <a:gd name="T20" fmla="*/ 12 w 15"/>
                  <a:gd name="T2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12" y="6"/>
                    </a:moveTo>
                    <a:cubicBezTo>
                      <a:pt x="11" y="4"/>
                      <a:pt x="10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6" y="5"/>
                      <a:pt x="9" y="7"/>
                    </a:cubicBezTo>
                    <a:cubicBezTo>
                      <a:pt x="11" y="7"/>
                      <a:pt x="13" y="8"/>
                      <a:pt x="15" y="10"/>
                    </a:cubicBezTo>
                    <a:cubicBezTo>
                      <a:pt x="14" y="9"/>
                      <a:pt x="13" y="7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25"/>
              <p:cNvSpPr>
                <a:spLocks/>
              </p:cNvSpPr>
              <p:nvPr/>
            </p:nvSpPr>
            <p:spPr bwMode="auto">
              <a:xfrm>
                <a:off x="591" y="3841"/>
                <a:ext cx="10" cy="4"/>
              </a:xfrm>
              <a:custGeom>
                <a:avLst/>
                <a:gdLst>
                  <a:gd name="T0" fmla="*/ 0 w 5"/>
                  <a:gd name="T1" fmla="*/ 1 h 2"/>
                  <a:gd name="T2" fmla="*/ 0 w 5"/>
                  <a:gd name="T3" fmla="*/ 1 h 2"/>
                  <a:gd name="T4" fmla="*/ 4 w 5"/>
                  <a:gd name="T5" fmla="*/ 2 h 2"/>
                  <a:gd name="T6" fmla="*/ 5 w 5"/>
                  <a:gd name="T7" fmla="*/ 0 h 2"/>
                  <a:gd name="T8" fmla="*/ 5 w 5"/>
                  <a:gd name="T9" fmla="*/ 0 h 2"/>
                  <a:gd name="T10" fmla="*/ 0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26"/>
              <p:cNvSpPr>
                <a:spLocks/>
              </p:cNvSpPr>
              <p:nvPr/>
            </p:nvSpPr>
            <p:spPr bwMode="auto">
              <a:xfrm>
                <a:off x="692" y="3718"/>
                <a:ext cx="30" cy="20"/>
              </a:xfrm>
              <a:custGeom>
                <a:avLst/>
                <a:gdLst>
                  <a:gd name="T0" fmla="*/ 1 w 15"/>
                  <a:gd name="T1" fmla="*/ 6 h 10"/>
                  <a:gd name="T2" fmla="*/ 3 w 15"/>
                  <a:gd name="T3" fmla="*/ 7 h 10"/>
                  <a:gd name="T4" fmla="*/ 8 w 15"/>
                  <a:gd name="T5" fmla="*/ 10 h 10"/>
                  <a:gd name="T6" fmla="*/ 8 w 15"/>
                  <a:gd name="T7" fmla="*/ 9 h 10"/>
                  <a:gd name="T8" fmla="*/ 15 w 15"/>
                  <a:gd name="T9" fmla="*/ 5 h 10"/>
                  <a:gd name="T10" fmla="*/ 4 w 15"/>
                  <a:gd name="T11" fmla="*/ 1 h 10"/>
                  <a:gd name="T12" fmla="*/ 1 w 15"/>
                  <a:gd name="T13" fmla="*/ 0 h 10"/>
                  <a:gd name="T14" fmla="*/ 0 w 15"/>
                  <a:gd name="T15" fmla="*/ 4 h 10"/>
                  <a:gd name="T16" fmla="*/ 1 w 15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0">
                    <a:moveTo>
                      <a:pt x="1" y="6"/>
                    </a:moveTo>
                    <a:cubicBezTo>
                      <a:pt x="2" y="7"/>
                      <a:pt x="2" y="7"/>
                      <a:pt x="3" y="7"/>
                    </a:cubicBezTo>
                    <a:cubicBezTo>
                      <a:pt x="5" y="8"/>
                      <a:pt x="6" y="8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0" y="8"/>
                      <a:pt x="13" y="7"/>
                      <a:pt x="15" y="5"/>
                    </a:cubicBezTo>
                    <a:cubicBezTo>
                      <a:pt x="11" y="5"/>
                      <a:pt x="8" y="3"/>
                      <a:pt x="4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27"/>
              <p:cNvSpPr>
                <a:spLocks/>
              </p:cNvSpPr>
              <p:nvPr/>
            </p:nvSpPr>
            <p:spPr bwMode="auto">
              <a:xfrm>
                <a:off x="641" y="3825"/>
                <a:ext cx="57" cy="18"/>
              </a:xfrm>
              <a:custGeom>
                <a:avLst/>
                <a:gdLst>
                  <a:gd name="T0" fmla="*/ 2 w 28"/>
                  <a:gd name="T1" fmla="*/ 3 h 9"/>
                  <a:gd name="T2" fmla="*/ 12 w 28"/>
                  <a:gd name="T3" fmla="*/ 5 h 9"/>
                  <a:gd name="T4" fmla="*/ 22 w 28"/>
                  <a:gd name="T5" fmla="*/ 7 h 9"/>
                  <a:gd name="T6" fmla="*/ 26 w 28"/>
                  <a:gd name="T7" fmla="*/ 9 h 9"/>
                  <a:gd name="T8" fmla="*/ 26 w 28"/>
                  <a:gd name="T9" fmla="*/ 8 h 9"/>
                  <a:gd name="T10" fmla="*/ 25 w 28"/>
                  <a:gd name="T11" fmla="*/ 7 h 9"/>
                  <a:gd name="T12" fmla="*/ 26 w 28"/>
                  <a:gd name="T13" fmla="*/ 7 h 9"/>
                  <a:gd name="T14" fmla="*/ 27 w 28"/>
                  <a:gd name="T15" fmla="*/ 6 h 9"/>
                  <a:gd name="T16" fmla="*/ 28 w 28"/>
                  <a:gd name="T17" fmla="*/ 5 h 9"/>
                  <a:gd name="T18" fmla="*/ 24 w 28"/>
                  <a:gd name="T19" fmla="*/ 4 h 9"/>
                  <a:gd name="T20" fmla="*/ 20 w 28"/>
                  <a:gd name="T21" fmla="*/ 0 h 9"/>
                  <a:gd name="T22" fmla="*/ 16 w 28"/>
                  <a:gd name="T23" fmla="*/ 4 h 9"/>
                  <a:gd name="T24" fmla="*/ 11 w 28"/>
                  <a:gd name="T25" fmla="*/ 1 h 9"/>
                  <a:gd name="T26" fmla="*/ 11 w 28"/>
                  <a:gd name="T27" fmla="*/ 1 h 9"/>
                  <a:gd name="T28" fmla="*/ 0 w 28"/>
                  <a:gd name="T29" fmla="*/ 2 h 9"/>
                  <a:gd name="T30" fmla="*/ 2 w 28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9">
                    <a:moveTo>
                      <a:pt x="2" y="3"/>
                    </a:moveTo>
                    <a:cubicBezTo>
                      <a:pt x="5" y="4"/>
                      <a:pt x="9" y="5"/>
                      <a:pt x="12" y="5"/>
                    </a:cubicBezTo>
                    <a:cubicBezTo>
                      <a:pt x="15" y="5"/>
                      <a:pt x="19" y="6"/>
                      <a:pt x="22" y="7"/>
                    </a:cubicBezTo>
                    <a:cubicBezTo>
                      <a:pt x="24" y="7"/>
                      <a:pt x="25" y="8"/>
                      <a:pt x="26" y="9"/>
                    </a:cubicBezTo>
                    <a:cubicBezTo>
                      <a:pt x="26" y="9"/>
                      <a:pt x="26" y="8"/>
                      <a:pt x="26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6"/>
                      <a:pt x="27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5" y="5"/>
                      <a:pt x="24" y="4"/>
                    </a:cubicBezTo>
                    <a:cubicBezTo>
                      <a:pt x="23" y="3"/>
                      <a:pt x="21" y="2"/>
                      <a:pt x="20" y="0"/>
                    </a:cubicBezTo>
                    <a:cubicBezTo>
                      <a:pt x="20" y="2"/>
                      <a:pt x="18" y="4"/>
                      <a:pt x="16" y="4"/>
                    </a:cubicBezTo>
                    <a:cubicBezTo>
                      <a:pt x="14" y="4"/>
                      <a:pt x="12" y="3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3"/>
                      <a:pt x="5" y="3"/>
                      <a:pt x="0" y="2"/>
                    </a:cubicBezTo>
                    <a:cubicBezTo>
                      <a:pt x="1" y="2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28"/>
              <p:cNvSpPr>
                <a:spLocks/>
              </p:cNvSpPr>
              <p:nvPr/>
            </p:nvSpPr>
            <p:spPr bwMode="auto">
              <a:xfrm>
                <a:off x="706" y="3833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0 h 1"/>
                  <a:gd name="T8" fmla="*/ 2 w 2"/>
                  <a:gd name="T9" fmla="*/ 1 h 1"/>
                  <a:gd name="T10" fmla="*/ 2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29"/>
              <p:cNvSpPr>
                <a:spLocks/>
              </p:cNvSpPr>
              <p:nvPr/>
            </p:nvSpPr>
            <p:spPr bwMode="auto">
              <a:xfrm>
                <a:off x="89" y="531"/>
                <a:ext cx="2" cy="6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0 w 1"/>
                  <a:gd name="T5" fmla="*/ 1 h 3"/>
                  <a:gd name="T6" fmla="*/ 1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Rectangle 30"/>
              <p:cNvSpPr>
                <a:spLocks noChangeArrowheads="1"/>
              </p:cNvSpPr>
              <p:nvPr/>
            </p:nvSpPr>
            <p:spPr bwMode="auto">
              <a:xfrm>
                <a:off x="-220" y="2124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31"/>
              <p:cNvSpPr>
                <a:spLocks/>
              </p:cNvSpPr>
              <p:nvPr/>
            </p:nvSpPr>
            <p:spPr bwMode="auto">
              <a:xfrm>
                <a:off x="-218" y="2086"/>
                <a:ext cx="32" cy="50"/>
              </a:xfrm>
              <a:custGeom>
                <a:avLst/>
                <a:gdLst>
                  <a:gd name="T0" fmla="*/ 0 w 16"/>
                  <a:gd name="T1" fmla="*/ 19 h 25"/>
                  <a:gd name="T2" fmla="*/ 0 w 16"/>
                  <a:gd name="T3" fmla="*/ 19 h 25"/>
                  <a:gd name="T4" fmla="*/ 0 w 16"/>
                  <a:gd name="T5" fmla="*/ 19 h 25"/>
                  <a:gd name="T6" fmla="*/ 2 w 16"/>
                  <a:gd name="T7" fmla="*/ 20 h 25"/>
                  <a:gd name="T8" fmla="*/ 8 w 16"/>
                  <a:gd name="T9" fmla="*/ 25 h 25"/>
                  <a:gd name="T10" fmla="*/ 10 w 16"/>
                  <a:gd name="T11" fmla="*/ 24 h 25"/>
                  <a:gd name="T12" fmla="*/ 10 w 16"/>
                  <a:gd name="T13" fmla="*/ 24 h 25"/>
                  <a:gd name="T14" fmla="*/ 14 w 16"/>
                  <a:gd name="T15" fmla="*/ 20 h 25"/>
                  <a:gd name="T16" fmla="*/ 13 w 16"/>
                  <a:gd name="T17" fmla="*/ 15 h 25"/>
                  <a:gd name="T18" fmla="*/ 16 w 16"/>
                  <a:gd name="T19" fmla="*/ 10 h 25"/>
                  <a:gd name="T20" fmla="*/ 16 w 16"/>
                  <a:gd name="T21" fmla="*/ 10 h 25"/>
                  <a:gd name="T22" fmla="*/ 9 w 16"/>
                  <a:gd name="T23" fmla="*/ 0 h 25"/>
                  <a:gd name="T24" fmla="*/ 10 w 16"/>
                  <a:gd name="T25" fmla="*/ 2 h 25"/>
                  <a:gd name="T26" fmla="*/ 11 w 16"/>
                  <a:gd name="T27" fmla="*/ 10 h 25"/>
                  <a:gd name="T28" fmla="*/ 13 w 16"/>
                  <a:gd name="T29" fmla="*/ 9 h 25"/>
                  <a:gd name="T30" fmla="*/ 8 w 16"/>
                  <a:gd name="T31" fmla="*/ 14 h 25"/>
                  <a:gd name="T32" fmla="*/ 6 w 16"/>
                  <a:gd name="T33" fmla="*/ 15 h 25"/>
                  <a:gd name="T34" fmla="*/ 2 w 16"/>
                  <a:gd name="T35" fmla="*/ 18 h 25"/>
                  <a:gd name="T36" fmla="*/ 0 w 16"/>
                  <a:gd name="T3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25">
                    <a:moveTo>
                      <a:pt x="0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4" y="21"/>
                      <a:pt x="6" y="23"/>
                      <a:pt x="8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2"/>
                      <a:pt x="12" y="21"/>
                      <a:pt x="14" y="20"/>
                    </a:cubicBezTo>
                    <a:cubicBezTo>
                      <a:pt x="13" y="19"/>
                      <a:pt x="13" y="17"/>
                      <a:pt x="13" y="15"/>
                    </a:cubicBezTo>
                    <a:cubicBezTo>
                      <a:pt x="13" y="13"/>
                      <a:pt x="15" y="11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2" y="4"/>
                      <a:pt x="9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12" y="4"/>
                      <a:pt x="13" y="7"/>
                      <a:pt x="11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6"/>
                      <a:pt x="4" y="17"/>
                      <a:pt x="2" y="18"/>
                    </a:cubicBezTo>
                    <a:cubicBezTo>
                      <a:pt x="1" y="18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32"/>
              <p:cNvSpPr>
                <a:spLocks/>
              </p:cNvSpPr>
              <p:nvPr/>
            </p:nvSpPr>
            <p:spPr bwMode="auto">
              <a:xfrm>
                <a:off x="433" y="523"/>
                <a:ext cx="8" cy="8"/>
              </a:xfrm>
              <a:custGeom>
                <a:avLst/>
                <a:gdLst>
                  <a:gd name="T0" fmla="*/ 0 w 4"/>
                  <a:gd name="T1" fmla="*/ 0 h 4"/>
                  <a:gd name="T2" fmla="*/ 1 w 4"/>
                  <a:gd name="T3" fmla="*/ 4 h 4"/>
                  <a:gd name="T4" fmla="*/ 1 w 4"/>
                  <a:gd name="T5" fmla="*/ 3 h 4"/>
                  <a:gd name="T6" fmla="*/ 4 w 4"/>
                  <a:gd name="T7" fmla="*/ 2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33"/>
              <p:cNvSpPr>
                <a:spLocks/>
              </p:cNvSpPr>
              <p:nvPr/>
            </p:nvSpPr>
            <p:spPr bwMode="auto">
              <a:xfrm>
                <a:off x="176" y="547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34"/>
              <p:cNvSpPr>
                <a:spLocks/>
              </p:cNvSpPr>
              <p:nvPr/>
            </p:nvSpPr>
            <p:spPr bwMode="auto">
              <a:xfrm>
                <a:off x="223" y="494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35"/>
              <p:cNvSpPr>
                <a:spLocks/>
              </p:cNvSpPr>
              <p:nvPr/>
            </p:nvSpPr>
            <p:spPr bwMode="auto">
              <a:xfrm>
                <a:off x="-376" y="2136"/>
                <a:ext cx="14" cy="21"/>
              </a:xfrm>
              <a:custGeom>
                <a:avLst/>
                <a:gdLst>
                  <a:gd name="T0" fmla="*/ 3 w 7"/>
                  <a:gd name="T1" fmla="*/ 1 h 10"/>
                  <a:gd name="T2" fmla="*/ 2 w 7"/>
                  <a:gd name="T3" fmla="*/ 0 h 10"/>
                  <a:gd name="T4" fmla="*/ 0 w 7"/>
                  <a:gd name="T5" fmla="*/ 2 h 10"/>
                  <a:gd name="T6" fmla="*/ 1 w 7"/>
                  <a:gd name="T7" fmla="*/ 6 h 10"/>
                  <a:gd name="T8" fmla="*/ 1 w 7"/>
                  <a:gd name="T9" fmla="*/ 6 h 10"/>
                  <a:gd name="T10" fmla="*/ 3 w 7"/>
                  <a:gd name="T11" fmla="*/ 10 h 10"/>
                  <a:gd name="T12" fmla="*/ 3 w 7"/>
                  <a:gd name="T13" fmla="*/ 10 h 10"/>
                  <a:gd name="T14" fmla="*/ 7 w 7"/>
                  <a:gd name="T15" fmla="*/ 10 h 10"/>
                  <a:gd name="T16" fmla="*/ 5 w 7"/>
                  <a:gd name="T17" fmla="*/ 2 h 10"/>
                  <a:gd name="T18" fmla="*/ 3 w 7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3" y="8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8"/>
                      <a:pt x="5" y="5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36"/>
              <p:cNvSpPr>
                <a:spLocks/>
              </p:cNvSpPr>
              <p:nvPr/>
            </p:nvSpPr>
            <p:spPr bwMode="auto">
              <a:xfrm>
                <a:off x="1191" y="274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37"/>
              <p:cNvSpPr>
                <a:spLocks/>
              </p:cNvSpPr>
              <p:nvPr/>
            </p:nvSpPr>
            <p:spPr bwMode="auto">
              <a:xfrm>
                <a:off x="674" y="1514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38"/>
              <p:cNvSpPr>
                <a:spLocks/>
              </p:cNvSpPr>
              <p:nvPr/>
            </p:nvSpPr>
            <p:spPr bwMode="auto">
              <a:xfrm>
                <a:off x="552" y="785"/>
                <a:ext cx="31" cy="15"/>
              </a:xfrm>
              <a:custGeom>
                <a:avLst/>
                <a:gdLst>
                  <a:gd name="T0" fmla="*/ 0 w 15"/>
                  <a:gd name="T1" fmla="*/ 0 h 7"/>
                  <a:gd name="T2" fmla="*/ 0 w 15"/>
                  <a:gd name="T3" fmla="*/ 1 h 7"/>
                  <a:gd name="T4" fmla="*/ 0 w 15"/>
                  <a:gd name="T5" fmla="*/ 1 h 7"/>
                  <a:gd name="T6" fmla="*/ 5 w 15"/>
                  <a:gd name="T7" fmla="*/ 5 h 7"/>
                  <a:gd name="T8" fmla="*/ 7 w 15"/>
                  <a:gd name="T9" fmla="*/ 7 h 7"/>
                  <a:gd name="T10" fmla="*/ 14 w 15"/>
                  <a:gd name="T11" fmla="*/ 7 h 7"/>
                  <a:gd name="T12" fmla="*/ 15 w 15"/>
                  <a:gd name="T13" fmla="*/ 7 h 7"/>
                  <a:gd name="T14" fmla="*/ 0 w 15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7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3"/>
                      <a:pt x="5" y="5"/>
                    </a:cubicBezTo>
                    <a:cubicBezTo>
                      <a:pt x="5" y="5"/>
                      <a:pt x="6" y="6"/>
                      <a:pt x="7" y="7"/>
                    </a:cubicBezTo>
                    <a:cubicBezTo>
                      <a:pt x="9" y="7"/>
                      <a:pt x="12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0" y="6"/>
                      <a:pt x="5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39"/>
              <p:cNvSpPr>
                <a:spLocks/>
              </p:cNvSpPr>
              <p:nvPr/>
            </p:nvSpPr>
            <p:spPr bwMode="auto">
              <a:xfrm>
                <a:off x="-459" y="2082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1 w 1"/>
                  <a:gd name="T3" fmla="*/ 4 h 4"/>
                  <a:gd name="T4" fmla="*/ 0 w 1"/>
                  <a:gd name="T5" fmla="*/ 0 h 4"/>
                  <a:gd name="T6" fmla="*/ 0 w 1"/>
                  <a:gd name="T7" fmla="*/ 3 h 4"/>
                  <a:gd name="T8" fmla="*/ 0 w 1"/>
                  <a:gd name="T9" fmla="*/ 3 h 4"/>
                  <a:gd name="T10" fmla="*/ 0 w 1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40"/>
              <p:cNvSpPr>
                <a:spLocks/>
              </p:cNvSpPr>
              <p:nvPr/>
            </p:nvSpPr>
            <p:spPr bwMode="auto">
              <a:xfrm>
                <a:off x="1204" y="258"/>
                <a:ext cx="4" cy="6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41"/>
              <p:cNvSpPr>
                <a:spLocks/>
              </p:cNvSpPr>
              <p:nvPr/>
            </p:nvSpPr>
            <p:spPr bwMode="auto">
              <a:xfrm>
                <a:off x="-420" y="1327"/>
                <a:ext cx="6" cy="5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2 w 3"/>
                  <a:gd name="T7" fmla="*/ 1 h 2"/>
                  <a:gd name="T8" fmla="*/ 0 w 3"/>
                  <a:gd name="T9" fmla="*/ 2 h 2"/>
                  <a:gd name="T10" fmla="*/ 3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42"/>
              <p:cNvSpPr>
                <a:spLocks/>
              </p:cNvSpPr>
              <p:nvPr/>
            </p:nvSpPr>
            <p:spPr bwMode="auto">
              <a:xfrm>
                <a:off x="1806" y="37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43"/>
              <p:cNvSpPr>
                <a:spLocks/>
              </p:cNvSpPr>
              <p:nvPr/>
            </p:nvSpPr>
            <p:spPr bwMode="auto">
              <a:xfrm>
                <a:off x="-590" y="1645"/>
                <a:ext cx="4" cy="4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44"/>
              <p:cNvSpPr>
                <a:spLocks/>
              </p:cNvSpPr>
              <p:nvPr/>
            </p:nvSpPr>
            <p:spPr bwMode="auto">
              <a:xfrm>
                <a:off x="2" y="599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45"/>
              <p:cNvSpPr>
                <a:spLocks/>
              </p:cNvSpPr>
              <p:nvPr/>
            </p:nvSpPr>
            <p:spPr bwMode="auto">
              <a:xfrm>
                <a:off x="18" y="573"/>
                <a:ext cx="25" cy="32"/>
              </a:xfrm>
              <a:custGeom>
                <a:avLst/>
                <a:gdLst>
                  <a:gd name="T0" fmla="*/ 3 w 12"/>
                  <a:gd name="T1" fmla="*/ 7 h 16"/>
                  <a:gd name="T2" fmla="*/ 0 w 12"/>
                  <a:gd name="T3" fmla="*/ 13 h 16"/>
                  <a:gd name="T4" fmla="*/ 2 w 12"/>
                  <a:gd name="T5" fmla="*/ 14 h 16"/>
                  <a:gd name="T6" fmla="*/ 6 w 12"/>
                  <a:gd name="T7" fmla="*/ 10 h 16"/>
                  <a:gd name="T8" fmla="*/ 7 w 12"/>
                  <a:gd name="T9" fmla="*/ 8 h 16"/>
                  <a:gd name="T10" fmla="*/ 7 w 12"/>
                  <a:gd name="T11" fmla="*/ 10 h 16"/>
                  <a:gd name="T12" fmla="*/ 10 w 12"/>
                  <a:gd name="T13" fmla="*/ 14 h 16"/>
                  <a:gd name="T14" fmla="*/ 10 w 12"/>
                  <a:gd name="T15" fmla="*/ 16 h 16"/>
                  <a:gd name="T16" fmla="*/ 11 w 12"/>
                  <a:gd name="T17" fmla="*/ 15 h 16"/>
                  <a:gd name="T18" fmla="*/ 11 w 12"/>
                  <a:gd name="T19" fmla="*/ 12 h 16"/>
                  <a:gd name="T20" fmla="*/ 12 w 12"/>
                  <a:gd name="T21" fmla="*/ 6 h 16"/>
                  <a:gd name="T22" fmla="*/ 7 w 12"/>
                  <a:gd name="T23" fmla="*/ 0 h 16"/>
                  <a:gd name="T24" fmla="*/ 4 w 12"/>
                  <a:gd name="T25" fmla="*/ 4 h 16"/>
                  <a:gd name="T26" fmla="*/ 3 w 12"/>
                  <a:gd name="T2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6">
                    <a:moveTo>
                      <a:pt x="3" y="7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3" y="11"/>
                      <a:pt x="4" y="9"/>
                      <a:pt x="6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0" y="14"/>
                      <a:pt x="10" y="15"/>
                      <a:pt x="10" y="16"/>
                    </a:cubicBezTo>
                    <a:cubicBezTo>
                      <a:pt x="10" y="16"/>
                      <a:pt x="11" y="15"/>
                      <a:pt x="11" y="15"/>
                    </a:cubicBezTo>
                    <a:cubicBezTo>
                      <a:pt x="11" y="14"/>
                      <a:pt x="11" y="13"/>
                      <a:pt x="11" y="12"/>
                    </a:cubicBezTo>
                    <a:cubicBezTo>
                      <a:pt x="11" y="10"/>
                      <a:pt x="11" y="8"/>
                      <a:pt x="12" y="6"/>
                    </a:cubicBezTo>
                    <a:cubicBezTo>
                      <a:pt x="9" y="5"/>
                      <a:pt x="7" y="3"/>
                      <a:pt x="7" y="0"/>
                    </a:cubicBezTo>
                    <a:cubicBezTo>
                      <a:pt x="6" y="1"/>
                      <a:pt x="5" y="3"/>
                      <a:pt x="4" y="4"/>
                    </a:cubicBezTo>
                    <a:cubicBezTo>
                      <a:pt x="4" y="5"/>
                      <a:pt x="4" y="6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46"/>
              <p:cNvSpPr>
                <a:spLocks/>
              </p:cNvSpPr>
              <p:nvPr/>
            </p:nvSpPr>
            <p:spPr bwMode="auto">
              <a:xfrm>
                <a:off x="61" y="581"/>
                <a:ext cx="8" cy="14"/>
              </a:xfrm>
              <a:custGeom>
                <a:avLst/>
                <a:gdLst>
                  <a:gd name="T0" fmla="*/ 0 w 4"/>
                  <a:gd name="T1" fmla="*/ 2 h 7"/>
                  <a:gd name="T2" fmla="*/ 1 w 4"/>
                  <a:gd name="T3" fmla="*/ 5 h 7"/>
                  <a:gd name="T4" fmla="*/ 1 w 4"/>
                  <a:gd name="T5" fmla="*/ 5 h 7"/>
                  <a:gd name="T6" fmla="*/ 3 w 4"/>
                  <a:gd name="T7" fmla="*/ 6 h 7"/>
                  <a:gd name="T8" fmla="*/ 4 w 4"/>
                  <a:gd name="T9" fmla="*/ 7 h 7"/>
                  <a:gd name="T10" fmla="*/ 3 w 4"/>
                  <a:gd name="T11" fmla="*/ 0 h 7"/>
                  <a:gd name="T12" fmla="*/ 0 w 4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2"/>
                    </a:moveTo>
                    <a:cubicBezTo>
                      <a:pt x="0" y="3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4"/>
                      <a:pt x="4" y="2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47"/>
              <p:cNvSpPr>
                <a:spLocks/>
              </p:cNvSpPr>
              <p:nvPr/>
            </p:nvSpPr>
            <p:spPr bwMode="auto">
              <a:xfrm>
                <a:off x="2660" y="2996"/>
                <a:ext cx="6" cy="6"/>
              </a:xfrm>
              <a:custGeom>
                <a:avLst/>
                <a:gdLst>
                  <a:gd name="T0" fmla="*/ 2 w 3"/>
                  <a:gd name="T1" fmla="*/ 0 h 3"/>
                  <a:gd name="T2" fmla="*/ 1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1 h 3"/>
                  <a:gd name="T12" fmla="*/ 3 w 3"/>
                  <a:gd name="T13" fmla="*/ 0 h 3"/>
                  <a:gd name="T14" fmla="*/ 2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48"/>
              <p:cNvSpPr>
                <a:spLocks/>
              </p:cNvSpPr>
              <p:nvPr/>
            </p:nvSpPr>
            <p:spPr bwMode="auto">
              <a:xfrm>
                <a:off x="158" y="21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49"/>
              <p:cNvSpPr>
                <a:spLocks/>
              </p:cNvSpPr>
              <p:nvPr/>
            </p:nvSpPr>
            <p:spPr bwMode="auto">
              <a:xfrm>
                <a:off x="-331" y="171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50"/>
              <p:cNvSpPr>
                <a:spLocks/>
              </p:cNvSpPr>
              <p:nvPr/>
            </p:nvSpPr>
            <p:spPr bwMode="auto">
              <a:xfrm>
                <a:off x="-568" y="1639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51"/>
              <p:cNvSpPr>
                <a:spLocks/>
              </p:cNvSpPr>
              <p:nvPr/>
            </p:nvSpPr>
            <p:spPr bwMode="auto">
              <a:xfrm>
                <a:off x="-115" y="769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Rectangle 52"/>
              <p:cNvSpPr>
                <a:spLocks noChangeArrowheads="1"/>
              </p:cNvSpPr>
              <p:nvPr/>
            </p:nvSpPr>
            <p:spPr bwMode="auto">
              <a:xfrm>
                <a:off x="2840" y="717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Freeform 53"/>
              <p:cNvSpPr>
                <a:spLocks/>
              </p:cNvSpPr>
              <p:nvPr/>
            </p:nvSpPr>
            <p:spPr bwMode="auto">
              <a:xfrm>
                <a:off x="-1553" y="2132"/>
                <a:ext cx="8" cy="2"/>
              </a:xfrm>
              <a:custGeom>
                <a:avLst/>
                <a:gdLst>
                  <a:gd name="T0" fmla="*/ 3 w 4"/>
                  <a:gd name="T1" fmla="*/ 1 h 1"/>
                  <a:gd name="T2" fmla="*/ 4 w 4"/>
                  <a:gd name="T3" fmla="*/ 0 h 1"/>
                  <a:gd name="T4" fmla="*/ 1 w 4"/>
                  <a:gd name="T5" fmla="*/ 0 h 1"/>
                  <a:gd name="T6" fmla="*/ 0 w 4"/>
                  <a:gd name="T7" fmla="*/ 0 h 1"/>
                  <a:gd name="T8" fmla="*/ 1 w 4"/>
                  <a:gd name="T9" fmla="*/ 0 h 1"/>
                  <a:gd name="T10" fmla="*/ 3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Freeform 54"/>
              <p:cNvSpPr>
                <a:spLocks/>
              </p:cNvSpPr>
              <p:nvPr/>
            </p:nvSpPr>
            <p:spPr bwMode="auto">
              <a:xfrm>
                <a:off x="1195" y="-30"/>
                <a:ext cx="83" cy="35"/>
              </a:xfrm>
              <a:custGeom>
                <a:avLst/>
                <a:gdLst>
                  <a:gd name="T0" fmla="*/ 21 w 41"/>
                  <a:gd name="T1" fmla="*/ 4 h 17"/>
                  <a:gd name="T2" fmla="*/ 18 w 41"/>
                  <a:gd name="T3" fmla="*/ 5 h 17"/>
                  <a:gd name="T4" fmla="*/ 16 w 41"/>
                  <a:gd name="T5" fmla="*/ 5 h 17"/>
                  <a:gd name="T6" fmla="*/ 14 w 41"/>
                  <a:gd name="T7" fmla="*/ 5 h 17"/>
                  <a:gd name="T8" fmla="*/ 9 w 41"/>
                  <a:gd name="T9" fmla="*/ 3 h 17"/>
                  <a:gd name="T10" fmla="*/ 0 w 41"/>
                  <a:gd name="T11" fmla="*/ 0 h 17"/>
                  <a:gd name="T12" fmla="*/ 1 w 41"/>
                  <a:gd name="T13" fmla="*/ 2 h 17"/>
                  <a:gd name="T14" fmla="*/ 2 w 41"/>
                  <a:gd name="T15" fmla="*/ 5 h 17"/>
                  <a:gd name="T16" fmla="*/ 3 w 41"/>
                  <a:gd name="T17" fmla="*/ 5 h 17"/>
                  <a:gd name="T18" fmla="*/ 3 w 41"/>
                  <a:gd name="T19" fmla="*/ 5 h 17"/>
                  <a:gd name="T20" fmla="*/ 4 w 41"/>
                  <a:gd name="T21" fmla="*/ 5 h 17"/>
                  <a:gd name="T22" fmla="*/ 4 w 41"/>
                  <a:gd name="T23" fmla="*/ 6 h 17"/>
                  <a:gd name="T24" fmla="*/ 5 w 41"/>
                  <a:gd name="T25" fmla="*/ 6 h 17"/>
                  <a:gd name="T26" fmla="*/ 5 w 41"/>
                  <a:gd name="T27" fmla="*/ 6 h 17"/>
                  <a:gd name="T28" fmla="*/ 5 w 41"/>
                  <a:gd name="T29" fmla="*/ 6 h 17"/>
                  <a:gd name="T30" fmla="*/ 14 w 41"/>
                  <a:gd name="T31" fmla="*/ 5 h 17"/>
                  <a:gd name="T32" fmla="*/ 7 w 41"/>
                  <a:gd name="T33" fmla="*/ 9 h 17"/>
                  <a:gd name="T34" fmla="*/ 7 w 41"/>
                  <a:gd name="T35" fmla="*/ 10 h 17"/>
                  <a:gd name="T36" fmla="*/ 4 w 41"/>
                  <a:gd name="T37" fmla="*/ 13 h 17"/>
                  <a:gd name="T38" fmla="*/ 18 w 41"/>
                  <a:gd name="T39" fmla="*/ 17 h 17"/>
                  <a:gd name="T40" fmla="*/ 18 w 41"/>
                  <a:gd name="T41" fmla="*/ 16 h 17"/>
                  <a:gd name="T42" fmla="*/ 24 w 41"/>
                  <a:gd name="T43" fmla="*/ 11 h 17"/>
                  <a:gd name="T44" fmla="*/ 24 w 41"/>
                  <a:gd name="T45" fmla="*/ 11 h 17"/>
                  <a:gd name="T46" fmla="*/ 31 w 41"/>
                  <a:gd name="T47" fmla="*/ 15 h 17"/>
                  <a:gd name="T48" fmla="*/ 33 w 41"/>
                  <a:gd name="T49" fmla="*/ 16 h 17"/>
                  <a:gd name="T50" fmla="*/ 34 w 41"/>
                  <a:gd name="T51" fmla="*/ 15 h 17"/>
                  <a:gd name="T52" fmla="*/ 34 w 41"/>
                  <a:gd name="T53" fmla="*/ 14 h 17"/>
                  <a:gd name="T54" fmla="*/ 35 w 41"/>
                  <a:gd name="T55" fmla="*/ 14 h 17"/>
                  <a:gd name="T56" fmla="*/ 36 w 41"/>
                  <a:gd name="T57" fmla="*/ 13 h 17"/>
                  <a:gd name="T58" fmla="*/ 36 w 41"/>
                  <a:gd name="T59" fmla="*/ 13 h 17"/>
                  <a:gd name="T60" fmla="*/ 37 w 41"/>
                  <a:gd name="T61" fmla="*/ 12 h 17"/>
                  <a:gd name="T62" fmla="*/ 37 w 41"/>
                  <a:gd name="T63" fmla="*/ 12 h 17"/>
                  <a:gd name="T64" fmla="*/ 38 w 41"/>
                  <a:gd name="T65" fmla="*/ 11 h 17"/>
                  <a:gd name="T66" fmla="*/ 39 w 41"/>
                  <a:gd name="T67" fmla="*/ 10 h 17"/>
                  <a:gd name="T68" fmla="*/ 39 w 41"/>
                  <a:gd name="T69" fmla="*/ 10 h 17"/>
                  <a:gd name="T70" fmla="*/ 40 w 41"/>
                  <a:gd name="T71" fmla="*/ 9 h 17"/>
                  <a:gd name="T72" fmla="*/ 40 w 41"/>
                  <a:gd name="T73" fmla="*/ 9 h 17"/>
                  <a:gd name="T74" fmla="*/ 40 w 41"/>
                  <a:gd name="T75" fmla="*/ 8 h 17"/>
                  <a:gd name="T76" fmla="*/ 41 w 41"/>
                  <a:gd name="T77" fmla="*/ 8 h 17"/>
                  <a:gd name="T78" fmla="*/ 41 w 41"/>
                  <a:gd name="T79" fmla="*/ 8 h 17"/>
                  <a:gd name="T80" fmla="*/ 41 w 41"/>
                  <a:gd name="T81" fmla="*/ 7 h 17"/>
                  <a:gd name="T82" fmla="*/ 41 w 41"/>
                  <a:gd name="T83" fmla="*/ 6 h 17"/>
                  <a:gd name="T84" fmla="*/ 41 w 41"/>
                  <a:gd name="T85" fmla="*/ 6 h 17"/>
                  <a:gd name="T86" fmla="*/ 40 w 41"/>
                  <a:gd name="T87" fmla="*/ 5 h 17"/>
                  <a:gd name="T88" fmla="*/ 21 w 41"/>
                  <a:gd name="T8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" h="17">
                    <a:moveTo>
                      <a:pt x="21" y="4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4"/>
                      <a:pt x="10" y="4"/>
                      <a:pt x="9" y="3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6" y="11"/>
                      <a:pt x="5" y="12"/>
                      <a:pt x="4" y="13"/>
                    </a:cubicBezTo>
                    <a:cubicBezTo>
                      <a:pt x="8" y="15"/>
                      <a:pt x="13" y="16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4"/>
                      <a:pt x="22" y="12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7" y="11"/>
                      <a:pt x="29" y="13"/>
                      <a:pt x="31" y="15"/>
                    </a:cubicBezTo>
                    <a:cubicBezTo>
                      <a:pt x="32" y="15"/>
                      <a:pt x="32" y="15"/>
                      <a:pt x="33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0" y="5"/>
                    </a:cubicBezTo>
                    <a:cubicBezTo>
                      <a:pt x="37" y="3"/>
                      <a:pt x="27" y="4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55"/>
              <p:cNvSpPr>
                <a:spLocks/>
              </p:cNvSpPr>
              <p:nvPr/>
            </p:nvSpPr>
            <p:spPr bwMode="auto">
              <a:xfrm>
                <a:off x="-509" y="155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56"/>
              <p:cNvSpPr>
                <a:spLocks/>
              </p:cNvSpPr>
              <p:nvPr/>
            </p:nvSpPr>
            <p:spPr bwMode="auto">
              <a:xfrm>
                <a:off x="997" y="3447"/>
                <a:ext cx="154" cy="85"/>
              </a:xfrm>
              <a:custGeom>
                <a:avLst/>
                <a:gdLst>
                  <a:gd name="T0" fmla="*/ 62 w 76"/>
                  <a:gd name="T1" fmla="*/ 1 h 42"/>
                  <a:gd name="T2" fmla="*/ 60 w 76"/>
                  <a:gd name="T3" fmla="*/ 2 h 42"/>
                  <a:gd name="T4" fmla="*/ 58 w 76"/>
                  <a:gd name="T5" fmla="*/ 3 h 42"/>
                  <a:gd name="T6" fmla="*/ 56 w 76"/>
                  <a:gd name="T7" fmla="*/ 4 h 42"/>
                  <a:gd name="T8" fmla="*/ 54 w 76"/>
                  <a:gd name="T9" fmla="*/ 4 h 42"/>
                  <a:gd name="T10" fmla="*/ 52 w 76"/>
                  <a:gd name="T11" fmla="*/ 4 h 42"/>
                  <a:gd name="T12" fmla="*/ 47 w 76"/>
                  <a:gd name="T13" fmla="*/ 4 h 42"/>
                  <a:gd name="T14" fmla="*/ 43 w 76"/>
                  <a:gd name="T15" fmla="*/ 3 h 42"/>
                  <a:gd name="T16" fmla="*/ 29 w 76"/>
                  <a:gd name="T17" fmla="*/ 5 h 42"/>
                  <a:gd name="T18" fmla="*/ 26 w 76"/>
                  <a:gd name="T19" fmla="*/ 10 h 42"/>
                  <a:gd name="T20" fmla="*/ 15 w 76"/>
                  <a:gd name="T21" fmla="*/ 10 h 42"/>
                  <a:gd name="T22" fmla="*/ 11 w 76"/>
                  <a:gd name="T23" fmla="*/ 15 h 42"/>
                  <a:gd name="T24" fmla="*/ 6 w 76"/>
                  <a:gd name="T25" fmla="*/ 28 h 42"/>
                  <a:gd name="T26" fmla="*/ 2 w 76"/>
                  <a:gd name="T27" fmla="*/ 35 h 42"/>
                  <a:gd name="T28" fmla="*/ 6 w 76"/>
                  <a:gd name="T29" fmla="*/ 35 h 42"/>
                  <a:gd name="T30" fmla="*/ 14 w 76"/>
                  <a:gd name="T31" fmla="*/ 42 h 42"/>
                  <a:gd name="T32" fmla="*/ 18 w 76"/>
                  <a:gd name="T33" fmla="*/ 41 h 42"/>
                  <a:gd name="T34" fmla="*/ 22 w 76"/>
                  <a:gd name="T35" fmla="*/ 35 h 42"/>
                  <a:gd name="T36" fmla="*/ 18 w 76"/>
                  <a:gd name="T37" fmla="*/ 30 h 42"/>
                  <a:gd name="T38" fmla="*/ 23 w 76"/>
                  <a:gd name="T39" fmla="*/ 27 h 42"/>
                  <a:gd name="T40" fmla="*/ 23 w 76"/>
                  <a:gd name="T41" fmla="*/ 27 h 42"/>
                  <a:gd name="T42" fmla="*/ 24 w 76"/>
                  <a:gd name="T43" fmla="*/ 28 h 42"/>
                  <a:gd name="T44" fmla="*/ 33 w 76"/>
                  <a:gd name="T45" fmla="*/ 27 h 42"/>
                  <a:gd name="T46" fmla="*/ 34 w 76"/>
                  <a:gd name="T47" fmla="*/ 27 h 42"/>
                  <a:gd name="T48" fmla="*/ 36 w 76"/>
                  <a:gd name="T49" fmla="*/ 28 h 42"/>
                  <a:gd name="T50" fmla="*/ 37 w 76"/>
                  <a:gd name="T51" fmla="*/ 29 h 42"/>
                  <a:gd name="T52" fmla="*/ 37 w 76"/>
                  <a:gd name="T53" fmla="*/ 30 h 42"/>
                  <a:gd name="T54" fmla="*/ 37 w 76"/>
                  <a:gd name="T55" fmla="*/ 31 h 42"/>
                  <a:gd name="T56" fmla="*/ 40 w 76"/>
                  <a:gd name="T57" fmla="*/ 30 h 42"/>
                  <a:gd name="T58" fmla="*/ 43 w 76"/>
                  <a:gd name="T59" fmla="*/ 29 h 42"/>
                  <a:gd name="T60" fmla="*/ 47 w 76"/>
                  <a:gd name="T61" fmla="*/ 28 h 42"/>
                  <a:gd name="T62" fmla="*/ 56 w 76"/>
                  <a:gd name="T63" fmla="*/ 26 h 42"/>
                  <a:gd name="T64" fmla="*/ 62 w 76"/>
                  <a:gd name="T65" fmla="*/ 25 h 42"/>
                  <a:gd name="T66" fmla="*/ 62 w 76"/>
                  <a:gd name="T67" fmla="*/ 25 h 42"/>
                  <a:gd name="T68" fmla="*/ 61 w 76"/>
                  <a:gd name="T69" fmla="*/ 25 h 42"/>
                  <a:gd name="T70" fmla="*/ 60 w 76"/>
                  <a:gd name="T71" fmla="*/ 25 h 42"/>
                  <a:gd name="T72" fmla="*/ 60 w 76"/>
                  <a:gd name="T73" fmla="*/ 25 h 42"/>
                  <a:gd name="T74" fmla="*/ 42 w 76"/>
                  <a:gd name="T75" fmla="*/ 17 h 42"/>
                  <a:gd name="T76" fmla="*/ 59 w 76"/>
                  <a:gd name="T77" fmla="*/ 18 h 42"/>
                  <a:gd name="T78" fmla="*/ 61 w 76"/>
                  <a:gd name="T79" fmla="*/ 17 h 42"/>
                  <a:gd name="T80" fmla="*/ 62 w 76"/>
                  <a:gd name="T81" fmla="*/ 16 h 42"/>
                  <a:gd name="T82" fmla="*/ 65 w 76"/>
                  <a:gd name="T83" fmla="*/ 14 h 42"/>
                  <a:gd name="T84" fmla="*/ 67 w 76"/>
                  <a:gd name="T85" fmla="*/ 13 h 42"/>
                  <a:gd name="T86" fmla="*/ 70 w 76"/>
                  <a:gd name="T87" fmla="*/ 10 h 42"/>
                  <a:gd name="T88" fmla="*/ 76 w 76"/>
                  <a:gd name="T89" fmla="*/ 7 h 42"/>
                  <a:gd name="T90" fmla="*/ 74 w 76"/>
                  <a:gd name="T91" fmla="*/ 6 h 42"/>
                  <a:gd name="T92" fmla="*/ 73 w 76"/>
                  <a:gd name="T93" fmla="*/ 6 h 42"/>
                  <a:gd name="T94" fmla="*/ 72 w 76"/>
                  <a:gd name="T95" fmla="*/ 4 h 42"/>
                  <a:gd name="T96" fmla="*/ 72 w 76"/>
                  <a:gd name="T97" fmla="*/ 3 h 42"/>
                  <a:gd name="T98" fmla="*/ 72 w 76"/>
                  <a:gd name="T99" fmla="*/ 3 h 42"/>
                  <a:gd name="T100" fmla="*/ 69 w 76"/>
                  <a:gd name="T101" fmla="*/ 2 h 42"/>
                  <a:gd name="T102" fmla="*/ 66 w 76"/>
                  <a:gd name="T103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42">
                    <a:moveTo>
                      <a:pt x="64" y="0"/>
                    </a:moveTo>
                    <a:cubicBezTo>
                      <a:pt x="64" y="0"/>
                      <a:pt x="63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5"/>
                      <a:pt x="48" y="4"/>
                      <a:pt x="47" y="4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5" y="4"/>
                      <a:pt x="44" y="3"/>
                      <a:pt x="43" y="3"/>
                    </a:cubicBezTo>
                    <a:cubicBezTo>
                      <a:pt x="41" y="2"/>
                      <a:pt x="38" y="1"/>
                      <a:pt x="36" y="2"/>
                    </a:cubicBezTo>
                    <a:cubicBezTo>
                      <a:pt x="33" y="3"/>
                      <a:pt x="31" y="4"/>
                      <a:pt x="29" y="5"/>
                    </a:cubicBezTo>
                    <a:cubicBezTo>
                      <a:pt x="29" y="5"/>
                      <a:pt x="29" y="6"/>
                      <a:pt x="29" y="6"/>
                    </a:cubicBezTo>
                    <a:cubicBezTo>
                      <a:pt x="29" y="8"/>
                      <a:pt x="28" y="10"/>
                      <a:pt x="26" y="10"/>
                    </a:cubicBezTo>
                    <a:cubicBezTo>
                      <a:pt x="23" y="11"/>
                      <a:pt x="20" y="11"/>
                      <a:pt x="17" y="10"/>
                    </a:cubicBezTo>
                    <a:cubicBezTo>
                      <a:pt x="16" y="10"/>
                      <a:pt x="15" y="10"/>
                      <a:pt x="15" y="10"/>
                    </a:cubicBezTo>
                    <a:cubicBezTo>
                      <a:pt x="14" y="10"/>
                      <a:pt x="13" y="10"/>
                      <a:pt x="11" y="13"/>
                    </a:cubicBezTo>
                    <a:cubicBezTo>
                      <a:pt x="11" y="13"/>
                      <a:pt x="11" y="14"/>
                      <a:pt x="11" y="15"/>
                    </a:cubicBezTo>
                    <a:cubicBezTo>
                      <a:pt x="11" y="16"/>
                      <a:pt x="11" y="17"/>
                      <a:pt x="11" y="18"/>
                    </a:cubicBezTo>
                    <a:cubicBezTo>
                      <a:pt x="9" y="22"/>
                      <a:pt x="8" y="25"/>
                      <a:pt x="6" y="28"/>
                    </a:cubicBezTo>
                    <a:cubicBezTo>
                      <a:pt x="4" y="31"/>
                      <a:pt x="2" y="34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5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6"/>
                      <a:pt x="9" y="37"/>
                      <a:pt x="10" y="39"/>
                    </a:cubicBezTo>
                    <a:cubicBezTo>
                      <a:pt x="11" y="40"/>
                      <a:pt x="12" y="42"/>
                      <a:pt x="14" y="42"/>
                    </a:cubicBezTo>
                    <a:cubicBezTo>
                      <a:pt x="14" y="42"/>
                      <a:pt x="15" y="42"/>
                      <a:pt x="16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0" y="40"/>
                      <a:pt x="22" y="39"/>
                      <a:pt x="24" y="37"/>
                    </a:cubicBezTo>
                    <a:cubicBezTo>
                      <a:pt x="23" y="36"/>
                      <a:pt x="23" y="36"/>
                      <a:pt x="22" y="35"/>
                    </a:cubicBezTo>
                    <a:cubicBezTo>
                      <a:pt x="21" y="35"/>
                      <a:pt x="20" y="34"/>
                      <a:pt x="19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8" y="27"/>
                      <a:pt x="31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7"/>
                      <a:pt x="35" y="28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28"/>
                      <a:pt x="37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8" y="30"/>
                      <a:pt x="38" y="31"/>
                      <a:pt x="37" y="31"/>
                    </a:cubicBezTo>
                    <a:cubicBezTo>
                      <a:pt x="38" y="31"/>
                      <a:pt x="38" y="31"/>
                      <a:pt x="39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1" y="30"/>
                      <a:pt x="41" y="29"/>
                      <a:pt x="42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8" y="27"/>
                      <a:pt x="49" y="27"/>
                      <a:pt x="51" y="2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8" y="19"/>
                      <a:pt x="59" y="18"/>
                    </a:cubicBezTo>
                    <a:cubicBezTo>
                      <a:pt x="59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3" y="15"/>
                      <a:pt x="63" y="15"/>
                    </a:cubicBezTo>
                    <a:cubicBezTo>
                      <a:pt x="63" y="15"/>
                      <a:pt x="64" y="15"/>
                      <a:pt x="65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5" y="7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3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1" y="3"/>
                      <a:pt x="71" y="3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1"/>
                      <a:pt x="65" y="1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Freeform 57"/>
              <p:cNvSpPr>
                <a:spLocks/>
              </p:cNvSpPr>
              <p:nvPr/>
            </p:nvSpPr>
            <p:spPr bwMode="auto">
              <a:xfrm>
                <a:off x="975" y="3524"/>
                <a:ext cx="18" cy="10"/>
              </a:xfrm>
              <a:custGeom>
                <a:avLst/>
                <a:gdLst>
                  <a:gd name="T0" fmla="*/ 5 w 9"/>
                  <a:gd name="T1" fmla="*/ 2 h 5"/>
                  <a:gd name="T2" fmla="*/ 3 w 9"/>
                  <a:gd name="T3" fmla="*/ 4 h 5"/>
                  <a:gd name="T4" fmla="*/ 2 w 9"/>
                  <a:gd name="T5" fmla="*/ 4 h 5"/>
                  <a:gd name="T6" fmla="*/ 0 w 9"/>
                  <a:gd name="T7" fmla="*/ 5 h 5"/>
                  <a:gd name="T8" fmla="*/ 0 w 9"/>
                  <a:gd name="T9" fmla="*/ 5 h 5"/>
                  <a:gd name="T10" fmla="*/ 0 w 9"/>
                  <a:gd name="T11" fmla="*/ 5 h 5"/>
                  <a:gd name="T12" fmla="*/ 2 w 9"/>
                  <a:gd name="T13" fmla="*/ 5 h 5"/>
                  <a:gd name="T14" fmla="*/ 3 w 9"/>
                  <a:gd name="T15" fmla="*/ 5 h 5"/>
                  <a:gd name="T16" fmla="*/ 6 w 9"/>
                  <a:gd name="T17" fmla="*/ 3 h 5"/>
                  <a:gd name="T18" fmla="*/ 9 w 9"/>
                  <a:gd name="T19" fmla="*/ 0 h 5"/>
                  <a:gd name="T20" fmla="*/ 8 w 9"/>
                  <a:gd name="T21" fmla="*/ 0 h 5"/>
                  <a:gd name="T22" fmla="*/ 5 w 9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5">
                    <a:moveTo>
                      <a:pt x="5" y="2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7" y="2"/>
                      <a:pt x="8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Freeform 58"/>
              <p:cNvSpPr>
                <a:spLocks/>
              </p:cNvSpPr>
              <p:nvPr/>
            </p:nvSpPr>
            <p:spPr bwMode="auto">
              <a:xfrm>
                <a:off x="-437" y="1977"/>
                <a:ext cx="29" cy="30"/>
              </a:xfrm>
              <a:custGeom>
                <a:avLst/>
                <a:gdLst>
                  <a:gd name="T0" fmla="*/ 14 w 14"/>
                  <a:gd name="T1" fmla="*/ 5 h 15"/>
                  <a:gd name="T2" fmla="*/ 13 w 14"/>
                  <a:gd name="T3" fmla="*/ 4 h 15"/>
                  <a:gd name="T4" fmla="*/ 13 w 14"/>
                  <a:gd name="T5" fmla="*/ 3 h 15"/>
                  <a:gd name="T6" fmla="*/ 13 w 14"/>
                  <a:gd name="T7" fmla="*/ 2 h 15"/>
                  <a:gd name="T8" fmla="*/ 13 w 14"/>
                  <a:gd name="T9" fmla="*/ 2 h 15"/>
                  <a:gd name="T10" fmla="*/ 13 w 14"/>
                  <a:gd name="T11" fmla="*/ 1 h 15"/>
                  <a:gd name="T12" fmla="*/ 13 w 14"/>
                  <a:gd name="T13" fmla="*/ 1 h 15"/>
                  <a:gd name="T14" fmla="*/ 14 w 14"/>
                  <a:gd name="T15" fmla="*/ 0 h 15"/>
                  <a:gd name="T16" fmla="*/ 14 w 14"/>
                  <a:gd name="T17" fmla="*/ 0 h 15"/>
                  <a:gd name="T18" fmla="*/ 14 w 14"/>
                  <a:gd name="T19" fmla="*/ 0 h 15"/>
                  <a:gd name="T20" fmla="*/ 8 w 14"/>
                  <a:gd name="T21" fmla="*/ 0 h 15"/>
                  <a:gd name="T22" fmla="*/ 6 w 14"/>
                  <a:gd name="T23" fmla="*/ 4 h 15"/>
                  <a:gd name="T24" fmla="*/ 2 w 14"/>
                  <a:gd name="T25" fmla="*/ 4 h 15"/>
                  <a:gd name="T26" fmla="*/ 0 w 14"/>
                  <a:gd name="T27" fmla="*/ 9 h 15"/>
                  <a:gd name="T28" fmla="*/ 0 w 14"/>
                  <a:gd name="T29" fmla="*/ 9 h 15"/>
                  <a:gd name="T30" fmla="*/ 1 w 14"/>
                  <a:gd name="T31" fmla="*/ 14 h 15"/>
                  <a:gd name="T32" fmla="*/ 1 w 14"/>
                  <a:gd name="T33" fmla="*/ 15 h 15"/>
                  <a:gd name="T34" fmla="*/ 8 w 14"/>
                  <a:gd name="T35" fmla="*/ 8 h 15"/>
                  <a:gd name="T36" fmla="*/ 9 w 14"/>
                  <a:gd name="T37" fmla="*/ 7 h 15"/>
                  <a:gd name="T38" fmla="*/ 10 w 14"/>
                  <a:gd name="T39" fmla="*/ 7 h 15"/>
                  <a:gd name="T40" fmla="*/ 10 w 14"/>
                  <a:gd name="T41" fmla="*/ 6 h 15"/>
                  <a:gd name="T42" fmla="*/ 11 w 14"/>
                  <a:gd name="T43" fmla="*/ 6 h 15"/>
                  <a:gd name="T44" fmla="*/ 11 w 14"/>
                  <a:gd name="T45" fmla="*/ 5 h 15"/>
                  <a:gd name="T46" fmla="*/ 12 w 14"/>
                  <a:gd name="T47" fmla="*/ 5 h 15"/>
                  <a:gd name="T48" fmla="*/ 12 w 14"/>
                  <a:gd name="T49" fmla="*/ 5 h 15"/>
                  <a:gd name="T50" fmla="*/ 12 w 14"/>
                  <a:gd name="T51" fmla="*/ 5 h 15"/>
                  <a:gd name="T52" fmla="*/ 14 w 14"/>
                  <a:gd name="T5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" h="15">
                    <a:moveTo>
                      <a:pt x="14" y="5"/>
                    </a:moveTo>
                    <a:cubicBezTo>
                      <a:pt x="14" y="4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8" y="0"/>
                    </a:cubicBezTo>
                    <a:cubicBezTo>
                      <a:pt x="8" y="2"/>
                      <a:pt x="7" y="3"/>
                      <a:pt x="6" y="4"/>
                    </a:cubicBezTo>
                    <a:cubicBezTo>
                      <a:pt x="5" y="5"/>
                      <a:pt x="3" y="5"/>
                      <a:pt x="2" y="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3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4" y="13"/>
                      <a:pt x="7" y="10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Freeform 59"/>
              <p:cNvSpPr>
                <a:spLocks/>
              </p:cNvSpPr>
              <p:nvPr/>
            </p:nvSpPr>
            <p:spPr bwMode="auto">
              <a:xfrm>
                <a:off x="1026" y="3041"/>
                <a:ext cx="6" cy="8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3 h 4"/>
                  <a:gd name="T4" fmla="*/ 3 w 3"/>
                  <a:gd name="T5" fmla="*/ 4 h 4"/>
                  <a:gd name="T6" fmla="*/ 2 w 3"/>
                  <a:gd name="T7" fmla="*/ 0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3"/>
                      <a:pt x="3" y="1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Freeform 60"/>
              <p:cNvSpPr>
                <a:spLocks/>
              </p:cNvSpPr>
              <p:nvPr/>
            </p:nvSpPr>
            <p:spPr bwMode="auto">
              <a:xfrm>
                <a:off x="49" y="17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Freeform 61"/>
              <p:cNvSpPr>
                <a:spLocks/>
              </p:cNvSpPr>
              <p:nvPr/>
            </p:nvSpPr>
            <p:spPr bwMode="auto">
              <a:xfrm>
                <a:off x="53" y="1710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1 w 2"/>
                  <a:gd name="T7" fmla="*/ 0 h 1"/>
                  <a:gd name="T8" fmla="*/ 1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Freeform 62"/>
              <p:cNvSpPr>
                <a:spLocks/>
              </p:cNvSpPr>
              <p:nvPr/>
            </p:nvSpPr>
            <p:spPr bwMode="auto">
              <a:xfrm>
                <a:off x="10" y="1690"/>
                <a:ext cx="21" cy="12"/>
              </a:xfrm>
              <a:custGeom>
                <a:avLst/>
                <a:gdLst>
                  <a:gd name="T0" fmla="*/ 5 w 10"/>
                  <a:gd name="T1" fmla="*/ 4 h 6"/>
                  <a:gd name="T2" fmla="*/ 7 w 10"/>
                  <a:gd name="T3" fmla="*/ 5 h 6"/>
                  <a:gd name="T4" fmla="*/ 7 w 10"/>
                  <a:gd name="T5" fmla="*/ 5 h 6"/>
                  <a:gd name="T6" fmla="*/ 8 w 10"/>
                  <a:gd name="T7" fmla="*/ 5 h 6"/>
                  <a:gd name="T8" fmla="*/ 8 w 10"/>
                  <a:gd name="T9" fmla="*/ 5 h 6"/>
                  <a:gd name="T10" fmla="*/ 10 w 10"/>
                  <a:gd name="T11" fmla="*/ 5 h 6"/>
                  <a:gd name="T12" fmla="*/ 4 w 10"/>
                  <a:gd name="T13" fmla="*/ 2 h 6"/>
                  <a:gd name="T14" fmla="*/ 2 w 10"/>
                  <a:gd name="T15" fmla="*/ 0 h 6"/>
                  <a:gd name="T16" fmla="*/ 0 w 10"/>
                  <a:gd name="T17" fmla="*/ 1 h 6"/>
                  <a:gd name="T18" fmla="*/ 0 w 10"/>
                  <a:gd name="T19" fmla="*/ 2 h 6"/>
                  <a:gd name="T20" fmla="*/ 2 w 10"/>
                  <a:gd name="T21" fmla="*/ 4 h 6"/>
                  <a:gd name="T22" fmla="*/ 3 w 10"/>
                  <a:gd name="T23" fmla="*/ 6 h 6"/>
                  <a:gd name="T24" fmla="*/ 5 w 10"/>
                  <a:gd name="T25" fmla="*/ 6 h 6"/>
                  <a:gd name="T26" fmla="*/ 6 w 10"/>
                  <a:gd name="T27" fmla="*/ 5 h 6"/>
                  <a:gd name="T28" fmla="*/ 5 w 10"/>
                  <a:gd name="T2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6">
                    <a:moveTo>
                      <a:pt x="5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8" y="4"/>
                      <a:pt x="6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Freeform 63"/>
              <p:cNvSpPr>
                <a:spLocks/>
              </p:cNvSpPr>
              <p:nvPr/>
            </p:nvSpPr>
            <p:spPr bwMode="auto">
              <a:xfrm>
                <a:off x="33" y="1702"/>
                <a:ext cx="16" cy="6"/>
              </a:xfrm>
              <a:custGeom>
                <a:avLst/>
                <a:gdLst>
                  <a:gd name="T0" fmla="*/ 1 w 8"/>
                  <a:gd name="T1" fmla="*/ 1 h 3"/>
                  <a:gd name="T2" fmla="*/ 2 w 8"/>
                  <a:gd name="T3" fmla="*/ 1 h 3"/>
                  <a:gd name="T4" fmla="*/ 5 w 8"/>
                  <a:gd name="T5" fmla="*/ 3 h 3"/>
                  <a:gd name="T6" fmla="*/ 6 w 8"/>
                  <a:gd name="T7" fmla="*/ 3 h 3"/>
                  <a:gd name="T8" fmla="*/ 8 w 8"/>
                  <a:gd name="T9" fmla="*/ 2 h 3"/>
                  <a:gd name="T10" fmla="*/ 8 w 8"/>
                  <a:gd name="T11" fmla="*/ 0 h 3"/>
                  <a:gd name="T12" fmla="*/ 7 w 8"/>
                  <a:gd name="T13" fmla="*/ 0 h 3"/>
                  <a:gd name="T14" fmla="*/ 0 w 8"/>
                  <a:gd name="T15" fmla="*/ 0 h 3"/>
                  <a:gd name="T16" fmla="*/ 1 w 8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2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Freeform 64"/>
              <p:cNvSpPr>
                <a:spLocks/>
              </p:cNvSpPr>
              <p:nvPr/>
            </p:nvSpPr>
            <p:spPr bwMode="auto">
              <a:xfrm>
                <a:off x="-115" y="814"/>
                <a:ext cx="6" cy="8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3"/>
                      <a:pt x="3" y="4"/>
                    </a:cubicBezTo>
                    <a:cubicBezTo>
                      <a:pt x="2" y="3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66"/>
              <p:cNvSpPr>
                <a:spLocks/>
              </p:cNvSpPr>
              <p:nvPr/>
            </p:nvSpPr>
            <p:spPr bwMode="auto">
              <a:xfrm>
                <a:off x="1062" y="296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Freeform 68"/>
              <p:cNvSpPr>
                <a:spLocks/>
              </p:cNvSpPr>
              <p:nvPr/>
            </p:nvSpPr>
            <p:spPr bwMode="auto">
              <a:xfrm>
                <a:off x="1547" y="2822"/>
                <a:ext cx="8" cy="10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2 h 5"/>
                  <a:gd name="T4" fmla="*/ 2 w 4"/>
                  <a:gd name="T5" fmla="*/ 2 h 5"/>
                  <a:gd name="T6" fmla="*/ 1 w 4"/>
                  <a:gd name="T7" fmla="*/ 3 h 5"/>
                  <a:gd name="T8" fmla="*/ 1 w 4"/>
                  <a:gd name="T9" fmla="*/ 3 h 5"/>
                  <a:gd name="T10" fmla="*/ 1 w 4"/>
                  <a:gd name="T11" fmla="*/ 4 h 5"/>
                  <a:gd name="T12" fmla="*/ 0 w 4"/>
                  <a:gd name="T13" fmla="*/ 4 h 5"/>
                  <a:gd name="T14" fmla="*/ 0 w 4"/>
                  <a:gd name="T15" fmla="*/ 5 h 5"/>
                  <a:gd name="T16" fmla="*/ 0 w 4"/>
                  <a:gd name="T17" fmla="*/ 5 h 5"/>
                  <a:gd name="T18" fmla="*/ 1 w 4"/>
                  <a:gd name="T19" fmla="*/ 4 h 5"/>
                  <a:gd name="T20" fmla="*/ 2 w 4"/>
                  <a:gd name="T21" fmla="*/ 4 h 5"/>
                  <a:gd name="T22" fmla="*/ 4 w 4"/>
                  <a:gd name="T23" fmla="*/ 3 h 5"/>
                  <a:gd name="T24" fmla="*/ 3 w 4"/>
                  <a:gd name="T25" fmla="*/ 2 h 5"/>
                  <a:gd name="T26" fmla="*/ 3 w 4"/>
                  <a:gd name="T27" fmla="*/ 1 h 5"/>
                  <a:gd name="T28" fmla="*/ 2 w 4"/>
                  <a:gd name="T2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4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Freeform 69"/>
              <p:cNvSpPr>
                <a:spLocks/>
              </p:cNvSpPr>
              <p:nvPr/>
            </p:nvSpPr>
            <p:spPr bwMode="auto">
              <a:xfrm>
                <a:off x="1153" y="280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Freeform 70"/>
              <p:cNvSpPr>
                <a:spLocks/>
              </p:cNvSpPr>
              <p:nvPr/>
            </p:nvSpPr>
            <p:spPr bwMode="auto">
              <a:xfrm>
                <a:off x="1189" y="281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Freeform 71"/>
              <p:cNvSpPr>
                <a:spLocks/>
              </p:cNvSpPr>
              <p:nvPr/>
            </p:nvSpPr>
            <p:spPr bwMode="auto">
              <a:xfrm>
                <a:off x="2267" y="1564"/>
                <a:ext cx="233" cy="144"/>
              </a:xfrm>
              <a:custGeom>
                <a:avLst/>
                <a:gdLst>
                  <a:gd name="T0" fmla="*/ 12 w 115"/>
                  <a:gd name="T1" fmla="*/ 69 h 71"/>
                  <a:gd name="T2" fmla="*/ 22 w 115"/>
                  <a:gd name="T3" fmla="*/ 65 h 71"/>
                  <a:gd name="T4" fmla="*/ 28 w 115"/>
                  <a:gd name="T5" fmla="*/ 66 h 71"/>
                  <a:gd name="T6" fmla="*/ 30 w 115"/>
                  <a:gd name="T7" fmla="*/ 71 h 71"/>
                  <a:gd name="T8" fmla="*/ 32 w 115"/>
                  <a:gd name="T9" fmla="*/ 71 h 71"/>
                  <a:gd name="T10" fmla="*/ 35 w 115"/>
                  <a:gd name="T11" fmla="*/ 66 h 71"/>
                  <a:gd name="T12" fmla="*/ 45 w 115"/>
                  <a:gd name="T13" fmla="*/ 58 h 71"/>
                  <a:gd name="T14" fmla="*/ 48 w 115"/>
                  <a:gd name="T15" fmla="*/ 59 h 71"/>
                  <a:gd name="T16" fmla="*/ 55 w 115"/>
                  <a:gd name="T17" fmla="*/ 60 h 71"/>
                  <a:gd name="T18" fmla="*/ 58 w 115"/>
                  <a:gd name="T19" fmla="*/ 60 h 71"/>
                  <a:gd name="T20" fmla="*/ 63 w 115"/>
                  <a:gd name="T21" fmla="*/ 61 h 71"/>
                  <a:gd name="T22" fmla="*/ 68 w 115"/>
                  <a:gd name="T23" fmla="*/ 62 h 71"/>
                  <a:gd name="T24" fmla="*/ 79 w 115"/>
                  <a:gd name="T25" fmla="*/ 60 h 71"/>
                  <a:gd name="T26" fmla="*/ 79 w 115"/>
                  <a:gd name="T27" fmla="*/ 61 h 71"/>
                  <a:gd name="T28" fmla="*/ 80 w 115"/>
                  <a:gd name="T29" fmla="*/ 58 h 71"/>
                  <a:gd name="T30" fmla="*/ 80 w 115"/>
                  <a:gd name="T31" fmla="*/ 56 h 71"/>
                  <a:gd name="T32" fmla="*/ 81 w 115"/>
                  <a:gd name="T33" fmla="*/ 44 h 71"/>
                  <a:gd name="T34" fmla="*/ 84 w 115"/>
                  <a:gd name="T35" fmla="*/ 33 h 71"/>
                  <a:gd name="T36" fmla="*/ 84 w 115"/>
                  <a:gd name="T37" fmla="*/ 33 h 71"/>
                  <a:gd name="T38" fmla="*/ 84 w 115"/>
                  <a:gd name="T39" fmla="*/ 32 h 71"/>
                  <a:gd name="T40" fmla="*/ 82 w 115"/>
                  <a:gd name="T41" fmla="*/ 22 h 71"/>
                  <a:gd name="T42" fmla="*/ 84 w 115"/>
                  <a:gd name="T43" fmla="*/ 21 h 71"/>
                  <a:gd name="T44" fmla="*/ 86 w 115"/>
                  <a:gd name="T45" fmla="*/ 21 h 71"/>
                  <a:gd name="T46" fmla="*/ 87 w 115"/>
                  <a:gd name="T47" fmla="*/ 20 h 71"/>
                  <a:gd name="T48" fmla="*/ 86 w 115"/>
                  <a:gd name="T49" fmla="*/ 17 h 71"/>
                  <a:gd name="T50" fmla="*/ 88 w 115"/>
                  <a:gd name="T51" fmla="*/ 17 h 71"/>
                  <a:gd name="T52" fmla="*/ 88 w 115"/>
                  <a:gd name="T53" fmla="*/ 16 h 71"/>
                  <a:gd name="T54" fmla="*/ 89 w 115"/>
                  <a:gd name="T55" fmla="*/ 15 h 71"/>
                  <a:gd name="T56" fmla="*/ 91 w 115"/>
                  <a:gd name="T57" fmla="*/ 13 h 71"/>
                  <a:gd name="T58" fmla="*/ 93 w 115"/>
                  <a:gd name="T59" fmla="*/ 12 h 71"/>
                  <a:gd name="T60" fmla="*/ 100 w 115"/>
                  <a:gd name="T61" fmla="*/ 6 h 71"/>
                  <a:gd name="T62" fmla="*/ 102 w 115"/>
                  <a:gd name="T63" fmla="*/ 5 h 71"/>
                  <a:gd name="T64" fmla="*/ 106 w 115"/>
                  <a:gd name="T65" fmla="*/ 9 h 71"/>
                  <a:gd name="T66" fmla="*/ 111 w 115"/>
                  <a:gd name="T67" fmla="*/ 12 h 71"/>
                  <a:gd name="T68" fmla="*/ 112 w 115"/>
                  <a:gd name="T69" fmla="*/ 12 h 71"/>
                  <a:gd name="T70" fmla="*/ 113 w 115"/>
                  <a:gd name="T71" fmla="*/ 5 h 71"/>
                  <a:gd name="T72" fmla="*/ 115 w 115"/>
                  <a:gd name="T73" fmla="*/ 5 h 71"/>
                  <a:gd name="T74" fmla="*/ 114 w 115"/>
                  <a:gd name="T75" fmla="*/ 3 h 71"/>
                  <a:gd name="T76" fmla="*/ 105 w 115"/>
                  <a:gd name="T77" fmla="*/ 6 h 71"/>
                  <a:gd name="T78" fmla="*/ 91 w 115"/>
                  <a:gd name="T79" fmla="*/ 6 h 71"/>
                  <a:gd name="T80" fmla="*/ 56 w 115"/>
                  <a:gd name="T81" fmla="*/ 20 h 71"/>
                  <a:gd name="T82" fmla="*/ 22 w 115"/>
                  <a:gd name="T83" fmla="*/ 42 h 71"/>
                  <a:gd name="T84" fmla="*/ 1 w 115"/>
                  <a:gd name="T85" fmla="*/ 62 h 71"/>
                  <a:gd name="T86" fmla="*/ 1 w 115"/>
                  <a:gd name="T87" fmla="*/ 63 h 71"/>
                  <a:gd name="T88" fmla="*/ 3 w 115"/>
                  <a:gd name="T89" fmla="*/ 63 h 71"/>
                  <a:gd name="T90" fmla="*/ 4 w 115"/>
                  <a:gd name="T91" fmla="*/ 64 h 71"/>
                  <a:gd name="T92" fmla="*/ 6 w 115"/>
                  <a:gd name="T93" fmla="*/ 66 h 71"/>
                  <a:gd name="T94" fmla="*/ 7 w 115"/>
                  <a:gd name="T95" fmla="*/ 68 h 71"/>
                  <a:gd name="T96" fmla="*/ 7 w 115"/>
                  <a:gd name="T97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71">
                    <a:moveTo>
                      <a:pt x="8" y="70"/>
                    </a:moveTo>
                    <a:cubicBezTo>
                      <a:pt x="9" y="70"/>
                      <a:pt x="9" y="70"/>
                      <a:pt x="10" y="70"/>
                    </a:cubicBezTo>
                    <a:cubicBezTo>
                      <a:pt x="11" y="69"/>
                      <a:pt x="11" y="69"/>
                      <a:pt x="12" y="69"/>
                    </a:cubicBezTo>
                    <a:cubicBezTo>
                      <a:pt x="14" y="67"/>
                      <a:pt x="15" y="66"/>
                      <a:pt x="17" y="66"/>
                    </a:cubicBezTo>
                    <a:cubicBezTo>
                      <a:pt x="19" y="65"/>
                      <a:pt x="21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6" y="65"/>
                      <a:pt x="27" y="66"/>
                    </a:cubicBezTo>
                    <a:cubicBezTo>
                      <a:pt x="27" y="66"/>
                      <a:pt x="28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8"/>
                      <a:pt x="30" y="69"/>
                      <a:pt x="30" y="70"/>
                    </a:cubicBezTo>
                    <a:cubicBezTo>
                      <a:pt x="30" y="70"/>
                      <a:pt x="30" y="70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6" y="65"/>
                      <a:pt x="36" y="65"/>
                      <a:pt x="36" y="64"/>
                    </a:cubicBezTo>
                    <a:cubicBezTo>
                      <a:pt x="36" y="63"/>
                      <a:pt x="37" y="59"/>
                      <a:pt x="44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9"/>
                      <a:pt x="47" y="59"/>
                      <a:pt x="48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6" y="60"/>
                      <a:pt x="57" y="60"/>
                      <a:pt x="58" y="60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5" y="62"/>
                      <a:pt x="67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0"/>
                      <a:pt x="71" y="59"/>
                      <a:pt x="73" y="58"/>
                    </a:cubicBezTo>
                    <a:cubicBezTo>
                      <a:pt x="73" y="58"/>
                      <a:pt x="74" y="58"/>
                      <a:pt x="75" y="59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8"/>
                      <a:pt x="80" y="58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7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1" y="52"/>
                      <a:pt x="82" y="48"/>
                      <a:pt x="82" y="46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2"/>
                      <a:pt x="77" y="39"/>
                      <a:pt x="79" y="36"/>
                    </a:cubicBezTo>
                    <a:cubicBezTo>
                      <a:pt x="80" y="34"/>
                      <a:pt x="82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1" y="28"/>
                      <a:pt x="80" y="25"/>
                      <a:pt x="81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19"/>
                      <a:pt x="87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4" y="11"/>
                      <a:pt x="95" y="11"/>
                    </a:cubicBezTo>
                    <a:cubicBezTo>
                      <a:pt x="95" y="11"/>
                      <a:pt x="95" y="10"/>
                      <a:pt x="95" y="10"/>
                    </a:cubicBezTo>
                    <a:cubicBezTo>
                      <a:pt x="96" y="8"/>
                      <a:pt x="98" y="6"/>
                      <a:pt x="100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1" y="6"/>
                      <a:pt x="101" y="6"/>
                      <a:pt x="102" y="6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2" y="6"/>
                      <a:pt x="103" y="6"/>
                      <a:pt x="103" y="7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8" y="10"/>
                      <a:pt x="109" y="11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12"/>
                      <a:pt x="112" y="12"/>
                      <a:pt x="112" y="11"/>
                    </a:cubicBezTo>
                    <a:cubicBezTo>
                      <a:pt x="111" y="10"/>
                      <a:pt x="111" y="8"/>
                      <a:pt x="112" y="7"/>
                    </a:cubicBezTo>
                    <a:cubicBezTo>
                      <a:pt x="112" y="6"/>
                      <a:pt x="113" y="6"/>
                      <a:pt x="113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5"/>
                      <a:pt x="115" y="5"/>
                      <a:pt x="115" y="5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6" y="66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9"/>
                      <a:pt x="8" y="69"/>
                      <a:pt x="8" y="69"/>
                    </a:cubicBezTo>
                    <a:lnTo>
                      <a:pt x="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Freeform 72"/>
              <p:cNvSpPr>
                <a:spLocks/>
              </p:cNvSpPr>
              <p:nvPr/>
            </p:nvSpPr>
            <p:spPr bwMode="auto">
              <a:xfrm>
                <a:off x="2334" y="1706"/>
                <a:ext cx="8" cy="4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1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3 w 4"/>
                  <a:gd name="T11" fmla="*/ 1 h 2"/>
                  <a:gd name="T12" fmla="*/ 3 w 4"/>
                  <a:gd name="T13" fmla="*/ 0 h 2"/>
                  <a:gd name="T14" fmla="*/ 0 w 4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73"/>
              <p:cNvSpPr>
                <a:spLocks/>
              </p:cNvSpPr>
              <p:nvPr/>
            </p:nvSpPr>
            <p:spPr bwMode="auto">
              <a:xfrm>
                <a:off x="2362" y="1716"/>
                <a:ext cx="10" cy="20"/>
              </a:xfrm>
              <a:custGeom>
                <a:avLst/>
                <a:gdLst>
                  <a:gd name="T0" fmla="*/ 0 w 5"/>
                  <a:gd name="T1" fmla="*/ 1 h 10"/>
                  <a:gd name="T2" fmla="*/ 0 w 5"/>
                  <a:gd name="T3" fmla="*/ 1 h 10"/>
                  <a:gd name="T4" fmla="*/ 0 w 5"/>
                  <a:gd name="T5" fmla="*/ 1 h 10"/>
                  <a:gd name="T6" fmla="*/ 0 w 5"/>
                  <a:gd name="T7" fmla="*/ 3 h 10"/>
                  <a:gd name="T8" fmla="*/ 0 w 5"/>
                  <a:gd name="T9" fmla="*/ 4 h 10"/>
                  <a:gd name="T10" fmla="*/ 3 w 5"/>
                  <a:gd name="T11" fmla="*/ 10 h 10"/>
                  <a:gd name="T12" fmla="*/ 3 w 5"/>
                  <a:gd name="T13" fmla="*/ 10 h 10"/>
                  <a:gd name="T14" fmla="*/ 4 w 5"/>
                  <a:gd name="T15" fmla="*/ 8 h 10"/>
                  <a:gd name="T16" fmla="*/ 5 w 5"/>
                  <a:gd name="T17" fmla="*/ 8 h 10"/>
                  <a:gd name="T18" fmla="*/ 5 w 5"/>
                  <a:gd name="T19" fmla="*/ 7 h 10"/>
                  <a:gd name="T20" fmla="*/ 5 w 5"/>
                  <a:gd name="T21" fmla="*/ 7 h 10"/>
                  <a:gd name="T22" fmla="*/ 5 w 5"/>
                  <a:gd name="T23" fmla="*/ 7 h 10"/>
                  <a:gd name="T24" fmla="*/ 5 w 5"/>
                  <a:gd name="T25" fmla="*/ 7 h 10"/>
                  <a:gd name="T26" fmla="*/ 4 w 5"/>
                  <a:gd name="T27" fmla="*/ 6 h 10"/>
                  <a:gd name="T28" fmla="*/ 4 w 5"/>
                  <a:gd name="T29" fmla="*/ 6 h 10"/>
                  <a:gd name="T30" fmla="*/ 4 w 5"/>
                  <a:gd name="T31" fmla="*/ 6 h 10"/>
                  <a:gd name="T32" fmla="*/ 4 w 5"/>
                  <a:gd name="T33" fmla="*/ 5 h 10"/>
                  <a:gd name="T34" fmla="*/ 3 w 5"/>
                  <a:gd name="T35" fmla="*/ 4 h 10"/>
                  <a:gd name="T36" fmla="*/ 3 w 5"/>
                  <a:gd name="T37" fmla="*/ 4 h 10"/>
                  <a:gd name="T38" fmla="*/ 2 w 5"/>
                  <a:gd name="T39" fmla="*/ 3 h 10"/>
                  <a:gd name="T40" fmla="*/ 2 w 5"/>
                  <a:gd name="T41" fmla="*/ 2 h 10"/>
                  <a:gd name="T42" fmla="*/ 1 w 5"/>
                  <a:gd name="T43" fmla="*/ 1 h 10"/>
                  <a:gd name="T44" fmla="*/ 1 w 5"/>
                  <a:gd name="T45" fmla="*/ 1 h 10"/>
                  <a:gd name="T46" fmla="*/ 1 w 5"/>
                  <a:gd name="T47" fmla="*/ 0 h 10"/>
                  <a:gd name="T48" fmla="*/ 1 w 5"/>
                  <a:gd name="T49" fmla="*/ 0 h 10"/>
                  <a:gd name="T50" fmla="*/ 0 w 5"/>
                  <a:gd name="T5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1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6"/>
                      <a:pt x="2" y="8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74"/>
              <p:cNvSpPr>
                <a:spLocks/>
              </p:cNvSpPr>
              <p:nvPr/>
            </p:nvSpPr>
            <p:spPr bwMode="auto">
              <a:xfrm>
                <a:off x="-71" y="765"/>
                <a:ext cx="9" cy="6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3 h 3"/>
                  <a:gd name="T4" fmla="*/ 3 w 4"/>
                  <a:gd name="T5" fmla="*/ 3 h 3"/>
                  <a:gd name="T6" fmla="*/ 3 w 4"/>
                  <a:gd name="T7" fmla="*/ 3 h 3"/>
                  <a:gd name="T8" fmla="*/ 4 w 4"/>
                  <a:gd name="T9" fmla="*/ 3 h 3"/>
                  <a:gd name="T10" fmla="*/ 3 w 4"/>
                  <a:gd name="T11" fmla="*/ 0 h 3"/>
                  <a:gd name="T12" fmla="*/ 0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75"/>
              <p:cNvSpPr>
                <a:spLocks/>
              </p:cNvSpPr>
              <p:nvPr/>
            </p:nvSpPr>
            <p:spPr bwMode="auto">
              <a:xfrm>
                <a:off x="-141" y="846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76"/>
              <p:cNvSpPr>
                <a:spLocks/>
              </p:cNvSpPr>
              <p:nvPr/>
            </p:nvSpPr>
            <p:spPr bwMode="auto">
              <a:xfrm>
                <a:off x="-299" y="1239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77"/>
              <p:cNvSpPr>
                <a:spLocks/>
              </p:cNvSpPr>
              <p:nvPr/>
            </p:nvSpPr>
            <p:spPr bwMode="auto">
              <a:xfrm>
                <a:off x="-319" y="1259"/>
                <a:ext cx="18" cy="8"/>
              </a:xfrm>
              <a:custGeom>
                <a:avLst/>
                <a:gdLst>
                  <a:gd name="T0" fmla="*/ 1 w 9"/>
                  <a:gd name="T1" fmla="*/ 1 h 4"/>
                  <a:gd name="T2" fmla="*/ 0 w 9"/>
                  <a:gd name="T3" fmla="*/ 2 h 4"/>
                  <a:gd name="T4" fmla="*/ 4 w 9"/>
                  <a:gd name="T5" fmla="*/ 3 h 4"/>
                  <a:gd name="T6" fmla="*/ 6 w 9"/>
                  <a:gd name="T7" fmla="*/ 3 h 4"/>
                  <a:gd name="T8" fmla="*/ 6 w 9"/>
                  <a:gd name="T9" fmla="*/ 4 h 4"/>
                  <a:gd name="T10" fmla="*/ 8 w 9"/>
                  <a:gd name="T11" fmla="*/ 4 h 4"/>
                  <a:gd name="T12" fmla="*/ 9 w 9"/>
                  <a:gd name="T13" fmla="*/ 4 h 4"/>
                  <a:gd name="T14" fmla="*/ 9 w 9"/>
                  <a:gd name="T15" fmla="*/ 4 h 4"/>
                  <a:gd name="T16" fmla="*/ 3 w 9"/>
                  <a:gd name="T17" fmla="*/ 0 h 4"/>
                  <a:gd name="T18" fmla="*/ 3 w 9"/>
                  <a:gd name="T19" fmla="*/ 0 h 4"/>
                  <a:gd name="T20" fmla="*/ 1 w 9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4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78"/>
              <p:cNvSpPr>
                <a:spLocks/>
              </p:cNvSpPr>
              <p:nvPr/>
            </p:nvSpPr>
            <p:spPr bwMode="auto">
              <a:xfrm>
                <a:off x="-337" y="1291"/>
                <a:ext cx="16" cy="8"/>
              </a:xfrm>
              <a:custGeom>
                <a:avLst/>
                <a:gdLst>
                  <a:gd name="T0" fmla="*/ 8 w 8"/>
                  <a:gd name="T1" fmla="*/ 1 h 4"/>
                  <a:gd name="T2" fmla="*/ 5 w 8"/>
                  <a:gd name="T3" fmla="*/ 0 h 4"/>
                  <a:gd name="T4" fmla="*/ 5 w 8"/>
                  <a:gd name="T5" fmla="*/ 0 h 4"/>
                  <a:gd name="T6" fmla="*/ 1 w 8"/>
                  <a:gd name="T7" fmla="*/ 2 h 4"/>
                  <a:gd name="T8" fmla="*/ 0 w 8"/>
                  <a:gd name="T9" fmla="*/ 2 h 4"/>
                  <a:gd name="T10" fmla="*/ 8 w 8"/>
                  <a:gd name="T11" fmla="*/ 4 h 4"/>
                  <a:gd name="T12" fmla="*/ 8 w 8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7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5" y="3"/>
                      <a:pt x="8" y="4"/>
                    </a:cubicBezTo>
                    <a:cubicBezTo>
                      <a:pt x="8" y="3"/>
                      <a:pt x="8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79"/>
              <p:cNvSpPr>
                <a:spLocks/>
              </p:cNvSpPr>
              <p:nvPr/>
            </p:nvSpPr>
            <p:spPr bwMode="auto">
              <a:xfrm>
                <a:off x="-1355" y="2151"/>
                <a:ext cx="4" cy="6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2 h 3"/>
                  <a:gd name="T4" fmla="*/ 1 w 2"/>
                  <a:gd name="T5" fmla="*/ 1 h 3"/>
                  <a:gd name="T6" fmla="*/ 1 w 2"/>
                  <a:gd name="T7" fmla="*/ 1 h 3"/>
                  <a:gd name="T8" fmla="*/ 2 w 2"/>
                  <a:gd name="T9" fmla="*/ 1 h 3"/>
                  <a:gd name="T10" fmla="*/ 2 w 2"/>
                  <a:gd name="T11" fmla="*/ 1 h 3"/>
                  <a:gd name="T12" fmla="*/ 2 w 2"/>
                  <a:gd name="T13" fmla="*/ 0 h 3"/>
                  <a:gd name="T14" fmla="*/ 1 w 2"/>
                  <a:gd name="T15" fmla="*/ 0 h 3"/>
                  <a:gd name="T16" fmla="*/ 0 w 2"/>
                  <a:gd name="T17" fmla="*/ 2 h 3"/>
                  <a:gd name="T18" fmla="*/ 0 w 2"/>
                  <a:gd name="T19" fmla="*/ 2 h 3"/>
                  <a:gd name="T20" fmla="*/ 1 w 2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80"/>
              <p:cNvSpPr>
                <a:spLocks/>
              </p:cNvSpPr>
              <p:nvPr/>
            </p:nvSpPr>
            <p:spPr bwMode="auto">
              <a:xfrm>
                <a:off x="-1434" y="2043"/>
                <a:ext cx="144" cy="116"/>
              </a:xfrm>
              <a:custGeom>
                <a:avLst/>
                <a:gdLst>
                  <a:gd name="T0" fmla="*/ 34 w 71"/>
                  <a:gd name="T1" fmla="*/ 7 h 57"/>
                  <a:gd name="T2" fmla="*/ 32 w 71"/>
                  <a:gd name="T3" fmla="*/ 7 h 57"/>
                  <a:gd name="T4" fmla="*/ 30 w 71"/>
                  <a:gd name="T5" fmla="*/ 7 h 57"/>
                  <a:gd name="T6" fmla="*/ 28 w 71"/>
                  <a:gd name="T7" fmla="*/ 6 h 57"/>
                  <a:gd name="T8" fmla="*/ 28 w 71"/>
                  <a:gd name="T9" fmla="*/ 6 h 57"/>
                  <a:gd name="T10" fmla="*/ 27 w 71"/>
                  <a:gd name="T11" fmla="*/ 6 h 57"/>
                  <a:gd name="T12" fmla="*/ 26 w 71"/>
                  <a:gd name="T13" fmla="*/ 8 h 57"/>
                  <a:gd name="T14" fmla="*/ 25 w 71"/>
                  <a:gd name="T15" fmla="*/ 10 h 57"/>
                  <a:gd name="T16" fmla="*/ 21 w 71"/>
                  <a:gd name="T17" fmla="*/ 17 h 57"/>
                  <a:gd name="T18" fmla="*/ 14 w 71"/>
                  <a:gd name="T19" fmla="*/ 19 h 57"/>
                  <a:gd name="T20" fmla="*/ 14 w 71"/>
                  <a:gd name="T21" fmla="*/ 24 h 57"/>
                  <a:gd name="T22" fmla="*/ 0 w 71"/>
                  <a:gd name="T23" fmla="*/ 28 h 57"/>
                  <a:gd name="T24" fmla="*/ 14 w 71"/>
                  <a:gd name="T25" fmla="*/ 44 h 57"/>
                  <a:gd name="T26" fmla="*/ 16 w 71"/>
                  <a:gd name="T27" fmla="*/ 44 h 57"/>
                  <a:gd name="T28" fmla="*/ 18 w 71"/>
                  <a:gd name="T29" fmla="*/ 43 h 57"/>
                  <a:gd name="T30" fmla="*/ 19 w 71"/>
                  <a:gd name="T31" fmla="*/ 35 h 57"/>
                  <a:gd name="T32" fmla="*/ 21 w 71"/>
                  <a:gd name="T33" fmla="*/ 34 h 57"/>
                  <a:gd name="T34" fmla="*/ 27 w 71"/>
                  <a:gd name="T35" fmla="*/ 32 h 57"/>
                  <a:gd name="T36" fmla="*/ 29 w 71"/>
                  <a:gd name="T37" fmla="*/ 32 h 57"/>
                  <a:gd name="T38" fmla="*/ 30 w 71"/>
                  <a:gd name="T39" fmla="*/ 33 h 57"/>
                  <a:gd name="T40" fmla="*/ 32 w 71"/>
                  <a:gd name="T41" fmla="*/ 34 h 57"/>
                  <a:gd name="T42" fmla="*/ 38 w 71"/>
                  <a:gd name="T43" fmla="*/ 39 h 57"/>
                  <a:gd name="T44" fmla="*/ 35 w 71"/>
                  <a:gd name="T45" fmla="*/ 42 h 57"/>
                  <a:gd name="T46" fmla="*/ 35 w 71"/>
                  <a:gd name="T47" fmla="*/ 44 h 57"/>
                  <a:gd name="T48" fmla="*/ 35 w 71"/>
                  <a:gd name="T49" fmla="*/ 46 h 57"/>
                  <a:gd name="T50" fmla="*/ 36 w 71"/>
                  <a:gd name="T51" fmla="*/ 46 h 57"/>
                  <a:gd name="T52" fmla="*/ 37 w 71"/>
                  <a:gd name="T53" fmla="*/ 47 h 57"/>
                  <a:gd name="T54" fmla="*/ 38 w 71"/>
                  <a:gd name="T55" fmla="*/ 48 h 57"/>
                  <a:gd name="T56" fmla="*/ 38 w 71"/>
                  <a:gd name="T57" fmla="*/ 48 h 57"/>
                  <a:gd name="T58" fmla="*/ 50 w 71"/>
                  <a:gd name="T59" fmla="*/ 55 h 57"/>
                  <a:gd name="T60" fmla="*/ 53 w 71"/>
                  <a:gd name="T61" fmla="*/ 56 h 57"/>
                  <a:gd name="T62" fmla="*/ 63 w 71"/>
                  <a:gd name="T63" fmla="*/ 49 h 57"/>
                  <a:gd name="T64" fmla="*/ 70 w 71"/>
                  <a:gd name="T65" fmla="*/ 35 h 57"/>
                  <a:gd name="T66" fmla="*/ 62 w 71"/>
                  <a:gd name="T67" fmla="*/ 36 h 57"/>
                  <a:gd name="T68" fmla="*/ 59 w 71"/>
                  <a:gd name="T69" fmla="*/ 35 h 57"/>
                  <a:gd name="T70" fmla="*/ 59 w 71"/>
                  <a:gd name="T71" fmla="*/ 34 h 57"/>
                  <a:gd name="T72" fmla="*/ 59 w 71"/>
                  <a:gd name="T73" fmla="*/ 31 h 57"/>
                  <a:gd name="T74" fmla="*/ 66 w 71"/>
                  <a:gd name="T75" fmla="*/ 23 h 57"/>
                  <a:gd name="T76" fmla="*/ 65 w 71"/>
                  <a:gd name="T77" fmla="*/ 23 h 57"/>
                  <a:gd name="T78" fmla="*/ 65 w 71"/>
                  <a:gd name="T79" fmla="*/ 23 h 57"/>
                  <a:gd name="T80" fmla="*/ 64 w 71"/>
                  <a:gd name="T81" fmla="*/ 23 h 57"/>
                  <a:gd name="T82" fmla="*/ 63 w 71"/>
                  <a:gd name="T83" fmla="*/ 22 h 57"/>
                  <a:gd name="T84" fmla="*/ 62 w 71"/>
                  <a:gd name="T85" fmla="*/ 21 h 57"/>
                  <a:gd name="T86" fmla="*/ 62 w 71"/>
                  <a:gd name="T87" fmla="*/ 20 h 57"/>
                  <a:gd name="T88" fmla="*/ 61 w 71"/>
                  <a:gd name="T89" fmla="*/ 19 h 57"/>
                  <a:gd name="T90" fmla="*/ 60 w 71"/>
                  <a:gd name="T91" fmla="*/ 14 h 57"/>
                  <a:gd name="T92" fmla="*/ 61 w 71"/>
                  <a:gd name="T93" fmla="*/ 4 h 57"/>
                  <a:gd name="T94" fmla="*/ 54 w 71"/>
                  <a:gd name="T95" fmla="*/ 1 h 57"/>
                  <a:gd name="T96" fmla="*/ 50 w 71"/>
                  <a:gd name="T97" fmla="*/ 1 h 57"/>
                  <a:gd name="T98" fmla="*/ 41 w 71"/>
                  <a:gd name="T99" fmla="*/ 0 h 57"/>
                  <a:gd name="T100" fmla="*/ 38 w 71"/>
                  <a:gd name="T101" fmla="*/ 2 h 57"/>
                  <a:gd name="T102" fmla="*/ 37 w 71"/>
                  <a:gd name="T103" fmla="*/ 3 h 57"/>
                  <a:gd name="T104" fmla="*/ 36 w 71"/>
                  <a:gd name="T105" fmla="*/ 5 h 57"/>
                  <a:gd name="T106" fmla="*/ 35 w 71"/>
                  <a:gd name="T107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1" h="57">
                    <a:moveTo>
                      <a:pt x="35" y="6"/>
                    </a:moveTo>
                    <a:cubicBezTo>
                      <a:pt x="35" y="6"/>
                      <a:pt x="34" y="7"/>
                      <a:pt x="34" y="7"/>
                    </a:cubicBezTo>
                    <a:cubicBezTo>
                      <a:pt x="33" y="7"/>
                      <a:pt x="33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9"/>
                      <a:pt x="25" y="9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3" y="15"/>
                      <a:pt x="21" y="17"/>
                    </a:cubicBezTo>
                    <a:cubicBezTo>
                      <a:pt x="20" y="17"/>
                      <a:pt x="20" y="18"/>
                      <a:pt x="19" y="18"/>
                    </a:cubicBezTo>
                    <a:cubicBezTo>
                      <a:pt x="18" y="19"/>
                      <a:pt x="16" y="19"/>
                      <a:pt x="14" y="19"/>
                    </a:cubicBezTo>
                    <a:cubicBezTo>
                      <a:pt x="15" y="20"/>
                      <a:pt x="15" y="22"/>
                      <a:pt x="14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32"/>
                      <a:pt x="6" y="36"/>
                      <a:pt x="9" y="40"/>
                    </a:cubicBezTo>
                    <a:cubicBezTo>
                      <a:pt x="11" y="42"/>
                      <a:pt x="12" y="43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4"/>
                      <a:pt x="18" y="43"/>
                      <a:pt x="19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7" y="41"/>
                      <a:pt x="17" y="38"/>
                      <a:pt x="18" y="36"/>
                    </a:cubicBezTo>
                    <a:cubicBezTo>
                      <a:pt x="18" y="36"/>
                      <a:pt x="19" y="35"/>
                      <a:pt x="19" y="35"/>
                    </a:cubicBezTo>
                    <a:cubicBezTo>
                      <a:pt x="20" y="35"/>
                      <a:pt x="20" y="34"/>
                      <a:pt x="21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2" y="33"/>
                      <a:pt x="24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8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3"/>
                      <a:pt x="31" y="33"/>
                      <a:pt x="32" y="34"/>
                    </a:cubicBezTo>
                    <a:cubicBezTo>
                      <a:pt x="32" y="34"/>
                      <a:pt x="32" y="34"/>
                      <a:pt x="33" y="3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9"/>
                      <a:pt x="34" y="41"/>
                      <a:pt x="35" y="42"/>
                    </a:cubicBezTo>
                    <a:cubicBezTo>
                      <a:pt x="35" y="43"/>
                      <a:pt x="35" y="43"/>
                      <a:pt x="35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8" y="47"/>
                      <a:pt x="38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4"/>
                      <a:pt x="54" y="52"/>
                      <a:pt x="56" y="51"/>
                    </a:cubicBezTo>
                    <a:cubicBezTo>
                      <a:pt x="58" y="49"/>
                      <a:pt x="60" y="48"/>
                      <a:pt x="63" y="49"/>
                    </a:cubicBezTo>
                    <a:cubicBezTo>
                      <a:pt x="67" y="49"/>
                      <a:pt x="70" y="49"/>
                      <a:pt x="70" y="42"/>
                    </a:cubicBezTo>
                    <a:cubicBezTo>
                      <a:pt x="71" y="36"/>
                      <a:pt x="70" y="35"/>
                      <a:pt x="70" y="35"/>
                    </a:cubicBezTo>
                    <a:cubicBezTo>
                      <a:pt x="70" y="35"/>
                      <a:pt x="67" y="35"/>
                      <a:pt x="65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3" y="28"/>
                      <a:pt x="67" y="25"/>
                      <a:pt x="67" y="24"/>
                    </a:cubicBezTo>
                    <a:cubicBezTo>
                      <a:pt x="67" y="24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3" y="23"/>
                      <a:pt x="63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20"/>
                      <a:pt x="62" y="20"/>
                      <a:pt x="61" y="20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6"/>
                      <a:pt x="60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2"/>
                      <a:pt x="61" y="11"/>
                      <a:pt x="62" y="10"/>
                    </a:cubicBezTo>
                    <a:cubicBezTo>
                      <a:pt x="62" y="8"/>
                      <a:pt x="62" y="6"/>
                      <a:pt x="61" y="4"/>
                    </a:cubicBezTo>
                    <a:cubicBezTo>
                      <a:pt x="60" y="4"/>
                      <a:pt x="59" y="4"/>
                      <a:pt x="58" y="4"/>
                    </a:cubicBezTo>
                    <a:cubicBezTo>
                      <a:pt x="56" y="3"/>
                      <a:pt x="55" y="2"/>
                      <a:pt x="54" y="1"/>
                    </a:cubicBezTo>
                    <a:cubicBezTo>
                      <a:pt x="54" y="1"/>
                      <a:pt x="53" y="0"/>
                      <a:pt x="52" y="0"/>
                    </a:cubicBezTo>
                    <a:cubicBezTo>
                      <a:pt x="51" y="0"/>
                      <a:pt x="51" y="0"/>
                      <a:pt x="50" y="1"/>
                    </a:cubicBezTo>
                    <a:cubicBezTo>
                      <a:pt x="49" y="1"/>
                      <a:pt x="47" y="2"/>
                      <a:pt x="45" y="2"/>
                    </a:cubicBezTo>
                    <a:cubicBezTo>
                      <a:pt x="44" y="2"/>
                      <a:pt x="42" y="1"/>
                      <a:pt x="41" y="0"/>
                    </a:cubicBezTo>
                    <a:cubicBezTo>
                      <a:pt x="40" y="0"/>
                      <a:pt x="40" y="0"/>
                      <a:pt x="39" y="0"/>
                    </a:cubicBezTo>
                    <a:cubicBezTo>
                      <a:pt x="39" y="0"/>
                      <a:pt x="38" y="1"/>
                      <a:pt x="3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5"/>
                      <a:pt x="35" y="5"/>
                    </a:cubicBezTo>
                    <a:lnTo>
                      <a:pt x="3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81"/>
              <p:cNvSpPr>
                <a:spLocks/>
              </p:cNvSpPr>
              <p:nvPr/>
            </p:nvSpPr>
            <p:spPr bwMode="auto">
              <a:xfrm>
                <a:off x="-1264" y="1918"/>
                <a:ext cx="10" cy="8"/>
              </a:xfrm>
              <a:custGeom>
                <a:avLst/>
                <a:gdLst>
                  <a:gd name="T0" fmla="*/ 5 w 5"/>
                  <a:gd name="T1" fmla="*/ 2 h 4"/>
                  <a:gd name="T2" fmla="*/ 4 w 5"/>
                  <a:gd name="T3" fmla="*/ 1 h 4"/>
                  <a:gd name="T4" fmla="*/ 3 w 5"/>
                  <a:gd name="T5" fmla="*/ 0 h 4"/>
                  <a:gd name="T6" fmla="*/ 2 w 5"/>
                  <a:gd name="T7" fmla="*/ 2 h 4"/>
                  <a:gd name="T8" fmla="*/ 0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3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82"/>
              <p:cNvSpPr>
                <a:spLocks/>
              </p:cNvSpPr>
              <p:nvPr/>
            </p:nvSpPr>
            <p:spPr bwMode="auto">
              <a:xfrm>
                <a:off x="-924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83"/>
              <p:cNvSpPr>
                <a:spLocks/>
              </p:cNvSpPr>
              <p:nvPr/>
            </p:nvSpPr>
            <p:spPr bwMode="auto">
              <a:xfrm>
                <a:off x="-1373" y="1732"/>
                <a:ext cx="498" cy="849"/>
              </a:xfrm>
              <a:custGeom>
                <a:avLst/>
                <a:gdLst>
                  <a:gd name="T0" fmla="*/ 92 w 246"/>
                  <a:gd name="T1" fmla="*/ 19 h 420"/>
                  <a:gd name="T2" fmla="*/ 77 w 246"/>
                  <a:gd name="T3" fmla="*/ 31 h 420"/>
                  <a:gd name="T4" fmla="*/ 83 w 246"/>
                  <a:gd name="T5" fmla="*/ 48 h 420"/>
                  <a:gd name="T6" fmla="*/ 66 w 246"/>
                  <a:gd name="T7" fmla="*/ 69 h 420"/>
                  <a:gd name="T8" fmla="*/ 73 w 246"/>
                  <a:gd name="T9" fmla="*/ 83 h 420"/>
                  <a:gd name="T10" fmla="*/ 84 w 246"/>
                  <a:gd name="T11" fmla="*/ 83 h 420"/>
                  <a:gd name="T12" fmla="*/ 78 w 246"/>
                  <a:gd name="T13" fmla="*/ 98 h 420"/>
                  <a:gd name="T14" fmla="*/ 84 w 246"/>
                  <a:gd name="T15" fmla="*/ 107 h 420"/>
                  <a:gd name="T16" fmla="*/ 86 w 246"/>
                  <a:gd name="T17" fmla="*/ 131 h 420"/>
                  <a:gd name="T18" fmla="*/ 80 w 246"/>
                  <a:gd name="T19" fmla="*/ 155 h 420"/>
                  <a:gd name="T20" fmla="*/ 77 w 246"/>
                  <a:gd name="T21" fmla="*/ 184 h 420"/>
                  <a:gd name="T22" fmla="*/ 97 w 246"/>
                  <a:gd name="T23" fmla="*/ 184 h 420"/>
                  <a:gd name="T24" fmla="*/ 116 w 246"/>
                  <a:gd name="T25" fmla="*/ 182 h 420"/>
                  <a:gd name="T26" fmla="*/ 113 w 246"/>
                  <a:gd name="T27" fmla="*/ 192 h 420"/>
                  <a:gd name="T28" fmla="*/ 112 w 246"/>
                  <a:gd name="T29" fmla="*/ 217 h 420"/>
                  <a:gd name="T30" fmla="*/ 124 w 246"/>
                  <a:gd name="T31" fmla="*/ 225 h 420"/>
                  <a:gd name="T32" fmla="*/ 113 w 246"/>
                  <a:gd name="T33" fmla="*/ 243 h 420"/>
                  <a:gd name="T34" fmla="*/ 110 w 246"/>
                  <a:gd name="T35" fmla="*/ 261 h 420"/>
                  <a:gd name="T36" fmla="*/ 119 w 246"/>
                  <a:gd name="T37" fmla="*/ 271 h 420"/>
                  <a:gd name="T38" fmla="*/ 116 w 246"/>
                  <a:gd name="T39" fmla="*/ 273 h 420"/>
                  <a:gd name="T40" fmla="*/ 111 w 246"/>
                  <a:gd name="T41" fmla="*/ 273 h 420"/>
                  <a:gd name="T42" fmla="*/ 98 w 246"/>
                  <a:gd name="T43" fmla="*/ 272 h 420"/>
                  <a:gd name="T44" fmla="*/ 84 w 246"/>
                  <a:gd name="T45" fmla="*/ 269 h 420"/>
                  <a:gd name="T46" fmla="*/ 66 w 246"/>
                  <a:gd name="T47" fmla="*/ 278 h 420"/>
                  <a:gd name="T48" fmla="*/ 51 w 246"/>
                  <a:gd name="T49" fmla="*/ 324 h 420"/>
                  <a:gd name="T50" fmla="*/ 26 w 246"/>
                  <a:gd name="T51" fmla="*/ 329 h 420"/>
                  <a:gd name="T52" fmla="*/ 48 w 246"/>
                  <a:gd name="T53" fmla="*/ 337 h 420"/>
                  <a:gd name="T54" fmla="*/ 68 w 246"/>
                  <a:gd name="T55" fmla="*/ 349 h 420"/>
                  <a:gd name="T56" fmla="*/ 115 w 246"/>
                  <a:gd name="T57" fmla="*/ 350 h 420"/>
                  <a:gd name="T58" fmla="*/ 63 w 246"/>
                  <a:gd name="T59" fmla="*/ 374 h 420"/>
                  <a:gd name="T60" fmla="*/ 33 w 246"/>
                  <a:gd name="T61" fmla="*/ 394 h 420"/>
                  <a:gd name="T62" fmla="*/ 21 w 246"/>
                  <a:gd name="T63" fmla="*/ 402 h 420"/>
                  <a:gd name="T64" fmla="*/ 0 w 246"/>
                  <a:gd name="T65" fmla="*/ 413 h 420"/>
                  <a:gd name="T66" fmla="*/ 20 w 246"/>
                  <a:gd name="T67" fmla="*/ 412 h 420"/>
                  <a:gd name="T68" fmla="*/ 44 w 246"/>
                  <a:gd name="T69" fmla="*/ 409 h 420"/>
                  <a:gd name="T70" fmla="*/ 100 w 246"/>
                  <a:gd name="T71" fmla="*/ 407 h 420"/>
                  <a:gd name="T72" fmla="*/ 135 w 246"/>
                  <a:gd name="T73" fmla="*/ 397 h 420"/>
                  <a:gd name="T74" fmla="*/ 151 w 246"/>
                  <a:gd name="T75" fmla="*/ 404 h 420"/>
                  <a:gd name="T76" fmla="*/ 189 w 246"/>
                  <a:gd name="T77" fmla="*/ 414 h 420"/>
                  <a:gd name="T78" fmla="*/ 212 w 246"/>
                  <a:gd name="T79" fmla="*/ 409 h 420"/>
                  <a:gd name="T80" fmla="*/ 226 w 246"/>
                  <a:gd name="T81" fmla="*/ 391 h 420"/>
                  <a:gd name="T82" fmla="*/ 198 w 246"/>
                  <a:gd name="T83" fmla="*/ 385 h 420"/>
                  <a:gd name="T84" fmla="*/ 215 w 246"/>
                  <a:gd name="T85" fmla="*/ 372 h 420"/>
                  <a:gd name="T86" fmla="*/ 217 w 246"/>
                  <a:gd name="T87" fmla="*/ 363 h 420"/>
                  <a:gd name="T88" fmla="*/ 230 w 246"/>
                  <a:gd name="T89" fmla="*/ 358 h 420"/>
                  <a:gd name="T90" fmla="*/ 200 w 246"/>
                  <a:gd name="T91" fmla="*/ 314 h 420"/>
                  <a:gd name="T92" fmla="*/ 200 w 246"/>
                  <a:gd name="T93" fmla="*/ 279 h 420"/>
                  <a:gd name="T94" fmla="*/ 200 w 246"/>
                  <a:gd name="T95" fmla="*/ 243 h 420"/>
                  <a:gd name="T96" fmla="*/ 176 w 246"/>
                  <a:gd name="T97" fmla="*/ 217 h 420"/>
                  <a:gd name="T98" fmla="*/ 166 w 246"/>
                  <a:gd name="T99" fmla="*/ 163 h 420"/>
                  <a:gd name="T100" fmla="*/ 125 w 246"/>
                  <a:gd name="T101" fmla="*/ 137 h 420"/>
                  <a:gd name="T102" fmla="*/ 130 w 246"/>
                  <a:gd name="T103" fmla="*/ 125 h 420"/>
                  <a:gd name="T104" fmla="*/ 139 w 246"/>
                  <a:gd name="T105" fmla="*/ 115 h 420"/>
                  <a:gd name="T106" fmla="*/ 126 w 246"/>
                  <a:gd name="T107" fmla="*/ 114 h 420"/>
                  <a:gd name="T108" fmla="*/ 139 w 246"/>
                  <a:gd name="T109" fmla="*/ 108 h 420"/>
                  <a:gd name="T110" fmla="*/ 178 w 246"/>
                  <a:gd name="T111" fmla="*/ 63 h 420"/>
                  <a:gd name="T112" fmla="*/ 125 w 246"/>
                  <a:gd name="T113" fmla="*/ 52 h 420"/>
                  <a:gd name="T114" fmla="*/ 118 w 246"/>
                  <a:gd name="T115" fmla="*/ 38 h 420"/>
                  <a:gd name="T116" fmla="*/ 152 w 246"/>
                  <a:gd name="T117" fmla="*/ 2 h 420"/>
                  <a:gd name="T118" fmla="*/ 122 w 246"/>
                  <a:gd name="T119" fmla="*/ 6 h 420"/>
                  <a:gd name="T120" fmla="*/ 107 w 246"/>
                  <a:gd name="T121" fmla="*/ 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6" h="420">
                    <a:moveTo>
                      <a:pt x="104" y="4"/>
                    </a:moveTo>
                    <a:cubicBezTo>
                      <a:pt x="105" y="5"/>
                      <a:pt x="106" y="7"/>
                      <a:pt x="106" y="8"/>
                    </a:cubicBezTo>
                    <a:cubicBezTo>
                      <a:pt x="106" y="10"/>
                      <a:pt x="106" y="11"/>
                      <a:pt x="105" y="12"/>
                    </a:cubicBezTo>
                    <a:cubicBezTo>
                      <a:pt x="103" y="14"/>
                      <a:pt x="100" y="14"/>
                      <a:pt x="97" y="13"/>
                    </a:cubicBezTo>
                    <a:cubicBezTo>
                      <a:pt x="97" y="14"/>
                      <a:pt x="97" y="16"/>
                      <a:pt x="96" y="17"/>
                    </a:cubicBezTo>
                    <a:cubicBezTo>
                      <a:pt x="95" y="18"/>
                      <a:pt x="95" y="18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3" y="21"/>
                      <a:pt x="94" y="24"/>
                      <a:pt x="93" y="2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0" y="29"/>
                      <a:pt x="89" y="29"/>
                      <a:pt x="86" y="27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4" y="28"/>
                      <a:pt x="84" y="31"/>
                      <a:pt x="81" y="32"/>
                    </a:cubicBezTo>
                    <a:cubicBezTo>
                      <a:pt x="79" y="33"/>
                      <a:pt x="78" y="32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4"/>
                      <a:pt x="80" y="36"/>
                      <a:pt x="82" y="39"/>
                    </a:cubicBezTo>
                    <a:cubicBezTo>
                      <a:pt x="82" y="39"/>
                      <a:pt x="82" y="40"/>
                      <a:pt x="83" y="40"/>
                    </a:cubicBezTo>
                    <a:cubicBezTo>
                      <a:pt x="83" y="40"/>
                      <a:pt x="83" y="41"/>
                      <a:pt x="83" y="41"/>
                    </a:cubicBezTo>
                    <a:cubicBezTo>
                      <a:pt x="83" y="43"/>
                      <a:pt x="84" y="44"/>
                      <a:pt x="83" y="46"/>
                    </a:cubicBezTo>
                    <a:cubicBezTo>
                      <a:pt x="83" y="47"/>
                      <a:pt x="83" y="47"/>
                      <a:pt x="83" y="48"/>
                    </a:cubicBezTo>
                    <a:cubicBezTo>
                      <a:pt x="84" y="49"/>
                      <a:pt x="84" y="50"/>
                      <a:pt x="84" y="50"/>
                    </a:cubicBezTo>
                    <a:cubicBezTo>
                      <a:pt x="85" y="53"/>
                      <a:pt x="84" y="57"/>
                      <a:pt x="82" y="59"/>
                    </a:cubicBezTo>
                    <a:cubicBezTo>
                      <a:pt x="82" y="60"/>
                      <a:pt x="80" y="61"/>
                      <a:pt x="79" y="61"/>
                    </a:cubicBezTo>
                    <a:cubicBezTo>
                      <a:pt x="80" y="62"/>
                      <a:pt x="81" y="64"/>
                      <a:pt x="81" y="66"/>
                    </a:cubicBezTo>
                    <a:cubicBezTo>
                      <a:pt x="81" y="69"/>
                      <a:pt x="78" y="70"/>
                      <a:pt x="74" y="71"/>
                    </a:cubicBezTo>
                    <a:cubicBezTo>
                      <a:pt x="72" y="72"/>
                      <a:pt x="70" y="71"/>
                      <a:pt x="68" y="70"/>
                    </a:cubicBezTo>
                    <a:cubicBezTo>
                      <a:pt x="67" y="70"/>
                      <a:pt x="67" y="69"/>
                      <a:pt x="66" y="69"/>
                    </a:cubicBezTo>
                    <a:cubicBezTo>
                      <a:pt x="65" y="69"/>
                      <a:pt x="64" y="70"/>
                      <a:pt x="64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7" y="73"/>
                      <a:pt x="67" y="76"/>
                      <a:pt x="67" y="79"/>
                    </a:cubicBezTo>
                    <a:cubicBezTo>
                      <a:pt x="67" y="79"/>
                      <a:pt x="66" y="79"/>
                      <a:pt x="66" y="80"/>
                    </a:cubicBezTo>
                    <a:cubicBezTo>
                      <a:pt x="70" y="80"/>
                      <a:pt x="72" y="81"/>
                      <a:pt x="72" y="83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4" y="8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5" y="81"/>
                      <a:pt x="76" y="80"/>
                      <a:pt x="77" y="79"/>
                    </a:cubicBezTo>
                    <a:cubicBezTo>
                      <a:pt x="77" y="79"/>
                      <a:pt x="78" y="78"/>
                      <a:pt x="79" y="78"/>
                    </a:cubicBezTo>
                    <a:cubicBezTo>
                      <a:pt x="82" y="76"/>
                      <a:pt x="83" y="76"/>
                      <a:pt x="84" y="77"/>
                    </a:cubicBezTo>
                    <a:cubicBezTo>
                      <a:pt x="86" y="78"/>
                      <a:pt x="86" y="80"/>
                      <a:pt x="85" y="81"/>
                    </a:cubicBezTo>
                    <a:cubicBezTo>
                      <a:pt x="85" y="82"/>
                      <a:pt x="84" y="83"/>
                      <a:pt x="84" y="83"/>
                    </a:cubicBezTo>
                    <a:cubicBezTo>
                      <a:pt x="85" y="83"/>
                      <a:pt x="85" y="84"/>
                      <a:pt x="86" y="85"/>
                    </a:cubicBezTo>
                    <a:cubicBezTo>
                      <a:pt x="86" y="86"/>
                      <a:pt x="86" y="87"/>
                      <a:pt x="85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79" y="90"/>
                      <a:pt x="75" y="91"/>
                      <a:pt x="72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5" y="94"/>
                      <a:pt x="78" y="95"/>
                      <a:pt x="78" y="98"/>
                    </a:cubicBezTo>
                    <a:cubicBezTo>
                      <a:pt x="78" y="100"/>
                      <a:pt x="77" y="101"/>
                      <a:pt x="76" y="102"/>
                    </a:cubicBezTo>
                    <a:cubicBezTo>
                      <a:pt x="74" y="102"/>
                      <a:pt x="72" y="102"/>
                      <a:pt x="71" y="100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68" y="100"/>
                      <a:pt x="68" y="101"/>
                      <a:pt x="67" y="102"/>
                    </a:cubicBezTo>
                    <a:cubicBezTo>
                      <a:pt x="67" y="104"/>
                      <a:pt x="67" y="106"/>
                      <a:pt x="67" y="107"/>
                    </a:cubicBezTo>
                    <a:cubicBezTo>
                      <a:pt x="67" y="109"/>
                      <a:pt x="67" y="111"/>
                      <a:pt x="66" y="113"/>
                    </a:cubicBezTo>
                    <a:cubicBezTo>
                      <a:pt x="73" y="109"/>
                      <a:pt x="82" y="104"/>
                      <a:pt x="84" y="107"/>
                    </a:cubicBezTo>
                    <a:cubicBezTo>
                      <a:pt x="85" y="109"/>
                      <a:pt x="85" y="111"/>
                      <a:pt x="85" y="113"/>
                    </a:cubicBezTo>
                    <a:cubicBezTo>
                      <a:pt x="84" y="114"/>
                      <a:pt x="84" y="114"/>
                      <a:pt x="84" y="115"/>
                    </a:cubicBezTo>
                    <a:cubicBezTo>
                      <a:pt x="84" y="116"/>
                      <a:pt x="84" y="117"/>
                      <a:pt x="84" y="118"/>
                    </a:cubicBezTo>
                    <a:cubicBezTo>
                      <a:pt x="83" y="119"/>
                      <a:pt x="83" y="120"/>
                      <a:pt x="83" y="121"/>
                    </a:cubicBezTo>
                    <a:cubicBezTo>
                      <a:pt x="85" y="122"/>
                      <a:pt x="88" y="124"/>
                      <a:pt x="90" y="125"/>
                    </a:cubicBezTo>
                    <a:cubicBezTo>
                      <a:pt x="94" y="127"/>
                      <a:pt x="96" y="128"/>
                      <a:pt x="95" y="131"/>
                    </a:cubicBezTo>
                    <a:cubicBezTo>
                      <a:pt x="93" y="134"/>
                      <a:pt x="92" y="133"/>
                      <a:pt x="86" y="131"/>
                    </a:cubicBezTo>
                    <a:cubicBezTo>
                      <a:pt x="85" y="130"/>
                      <a:pt x="84" y="129"/>
                      <a:pt x="83" y="129"/>
                    </a:cubicBezTo>
                    <a:cubicBezTo>
                      <a:pt x="82" y="128"/>
                      <a:pt x="82" y="128"/>
                      <a:pt x="82" y="128"/>
                    </a:cubicBezTo>
                    <a:cubicBezTo>
                      <a:pt x="82" y="129"/>
                      <a:pt x="82" y="130"/>
                      <a:pt x="82" y="131"/>
                    </a:cubicBezTo>
                    <a:cubicBezTo>
                      <a:pt x="82" y="133"/>
                      <a:pt x="82" y="135"/>
                      <a:pt x="81" y="136"/>
                    </a:cubicBezTo>
                    <a:cubicBezTo>
                      <a:pt x="81" y="137"/>
                      <a:pt x="80" y="137"/>
                      <a:pt x="80" y="138"/>
                    </a:cubicBezTo>
                    <a:cubicBezTo>
                      <a:pt x="84" y="144"/>
                      <a:pt x="87" y="148"/>
                      <a:pt x="85" y="152"/>
                    </a:cubicBezTo>
                    <a:cubicBezTo>
                      <a:pt x="84" y="153"/>
                      <a:pt x="82" y="154"/>
                      <a:pt x="80" y="155"/>
                    </a:cubicBezTo>
                    <a:cubicBezTo>
                      <a:pt x="80" y="155"/>
                      <a:pt x="80" y="155"/>
                      <a:pt x="79" y="155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79" y="158"/>
                      <a:pt x="77" y="161"/>
                      <a:pt x="74" y="164"/>
                    </a:cubicBezTo>
                    <a:cubicBezTo>
                      <a:pt x="73" y="165"/>
                      <a:pt x="72" y="167"/>
                      <a:pt x="71" y="167"/>
                    </a:cubicBezTo>
                    <a:cubicBezTo>
                      <a:pt x="68" y="170"/>
                      <a:pt x="68" y="171"/>
                      <a:pt x="68" y="176"/>
                    </a:cubicBezTo>
                    <a:cubicBezTo>
                      <a:pt x="68" y="176"/>
                      <a:pt x="69" y="176"/>
                      <a:pt x="69" y="176"/>
                    </a:cubicBezTo>
                    <a:cubicBezTo>
                      <a:pt x="71" y="176"/>
                      <a:pt x="72" y="177"/>
                      <a:pt x="77" y="184"/>
                    </a:cubicBezTo>
                    <a:cubicBezTo>
                      <a:pt x="76" y="182"/>
                      <a:pt x="77" y="180"/>
                      <a:pt x="78" y="178"/>
                    </a:cubicBezTo>
                    <a:cubicBezTo>
                      <a:pt x="79" y="177"/>
                      <a:pt x="81" y="177"/>
                      <a:pt x="83" y="177"/>
                    </a:cubicBezTo>
                    <a:cubicBezTo>
                      <a:pt x="86" y="178"/>
                      <a:pt x="88" y="181"/>
                      <a:pt x="89" y="184"/>
                    </a:cubicBezTo>
                    <a:cubicBezTo>
                      <a:pt x="89" y="184"/>
                      <a:pt x="89" y="184"/>
                      <a:pt x="89" y="184"/>
                    </a:cubicBezTo>
                    <a:cubicBezTo>
                      <a:pt x="90" y="183"/>
                      <a:pt x="91" y="183"/>
                      <a:pt x="92" y="184"/>
                    </a:cubicBezTo>
                    <a:cubicBezTo>
                      <a:pt x="93" y="184"/>
                      <a:pt x="94" y="185"/>
                      <a:pt x="94" y="185"/>
                    </a:cubicBezTo>
                    <a:cubicBezTo>
                      <a:pt x="95" y="185"/>
                      <a:pt x="96" y="184"/>
                      <a:pt x="97" y="184"/>
                    </a:cubicBezTo>
                    <a:cubicBezTo>
                      <a:pt x="98" y="184"/>
                      <a:pt x="98" y="184"/>
                      <a:pt x="99" y="184"/>
                    </a:cubicBezTo>
                    <a:cubicBezTo>
                      <a:pt x="100" y="184"/>
                      <a:pt x="101" y="184"/>
                      <a:pt x="102" y="184"/>
                    </a:cubicBezTo>
                    <a:cubicBezTo>
                      <a:pt x="102" y="184"/>
                      <a:pt x="103" y="184"/>
                      <a:pt x="103" y="184"/>
                    </a:cubicBezTo>
                    <a:cubicBezTo>
                      <a:pt x="104" y="184"/>
                      <a:pt x="105" y="184"/>
                      <a:pt x="105" y="183"/>
                    </a:cubicBezTo>
                    <a:cubicBezTo>
                      <a:pt x="106" y="181"/>
                      <a:pt x="108" y="180"/>
                      <a:pt x="109" y="180"/>
                    </a:cubicBezTo>
                    <a:cubicBezTo>
                      <a:pt x="112" y="179"/>
                      <a:pt x="114" y="180"/>
                      <a:pt x="115" y="181"/>
                    </a:cubicBezTo>
                    <a:cubicBezTo>
                      <a:pt x="116" y="182"/>
                      <a:pt x="116" y="182"/>
                      <a:pt x="116" y="182"/>
                    </a:cubicBez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21" y="181"/>
                      <a:pt x="123" y="180"/>
                      <a:pt x="125" y="182"/>
                    </a:cubicBezTo>
                    <a:cubicBezTo>
                      <a:pt x="126" y="183"/>
                      <a:pt x="126" y="185"/>
                      <a:pt x="126" y="186"/>
                    </a:cubicBezTo>
                    <a:cubicBezTo>
                      <a:pt x="124" y="190"/>
                      <a:pt x="120" y="191"/>
                      <a:pt x="116" y="192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114" y="193"/>
                      <a:pt x="114" y="193"/>
                      <a:pt x="113" y="192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09" y="196"/>
                      <a:pt x="106" y="200"/>
                      <a:pt x="103" y="204"/>
                    </a:cubicBezTo>
                    <a:cubicBezTo>
                      <a:pt x="108" y="214"/>
                      <a:pt x="108" y="214"/>
                      <a:pt x="108" y="214"/>
                    </a:cubicBezTo>
                    <a:cubicBezTo>
                      <a:pt x="108" y="216"/>
                      <a:pt x="108" y="217"/>
                      <a:pt x="108" y="218"/>
                    </a:cubicBezTo>
                    <a:cubicBezTo>
                      <a:pt x="108" y="217"/>
                      <a:pt x="110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3" y="218"/>
                      <a:pt x="113" y="218"/>
                      <a:pt x="113" y="219"/>
                    </a:cubicBezTo>
                    <a:cubicBezTo>
                      <a:pt x="114" y="221"/>
                      <a:pt x="114" y="223"/>
                      <a:pt x="113" y="226"/>
                    </a:cubicBezTo>
                    <a:cubicBezTo>
                      <a:pt x="114" y="225"/>
                      <a:pt x="114" y="224"/>
                      <a:pt x="115" y="224"/>
                    </a:cubicBezTo>
                    <a:cubicBezTo>
                      <a:pt x="117" y="222"/>
                      <a:pt x="119" y="220"/>
                      <a:pt x="121" y="221"/>
                    </a:cubicBezTo>
                    <a:cubicBezTo>
                      <a:pt x="123" y="222"/>
                      <a:pt x="124" y="223"/>
                      <a:pt x="124" y="225"/>
                    </a:cubicBezTo>
                    <a:cubicBezTo>
                      <a:pt x="124" y="228"/>
                      <a:pt x="123" y="231"/>
                      <a:pt x="121" y="232"/>
                    </a:cubicBezTo>
                    <a:cubicBezTo>
                      <a:pt x="120" y="234"/>
                      <a:pt x="120" y="234"/>
                      <a:pt x="120" y="234"/>
                    </a:cubicBezTo>
                    <a:cubicBezTo>
                      <a:pt x="121" y="235"/>
                      <a:pt x="122" y="236"/>
                      <a:pt x="121" y="238"/>
                    </a:cubicBezTo>
                    <a:cubicBezTo>
                      <a:pt x="121" y="239"/>
                      <a:pt x="121" y="240"/>
                      <a:pt x="120" y="241"/>
                    </a:cubicBezTo>
                    <a:cubicBezTo>
                      <a:pt x="118" y="242"/>
                      <a:pt x="116" y="242"/>
                      <a:pt x="113" y="242"/>
                    </a:cubicBezTo>
                    <a:cubicBezTo>
                      <a:pt x="112" y="242"/>
                      <a:pt x="112" y="242"/>
                      <a:pt x="112" y="242"/>
                    </a:cubicBezTo>
                    <a:cubicBezTo>
                      <a:pt x="112" y="242"/>
                      <a:pt x="113" y="242"/>
                      <a:pt x="113" y="243"/>
                    </a:cubicBezTo>
                    <a:cubicBezTo>
                      <a:pt x="113" y="243"/>
                      <a:pt x="114" y="244"/>
                      <a:pt x="114" y="244"/>
                    </a:cubicBezTo>
                    <a:cubicBezTo>
                      <a:pt x="116" y="244"/>
                      <a:pt x="118" y="246"/>
                      <a:pt x="119" y="248"/>
                    </a:cubicBezTo>
                    <a:cubicBezTo>
                      <a:pt x="120" y="249"/>
                      <a:pt x="119" y="250"/>
                      <a:pt x="119" y="251"/>
                    </a:cubicBezTo>
                    <a:cubicBezTo>
                      <a:pt x="117" y="253"/>
                      <a:pt x="116" y="253"/>
                      <a:pt x="114" y="253"/>
                    </a:cubicBezTo>
                    <a:cubicBezTo>
                      <a:pt x="114" y="253"/>
                      <a:pt x="113" y="253"/>
                      <a:pt x="113" y="253"/>
                    </a:cubicBezTo>
                    <a:cubicBezTo>
                      <a:pt x="112" y="254"/>
                      <a:pt x="110" y="256"/>
                      <a:pt x="110" y="257"/>
                    </a:cubicBezTo>
                    <a:cubicBezTo>
                      <a:pt x="109" y="258"/>
                      <a:pt x="109" y="260"/>
                      <a:pt x="110" y="261"/>
                    </a:cubicBezTo>
                    <a:cubicBezTo>
                      <a:pt x="113" y="263"/>
                      <a:pt x="116" y="265"/>
                      <a:pt x="118" y="268"/>
                    </a:cubicBezTo>
                    <a:cubicBezTo>
                      <a:pt x="118" y="268"/>
                      <a:pt x="118" y="268"/>
                      <a:pt x="119" y="269"/>
                    </a:cubicBezTo>
                    <a:cubicBezTo>
                      <a:pt x="119" y="269"/>
                      <a:pt x="119" y="269"/>
                      <a:pt x="119" y="269"/>
                    </a:cubicBezTo>
                    <a:cubicBezTo>
                      <a:pt x="119" y="269"/>
                      <a:pt x="119" y="270"/>
                      <a:pt x="119" y="270"/>
                    </a:cubicBezTo>
                    <a:cubicBezTo>
                      <a:pt x="119" y="270"/>
                      <a:pt x="119" y="270"/>
                      <a:pt x="119" y="270"/>
                    </a:cubicBezTo>
                    <a:cubicBezTo>
                      <a:pt x="119" y="271"/>
                      <a:pt x="119" y="271"/>
                      <a:pt x="119" y="271"/>
                    </a:cubicBezTo>
                    <a:cubicBezTo>
                      <a:pt x="119" y="271"/>
                      <a:pt x="119" y="271"/>
                      <a:pt x="119" y="271"/>
                    </a:cubicBezTo>
                    <a:cubicBezTo>
                      <a:pt x="119" y="271"/>
                      <a:pt x="119" y="271"/>
                      <a:pt x="119" y="271"/>
                    </a:cubicBezTo>
                    <a:cubicBezTo>
                      <a:pt x="121" y="273"/>
                      <a:pt x="121" y="273"/>
                      <a:pt x="121" y="273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18" y="273"/>
                      <a:pt x="118" y="273"/>
                      <a:pt x="118" y="273"/>
                    </a:cubicBezTo>
                    <a:cubicBezTo>
                      <a:pt x="117" y="273"/>
                      <a:pt x="117" y="273"/>
                      <a:pt x="117" y="273"/>
                    </a:cubicBezTo>
                    <a:cubicBezTo>
                      <a:pt x="116" y="273"/>
                      <a:pt x="116" y="273"/>
                      <a:pt x="116" y="273"/>
                    </a:cubicBezTo>
                    <a:cubicBezTo>
                      <a:pt x="116" y="273"/>
                      <a:pt x="116" y="273"/>
                      <a:pt x="116" y="273"/>
                    </a:cubicBezTo>
                    <a:cubicBezTo>
                      <a:pt x="115" y="273"/>
                      <a:pt x="115" y="273"/>
                      <a:pt x="115" y="273"/>
                    </a:cubicBezTo>
                    <a:cubicBezTo>
                      <a:pt x="114" y="273"/>
                      <a:pt x="114" y="273"/>
                      <a:pt x="114" y="273"/>
                    </a:cubicBezTo>
                    <a:cubicBezTo>
                      <a:pt x="113" y="273"/>
                      <a:pt x="113" y="273"/>
                      <a:pt x="113" y="273"/>
                    </a:cubicBezTo>
                    <a:cubicBezTo>
                      <a:pt x="113" y="273"/>
                      <a:pt x="113" y="27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11" y="273"/>
                      <a:pt x="111" y="273"/>
                      <a:pt x="111" y="273"/>
                    </a:cubicBezTo>
                    <a:cubicBezTo>
                      <a:pt x="111" y="273"/>
                      <a:pt x="111" y="273"/>
                      <a:pt x="111" y="273"/>
                    </a:cubicBezTo>
                    <a:cubicBezTo>
                      <a:pt x="110" y="273"/>
                      <a:pt x="110" y="273"/>
                      <a:pt x="110" y="273"/>
                    </a:cubicBezTo>
                    <a:cubicBezTo>
                      <a:pt x="110" y="273"/>
                      <a:pt x="110" y="273"/>
                      <a:pt x="110" y="273"/>
                    </a:cubicBezTo>
                    <a:cubicBezTo>
                      <a:pt x="109" y="272"/>
                      <a:pt x="109" y="272"/>
                      <a:pt x="109" y="272"/>
                    </a:cubicBezTo>
                    <a:cubicBezTo>
                      <a:pt x="109" y="272"/>
                      <a:pt x="108" y="272"/>
                      <a:pt x="108" y="271"/>
                    </a:cubicBezTo>
                    <a:cubicBezTo>
                      <a:pt x="108" y="273"/>
                      <a:pt x="107" y="275"/>
                      <a:pt x="106" y="276"/>
                    </a:cubicBezTo>
                    <a:cubicBezTo>
                      <a:pt x="105" y="277"/>
                      <a:pt x="103" y="277"/>
                      <a:pt x="102" y="277"/>
                    </a:cubicBezTo>
                    <a:cubicBezTo>
                      <a:pt x="100" y="276"/>
                      <a:pt x="99" y="274"/>
                      <a:pt x="98" y="272"/>
                    </a:cubicBezTo>
                    <a:cubicBezTo>
                      <a:pt x="98" y="271"/>
                      <a:pt x="97" y="270"/>
                      <a:pt x="97" y="269"/>
                    </a:cubicBezTo>
                    <a:cubicBezTo>
                      <a:pt x="97" y="269"/>
                      <a:pt x="97" y="269"/>
                      <a:pt x="96" y="269"/>
                    </a:cubicBezTo>
                    <a:cubicBezTo>
                      <a:pt x="95" y="270"/>
                      <a:pt x="95" y="270"/>
                      <a:pt x="95" y="270"/>
                    </a:cubicBezTo>
                    <a:cubicBezTo>
                      <a:pt x="94" y="270"/>
                      <a:pt x="93" y="271"/>
                      <a:pt x="92" y="271"/>
                    </a:cubicBezTo>
                    <a:cubicBezTo>
                      <a:pt x="91" y="271"/>
                      <a:pt x="89" y="271"/>
                      <a:pt x="88" y="271"/>
                    </a:cubicBezTo>
                    <a:cubicBezTo>
                      <a:pt x="87" y="271"/>
                      <a:pt x="85" y="270"/>
                      <a:pt x="84" y="269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0" y="271"/>
                      <a:pt x="77" y="271"/>
                      <a:pt x="73" y="271"/>
                    </a:cubicBezTo>
                    <a:cubicBezTo>
                      <a:pt x="72" y="271"/>
                      <a:pt x="72" y="271"/>
                      <a:pt x="72" y="271"/>
                    </a:cubicBezTo>
                    <a:cubicBezTo>
                      <a:pt x="71" y="271"/>
                      <a:pt x="71" y="271"/>
                      <a:pt x="70" y="272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4"/>
                    </a:cubicBezTo>
                    <a:cubicBezTo>
                      <a:pt x="68" y="274"/>
                      <a:pt x="68" y="274"/>
                      <a:pt x="68" y="274"/>
                    </a:cubicBezTo>
                    <a:cubicBezTo>
                      <a:pt x="67" y="276"/>
                      <a:pt x="67" y="277"/>
                      <a:pt x="66" y="278"/>
                    </a:cubicBezTo>
                    <a:cubicBezTo>
                      <a:pt x="66" y="278"/>
                      <a:pt x="66" y="278"/>
                      <a:pt x="66" y="278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8" y="279"/>
                      <a:pt x="69" y="280"/>
                      <a:pt x="71" y="282"/>
                    </a:cubicBezTo>
                    <a:cubicBezTo>
                      <a:pt x="74" y="285"/>
                      <a:pt x="76" y="302"/>
                      <a:pt x="74" y="305"/>
                    </a:cubicBezTo>
                    <a:cubicBezTo>
                      <a:pt x="72" y="310"/>
                      <a:pt x="60" y="321"/>
                      <a:pt x="52" y="323"/>
                    </a:cubicBezTo>
                    <a:cubicBezTo>
                      <a:pt x="52" y="324"/>
                      <a:pt x="51" y="324"/>
                      <a:pt x="51" y="324"/>
                    </a:cubicBezTo>
                    <a:cubicBezTo>
                      <a:pt x="49" y="324"/>
                      <a:pt x="47" y="324"/>
                      <a:pt x="46" y="323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4" y="323"/>
                      <a:pt x="44" y="323"/>
                      <a:pt x="44" y="324"/>
                    </a:cubicBezTo>
                    <a:cubicBezTo>
                      <a:pt x="43" y="325"/>
                      <a:pt x="42" y="327"/>
                      <a:pt x="40" y="327"/>
                    </a:cubicBezTo>
                    <a:cubicBezTo>
                      <a:pt x="38" y="328"/>
                      <a:pt x="37" y="328"/>
                      <a:pt x="35" y="327"/>
                    </a:cubicBezTo>
                    <a:cubicBezTo>
                      <a:pt x="33" y="327"/>
                      <a:pt x="27" y="327"/>
                      <a:pt x="26" y="328"/>
                    </a:cubicBezTo>
                    <a:cubicBezTo>
                      <a:pt x="26" y="328"/>
                      <a:pt x="26" y="328"/>
                      <a:pt x="26" y="329"/>
                    </a:cubicBezTo>
                    <a:cubicBezTo>
                      <a:pt x="26" y="329"/>
                      <a:pt x="26" y="330"/>
                      <a:pt x="26" y="331"/>
                    </a:cubicBezTo>
                    <a:cubicBezTo>
                      <a:pt x="25" y="332"/>
                      <a:pt x="25" y="333"/>
                      <a:pt x="26" y="335"/>
                    </a:cubicBezTo>
                    <a:cubicBezTo>
                      <a:pt x="26" y="335"/>
                      <a:pt x="28" y="335"/>
                      <a:pt x="32" y="336"/>
                    </a:cubicBezTo>
                    <a:cubicBezTo>
                      <a:pt x="35" y="336"/>
                      <a:pt x="37" y="336"/>
                      <a:pt x="37" y="339"/>
                    </a:cubicBezTo>
                    <a:cubicBezTo>
                      <a:pt x="37" y="340"/>
                      <a:pt x="37" y="340"/>
                      <a:pt x="37" y="340"/>
                    </a:cubicBezTo>
                    <a:cubicBezTo>
                      <a:pt x="38" y="339"/>
                      <a:pt x="39" y="338"/>
                      <a:pt x="40" y="338"/>
                    </a:cubicBezTo>
                    <a:cubicBezTo>
                      <a:pt x="43" y="337"/>
                      <a:pt x="46" y="336"/>
                      <a:pt x="48" y="337"/>
                    </a:cubicBezTo>
                    <a:cubicBezTo>
                      <a:pt x="49" y="336"/>
                      <a:pt x="50" y="336"/>
                      <a:pt x="51" y="336"/>
                    </a:cubicBezTo>
                    <a:cubicBezTo>
                      <a:pt x="52" y="336"/>
                      <a:pt x="52" y="336"/>
                      <a:pt x="52" y="336"/>
                    </a:cubicBezTo>
                    <a:cubicBezTo>
                      <a:pt x="54" y="338"/>
                      <a:pt x="54" y="338"/>
                      <a:pt x="54" y="338"/>
                    </a:cubicBezTo>
                    <a:cubicBezTo>
                      <a:pt x="54" y="340"/>
                      <a:pt x="54" y="342"/>
                      <a:pt x="55" y="344"/>
                    </a:cubicBezTo>
                    <a:cubicBezTo>
                      <a:pt x="55" y="345"/>
                      <a:pt x="55" y="348"/>
                      <a:pt x="55" y="350"/>
                    </a:cubicBezTo>
                    <a:cubicBezTo>
                      <a:pt x="56" y="350"/>
                      <a:pt x="57" y="349"/>
                      <a:pt x="58" y="349"/>
                    </a:cubicBezTo>
                    <a:cubicBezTo>
                      <a:pt x="61" y="348"/>
                      <a:pt x="65" y="346"/>
                      <a:pt x="68" y="349"/>
                    </a:cubicBezTo>
                    <a:cubicBezTo>
                      <a:pt x="70" y="351"/>
                      <a:pt x="71" y="354"/>
                      <a:pt x="72" y="357"/>
                    </a:cubicBezTo>
                    <a:cubicBezTo>
                      <a:pt x="72" y="358"/>
                      <a:pt x="73" y="360"/>
                      <a:pt x="74" y="361"/>
                    </a:cubicBezTo>
                    <a:cubicBezTo>
                      <a:pt x="79" y="364"/>
                      <a:pt x="80" y="364"/>
                      <a:pt x="82" y="362"/>
                    </a:cubicBezTo>
                    <a:cubicBezTo>
                      <a:pt x="85" y="359"/>
                      <a:pt x="88" y="358"/>
                      <a:pt x="91" y="357"/>
                    </a:cubicBezTo>
                    <a:cubicBezTo>
                      <a:pt x="92" y="356"/>
                      <a:pt x="94" y="357"/>
                      <a:pt x="95" y="358"/>
                    </a:cubicBezTo>
                    <a:cubicBezTo>
                      <a:pt x="97" y="358"/>
                      <a:pt x="98" y="357"/>
                      <a:pt x="99" y="357"/>
                    </a:cubicBezTo>
                    <a:cubicBezTo>
                      <a:pt x="112" y="347"/>
                      <a:pt x="114" y="349"/>
                      <a:pt x="115" y="350"/>
                    </a:cubicBezTo>
                    <a:cubicBezTo>
                      <a:pt x="117" y="352"/>
                      <a:pt x="117" y="354"/>
                      <a:pt x="115" y="355"/>
                    </a:cubicBezTo>
                    <a:cubicBezTo>
                      <a:pt x="111" y="359"/>
                      <a:pt x="106" y="363"/>
                      <a:pt x="100" y="366"/>
                    </a:cubicBezTo>
                    <a:cubicBezTo>
                      <a:pt x="98" y="367"/>
                      <a:pt x="95" y="369"/>
                      <a:pt x="94" y="370"/>
                    </a:cubicBezTo>
                    <a:cubicBezTo>
                      <a:pt x="94" y="370"/>
                      <a:pt x="94" y="371"/>
                      <a:pt x="94" y="372"/>
                    </a:cubicBezTo>
                    <a:cubicBezTo>
                      <a:pt x="94" y="374"/>
                      <a:pt x="93" y="377"/>
                      <a:pt x="91" y="379"/>
                    </a:cubicBezTo>
                    <a:cubicBezTo>
                      <a:pt x="84" y="384"/>
                      <a:pt x="77" y="380"/>
                      <a:pt x="71" y="377"/>
                    </a:cubicBezTo>
                    <a:cubicBezTo>
                      <a:pt x="68" y="376"/>
                      <a:pt x="66" y="375"/>
                      <a:pt x="63" y="374"/>
                    </a:cubicBezTo>
                    <a:cubicBezTo>
                      <a:pt x="53" y="372"/>
                      <a:pt x="52" y="374"/>
                      <a:pt x="51" y="377"/>
                    </a:cubicBezTo>
                    <a:cubicBezTo>
                      <a:pt x="51" y="381"/>
                      <a:pt x="47" y="383"/>
                      <a:pt x="43" y="383"/>
                    </a:cubicBezTo>
                    <a:cubicBezTo>
                      <a:pt x="43" y="383"/>
                      <a:pt x="43" y="383"/>
                      <a:pt x="43" y="383"/>
                    </a:cubicBezTo>
                    <a:cubicBezTo>
                      <a:pt x="42" y="383"/>
                      <a:pt x="41" y="382"/>
                      <a:pt x="40" y="381"/>
                    </a:cubicBezTo>
                    <a:cubicBezTo>
                      <a:pt x="40" y="382"/>
                      <a:pt x="39" y="384"/>
                      <a:pt x="39" y="385"/>
                    </a:cubicBezTo>
                    <a:cubicBezTo>
                      <a:pt x="39" y="387"/>
                      <a:pt x="39" y="389"/>
                      <a:pt x="38" y="390"/>
                    </a:cubicBezTo>
                    <a:cubicBezTo>
                      <a:pt x="36" y="392"/>
                      <a:pt x="35" y="393"/>
                      <a:pt x="33" y="394"/>
                    </a:cubicBezTo>
                    <a:cubicBezTo>
                      <a:pt x="32" y="394"/>
                      <a:pt x="31" y="395"/>
                      <a:pt x="30" y="395"/>
                    </a:cubicBezTo>
                    <a:cubicBezTo>
                      <a:pt x="30" y="396"/>
                      <a:pt x="30" y="396"/>
                      <a:pt x="30" y="396"/>
                    </a:cubicBezTo>
                    <a:cubicBezTo>
                      <a:pt x="30" y="397"/>
                      <a:pt x="29" y="398"/>
                      <a:pt x="28" y="399"/>
                    </a:cubicBezTo>
                    <a:cubicBezTo>
                      <a:pt x="27" y="399"/>
                      <a:pt x="27" y="399"/>
                      <a:pt x="27" y="399"/>
                    </a:cubicBezTo>
                    <a:cubicBezTo>
                      <a:pt x="26" y="400"/>
                      <a:pt x="24" y="400"/>
                      <a:pt x="23" y="399"/>
                    </a:cubicBezTo>
                    <a:cubicBezTo>
                      <a:pt x="23" y="399"/>
                      <a:pt x="23" y="399"/>
                      <a:pt x="23" y="399"/>
                    </a:cubicBezTo>
                    <a:cubicBezTo>
                      <a:pt x="22" y="400"/>
                      <a:pt x="22" y="401"/>
                      <a:pt x="21" y="402"/>
                    </a:cubicBezTo>
                    <a:cubicBezTo>
                      <a:pt x="20" y="403"/>
                      <a:pt x="19" y="405"/>
                      <a:pt x="18" y="406"/>
                    </a:cubicBezTo>
                    <a:cubicBezTo>
                      <a:pt x="17" y="407"/>
                      <a:pt x="17" y="407"/>
                      <a:pt x="17" y="407"/>
                    </a:cubicBezTo>
                    <a:cubicBezTo>
                      <a:pt x="17" y="407"/>
                      <a:pt x="16" y="407"/>
                      <a:pt x="15" y="407"/>
                    </a:cubicBezTo>
                    <a:cubicBezTo>
                      <a:pt x="15" y="408"/>
                      <a:pt x="14" y="408"/>
                      <a:pt x="14" y="408"/>
                    </a:cubicBezTo>
                    <a:cubicBezTo>
                      <a:pt x="13" y="411"/>
                      <a:pt x="11" y="412"/>
                      <a:pt x="8" y="413"/>
                    </a:cubicBezTo>
                    <a:cubicBezTo>
                      <a:pt x="8" y="413"/>
                      <a:pt x="8" y="413"/>
                      <a:pt x="8" y="413"/>
                    </a:cubicBezTo>
                    <a:cubicBezTo>
                      <a:pt x="5" y="413"/>
                      <a:pt x="3" y="413"/>
                      <a:pt x="0" y="413"/>
                    </a:cubicBezTo>
                    <a:cubicBezTo>
                      <a:pt x="2" y="414"/>
                      <a:pt x="5" y="415"/>
                      <a:pt x="6" y="417"/>
                    </a:cubicBezTo>
                    <a:cubicBezTo>
                      <a:pt x="6" y="418"/>
                      <a:pt x="7" y="419"/>
                      <a:pt x="7" y="420"/>
                    </a:cubicBezTo>
                    <a:cubicBezTo>
                      <a:pt x="8" y="417"/>
                      <a:pt x="9" y="415"/>
                      <a:pt x="10" y="413"/>
                    </a:cubicBezTo>
                    <a:cubicBezTo>
                      <a:pt x="10" y="412"/>
                      <a:pt x="10" y="412"/>
                      <a:pt x="10" y="412"/>
                    </a:cubicBezTo>
                    <a:cubicBezTo>
                      <a:pt x="11" y="411"/>
                      <a:pt x="13" y="411"/>
                      <a:pt x="14" y="411"/>
                    </a:cubicBezTo>
                    <a:cubicBezTo>
                      <a:pt x="15" y="411"/>
                      <a:pt x="17" y="411"/>
                      <a:pt x="18" y="411"/>
                    </a:cubicBezTo>
                    <a:cubicBezTo>
                      <a:pt x="20" y="412"/>
                      <a:pt x="20" y="412"/>
                      <a:pt x="20" y="412"/>
                    </a:cubicBezTo>
                    <a:cubicBezTo>
                      <a:pt x="20" y="412"/>
                      <a:pt x="20" y="412"/>
                      <a:pt x="20" y="412"/>
                    </a:cubicBezTo>
                    <a:cubicBezTo>
                      <a:pt x="20" y="410"/>
                      <a:pt x="22" y="408"/>
                      <a:pt x="24" y="407"/>
                    </a:cubicBezTo>
                    <a:cubicBezTo>
                      <a:pt x="29" y="406"/>
                      <a:pt x="34" y="407"/>
                      <a:pt x="38" y="410"/>
                    </a:cubicBezTo>
                    <a:cubicBezTo>
                      <a:pt x="39" y="410"/>
                      <a:pt x="39" y="410"/>
                      <a:pt x="39" y="410"/>
                    </a:cubicBezTo>
                    <a:cubicBezTo>
                      <a:pt x="40" y="410"/>
                      <a:pt x="40" y="410"/>
                      <a:pt x="40" y="410"/>
                    </a:cubicBezTo>
                    <a:cubicBezTo>
                      <a:pt x="40" y="409"/>
                      <a:pt x="41" y="409"/>
                      <a:pt x="42" y="409"/>
                    </a:cubicBezTo>
                    <a:cubicBezTo>
                      <a:pt x="43" y="409"/>
                      <a:pt x="44" y="409"/>
                      <a:pt x="44" y="409"/>
                    </a:cubicBezTo>
                    <a:cubicBezTo>
                      <a:pt x="46" y="411"/>
                      <a:pt x="48" y="412"/>
                      <a:pt x="49" y="414"/>
                    </a:cubicBezTo>
                    <a:cubicBezTo>
                      <a:pt x="54" y="418"/>
                      <a:pt x="57" y="420"/>
                      <a:pt x="58" y="420"/>
                    </a:cubicBezTo>
                    <a:cubicBezTo>
                      <a:pt x="60" y="419"/>
                      <a:pt x="64" y="409"/>
                      <a:pt x="66" y="401"/>
                    </a:cubicBezTo>
                    <a:cubicBezTo>
                      <a:pt x="66" y="399"/>
                      <a:pt x="66" y="399"/>
                      <a:pt x="66" y="399"/>
                    </a:cubicBezTo>
                    <a:cubicBezTo>
                      <a:pt x="68" y="399"/>
                      <a:pt x="68" y="399"/>
                      <a:pt x="68" y="399"/>
                    </a:cubicBezTo>
                    <a:cubicBezTo>
                      <a:pt x="76" y="395"/>
                      <a:pt x="92" y="399"/>
                      <a:pt x="98" y="405"/>
                    </a:cubicBezTo>
                    <a:cubicBezTo>
                      <a:pt x="99" y="406"/>
                      <a:pt x="100" y="406"/>
                      <a:pt x="100" y="407"/>
                    </a:cubicBezTo>
                    <a:cubicBezTo>
                      <a:pt x="101" y="407"/>
                      <a:pt x="101" y="407"/>
                      <a:pt x="101" y="407"/>
                    </a:cubicBezTo>
                    <a:cubicBezTo>
                      <a:pt x="104" y="406"/>
                      <a:pt x="107" y="407"/>
                      <a:pt x="111" y="409"/>
                    </a:cubicBezTo>
                    <a:cubicBezTo>
                      <a:pt x="111" y="408"/>
                      <a:pt x="111" y="407"/>
                      <a:pt x="112" y="406"/>
                    </a:cubicBezTo>
                    <a:cubicBezTo>
                      <a:pt x="113" y="404"/>
                      <a:pt x="115" y="404"/>
                      <a:pt x="122" y="405"/>
                    </a:cubicBezTo>
                    <a:cubicBezTo>
                      <a:pt x="126" y="405"/>
                      <a:pt x="130" y="406"/>
                      <a:pt x="134" y="406"/>
                    </a:cubicBezTo>
                    <a:cubicBezTo>
                      <a:pt x="132" y="404"/>
                      <a:pt x="130" y="401"/>
                      <a:pt x="133" y="398"/>
                    </a:cubicBezTo>
                    <a:cubicBezTo>
                      <a:pt x="133" y="398"/>
                      <a:pt x="134" y="397"/>
                      <a:pt x="135" y="397"/>
                    </a:cubicBezTo>
                    <a:cubicBezTo>
                      <a:pt x="137" y="397"/>
                      <a:pt x="139" y="399"/>
                      <a:pt x="140" y="401"/>
                    </a:cubicBezTo>
                    <a:cubicBezTo>
                      <a:pt x="141" y="402"/>
                      <a:pt x="142" y="402"/>
                      <a:pt x="142" y="403"/>
                    </a:cubicBezTo>
                    <a:cubicBezTo>
                      <a:pt x="143" y="402"/>
                      <a:pt x="144" y="402"/>
                      <a:pt x="144" y="401"/>
                    </a:cubicBezTo>
                    <a:cubicBezTo>
                      <a:pt x="146" y="401"/>
                      <a:pt x="148" y="401"/>
                      <a:pt x="149" y="404"/>
                    </a:cubicBezTo>
                    <a:cubicBezTo>
                      <a:pt x="149" y="404"/>
                      <a:pt x="149" y="404"/>
                      <a:pt x="149" y="404"/>
                    </a:cubicBezTo>
                    <a:cubicBezTo>
                      <a:pt x="150" y="404"/>
                      <a:pt x="150" y="404"/>
                      <a:pt x="150" y="404"/>
                    </a:cubicBezTo>
                    <a:cubicBezTo>
                      <a:pt x="151" y="404"/>
                      <a:pt x="151" y="404"/>
                      <a:pt x="151" y="404"/>
                    </a:cubicBezTo>
                    <a:cubicBezTo>
                      <a:pt x="152" y="404"/>
                      <a:pt x="153" y="404"/>
                      <a:pt x="154" y="405"/>
                    </a:cubicBezTo>
                    <a:cubicBezTo>
                      <a:pt x="155" y="405"/>
                      <a:pt x="157" y="407"/>
                      <a:pt x="157" y="409"/>
                    </a:cubicBezTo>
                    <a:cubicBezTo>
                      <a:pt x="161" y="409"/>
                      <a:pt x="165" y="409"/>
                      <a:pt x="169" y="408"/>
                    </a:cubicBezTo>
                    <a:cubicBezTo>
                      <a:pt x="171" y="407"/>
                      <a:pt x="173" y="407"/>
                      <a:pt x="175" y="407"/>
                    </a:cubicBezTo>
                    <a:cubicBezTo>
                      <a:pt x="178" y="408"/>
                      <a:pt x="181" y="409"/>
                      <a:pt x="183" y="411"/>
                    </a:cubicBezTo>
                    <a:cubicBezTo>
                      <a:pt x="184" y="413"/>
                      <a:pt x="186" y="414"/>
                      <a:pt x="188" y="415"/>
                    </a:cubicBezTo>
                    <a:cubicBezTo>
                      <a:pt x="188" y="415"/>
                      <a:pt x="189" y="414"/>
                      <a:pt x="189" y="414"/>
                    </a:cubicBezTo>
                    <a:cubicBezTo>
                      <a:pt x="190" y="412"/>
                      <a:pt x="191" y="412"/>
                      <a:pt x="192" y="411"/>
                    </a:cubicBezTo>
                    <a:cubicBezTo>
                      <a:pt x="194" y="410"/>
                      <a:pt x="195" y="410"/>
                      <a:pt x="197" y="410"/>
                    </a:cubicBezTo>
                    <a:cubicBezTo>
                      <a:pt x="198" y="409"/>
                      <a:pt x="198" y="409"/>
                      <a:pt x="198" y="409"/>
                    </a:cubicBezTo>
                    <a:cubicBezTo>
                      <a:pt x="200" y="409"/>
                      <a:pt x="202" y="409"/>
                      <a:pt x="204" y="408"/>
                    </a:cubicBezTo>
                    <a:cubicBezTo>
                      <a:pt x="205" y="407"/>
                      <a:pt x="207" y="406"/>
                      <a:pt x="209" y="407"/>
                    </a:cubicBezTo>
                    <a:cubicBezTo>
                      <a:pt x="210" y="407"/>
                      <a:pt x="211" y="408"/>
                      <a:pt x="211" y="409"/>
                    </a:cubicBezTo>
                    <a:cubicBezTo>
                      <a:pt x="212" y="409"/>
                      <a:pt x="212" y="409"/>
                      <a:pt x="212" y="409"/>
                    </a:cubicBezTo>
                    <a:cubicBezTo>
                      <a:pt x="212" y="409"/>
                      <a:pt x="212" y="408"/>
                      <a:pt x="212" y="408"/>
                    </a:cubicBezTo>
                    <a:cubicBezTo>
                      <a:pt x="212" y="406"/>
                      <a:pt x="213" y="404"/>
                      <a:pt x="214" y="403"/>
                    </a:cubicBezTo>
                    <a:cubicBezTo>
                      <a:pt x="216" y="402"/>
                      <a:pt x="219" y="402"/>
                      <a:pt x="221" y="401"/>
                    </a:cubicBezTo>
                    <a:cubicBezTo>
                      <a:pt x="222" y="401"/>
                      <a:pt x="224" y="401"/>
                      <a:pt x="225" y="400"/>
                    </a:cubicBezTo>
                    <a:cubicBezTo>
                      <a:pt x="225" y="400"/>
                      <a:pt x="225" y="399"/>
                      <a:pt x="225" y="398"/>
                    </a:cubicBezTo>
                    <a:cubicBezTo>
                      <a:pt x="225" y="396"/>
                      <a:pt x="225" y="394"/>
                      <a:pt x="226" y="392"/>
                    </a:cubicBezTo>
                    <a:cubicBezTo>
                      <a:pt x="226" y="392"/>
                      <a:pt x="226" y="392"/>
                      <a:pt x="226" y="391"/>
                    </a:cubicBezTo>
                    <a:cubicBezTo>
                      <a:pt x="224" y="392"/>
                      <a:pt x="223" y="392"/>
                      <a:pt x="222" y="392"/>
                    </a:cubicBezTo>
                    <a:cubicBezTo>
                      <a:pt x="219" y="393"/>
                      <a:pt x="216" y="393"/>
                      <a:pt x="214" y="393"/>
                    </a:cubicBezTo>
                    <a:cubicBezTo>
                      <a:pt x="209" y="392"/>
                      <a:pt x="207" y="392"/>
                      <a:pt x="207" y="390"/>
                    </a:cubicBezTo>
                    <a:cubicBezTo>
                      <a:pt x="204" y="390"/>
                      <a:pt x="202" y="389"/>
                      <a:pt x="200" y="387"/>
                    </a:cubicBezTo>
                    <a:cubicBezTo>
                      <a:pt x="200" y="386"/>
                      <a:pt x="199" y="385"/>
                      <a:pt x="199" y="385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198" y="385"/>
                      <a:pt x="198" y="385"/>
                      <a:pt x="198" y="385"/>
                    </a:cubicBezTo>
                    <a:cubicBezTo>
                      <a:pt x="197" y="385"/>
                      <a:pt x="197" y="385"/>
                      <a:pt x="197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4"/>
                      <a:pt x="194" y="382"/>
                      <a:pt x="194" y="381"/>
                    </a:cubicBezTo>
                    <a:cubicBezTo>
                      <a:pt x="194" y="379"/>
                      <a:pt x="196" y="378"/>
                      <a:pt x="200" y="376"/>
                    </a:cubicBezTo>
                    <a:cubicBezTo>
                      <a:pt x="202" y="376"/>
                      <a:pt x="204" y="376"/>
                      <a:pt x="207" y="376"/>
                    </a:cubicBezTo>
                    <a:cubicBezTo>
                      <a:pt x="211" y="376"/>
                      <a:pt x="213" y="376"/>
                      <a:pt x="214" y="375"/>
                    </a:cubicBezTo>
                    <a:cubicBezTo>
                      <a:pt x="215" y="374"/>
                      <a:pt x="215" y="373"/>
                      <a:pt x="215" y="372"/>
                    </a:cubicBezTo>
                    <a:cubicBezTo>
                      <a:pt x="214" y="372"/>
                      <a:pt x="214" y="372"/>
                      <a:pt x="213" y="372"/>
                    </a:cubicBezTo>
                    <a:cubicBezTo>
                      <a:pt x="212" y="373"/>
                      <a:pt x="210" y="372"/>
                      <a:pt x="208" y="372"/>
                    </a:cubicBezTo>
                    <a:cubicBezTo>
                      <a:pt x="208" y="371"/>
                      <a:pt x="208" y="371"/>
                      <a:pt x="207" y="371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207" y="368"/>
                      <a:pt x="207" y="368"/>
                      <a:pt x="207" y="368"/>
                    </a:cubicBezTo>
                    <a:cubicBezTo>
                      <a:pt x="207" y="368"/>
                      <a:pt x="207" y="367"/>
                      <a:pt x="207" y="367"/>
                    </a:cubicBezTo>
                    <a:cubicBezTo>
                      <a:pt x="210" y="364"/>
                      <a:pt x="213" y="363"/>
                      <a:pt x="217" y="363"/>
                    </a:cubicBezTo>
                    <a:cubicBezTo>
                      <a:pt x="217" y="364"/>
                      <a:pt x="218" y="364"/>
                      <a:pt x="219" y="363"/>
                    </a:cubicBezTo>
                    <a:cubicBezTo>
                      <a:pt x="220" y="363"/>
                      <a:pt x="221" y="364"/>
                      <a:pt x="222" y="364"/>
                    </a:cubicBezTo>
                    <a:cubicBezTo>
                      <a:pt x="221" y="364"/>
                      <a:pt x="221" y="363"/>
                      <a:pt x="221" y="363"/>
                    </a:cubicBezTo>
                    <a:cubicBezTo>
                      <a:pt x="220" y="361"/>
                      <a:pt x="221" y="359"/>
                      <a:pt x="221" y="358"/>
                    </a:cubicBezTo>
                    <a:cubicBezTo>
                      <a:pt x="222" y="357"/>
                      <a:pt x="223" y="356"/>
                      <a:pt x="224" y="356"/>
                    </a:cubicBezTo>
                    <a:cubicBezTo>
                      <a:pt x="225" y="355"/>
                      <a:pt x="227" y="356"/>
                      <a:pt x="229" y="357"/>
                    </a:cubicBezTo>
                    <a:cubicBezTo>
                      <a:pt x="229" y="357"/>
                      <a:pt x="230" y="358"/>
                      <a:pt x="230" y="358"/>
                    </a:cubicBezTo>
                    <a:cubicBezTo>
                      <a:pt x="235" y="356"/>
                      <a:pt x="243" y="340"/>
                      <a:pt x="245" y="334"/>
                    </a:cubicBezTo>
                    <a:cubicBezTo>
                      <a:pt x="246" y="329"/>
                      <a:pt x="245" y="324"/>
                      <a:pt x="242" y="320"/>
                    </a:cubicBezTo>
                    <a:cubicBezTo>
                      <a:pt x="238" y="315"/>
                      <a:pt x="229" y="311"/>
                      <a:pt x="216" y="309"/>
                    </a:cubicBezTo>
                    <a:cubicBezTo>
                      <a:pt x="215" y="309"/>
                      <a:pt x="215" y="309"/>
                      <a:pt x="215" y="309"/>
                    </a:cubicBezTo>
                    <a:cubicBezTo>
                      <a:pt x="215" y="309"/>
                      <a:pt x="215" y="309"/>
                      <a:pt x="215" y="309"/>
                    </a:cubicBezTo>
                    <a:cubicBezTo>
                      <a:pt x="214" y="313"/>
                      <a:pt x="211" y="315"/>
                      <a:pt x="208" y="317"/>
                    </a:cubicBezTo>
                    <a:cubicBezTo>
                      <a:pt x="205" y="319"/>
                      <a:pt x="202" y="316"/>
                      <a:pt x="200" y="314"/>
                    </a:cubicBezTo>
                    <a:cubicBezTo>
                      <a:pt x="200" y="314"/>
                      <a:pt x="199" y="313"/>
                      <a:pt x="199" y="312"/>
                    </a:cubicBezTo>
                    <a:cubicBezTo>
                      <a:pt x="198" y="311"/>
                      <a:pt x="198" y="311"/>
                      <a:pt x="198" y="311"/>
                    </a:cubicBezTo>
                    <a:cubicBezTo>
                      <a:pt x="196" y="311"/>
                      <a:pt x="195" y="311"/>
                      <a:pt x="194" y="310"/>
                    </a:cubicBezTo>
                    <a:cubicBezTo>
                      <a:pt x="193" y="309"/>
                      <a:pt x="193" y="307"/>
                      <a:pt x="193" y="306"/>
                    </a:cubicBezTo>
                    <a:cubicBezTo>
                      <a:pt x="196" y="300"/>
                      <a:pt x="198" y="298"/>
                      <a:pt x="202" y="298"/>
                    </a:cubicBezTo>
                    <a:cubicBezTo>
                      <a:pt x="203" y="298"/>
                      <a:pt x="205" y="297"/>
                      <a:pt x="206" y="296"/>
                    </a:cubicBezTo>
                    <a:cubicBezTo>
                      <a:pt x="209" y="292"/>
                      <a:pt x="203" y="283"/>
                      <a:pt x="200" y="279"/>
                    </a:cubicBezTo>
                    <a:cubicBezTo>
                      <a:pt x="199" y="277"/>
                      <a:pt x="198" y="275"/>
                      <a:pt x="198" y="274"/>
                    </a:cubicBezTo>
                    <a:cubicBezTo>
                      <a:pt x="198" y="272"/>
                      <a:pt x="199" y="269"/>
                      <a:pt x="200" y="268"/>
                    </a:cubicBezTo>
                    <a:cubicBezTo>
                      <a:pt x="201" y="268"/>
                      <a:pt x="201" y="268"/>
                      <a:pt x="202" y="268"/>
                    </a:cubicBezTo>
                    <a:cubicBezTo>
                      <a:pt x="201" y="267"/>
                      <a:pt x="200" y="265"/>
                      <a:pt x="200" y="264"/>
                    </a:cubicBezTo>
                    <a:cubicBezTo>
                      <a:pt x="197" y="259"/>
                      <a:pt x="194" y="253"/>
                      <a:pt x="195" y="248"/>
                    </a:cubicBezTo>
                    <a:cubicBezTo>
                      <a:pt x="195" y="245"/>
                      <a:pt x="198" y="244"/>
                      <a:pt x="199" y="243"/>
                    </a:cubicBezTo>
                    <a:cubicBezTo>
                      <a:pt x="200" y="243"/>
                      <a:pt x="200" y="243"/>
                      <a:pt x="200" y="243"/>
                    </a:cubicBezTo>
                    <a:cubicBezTo>
                      <a:pt x="200" y="242"/>
                      <a:pt x="200" y="241"/>
                      <a:pt x="198" y="241"/>
                    </a:cubicBezTo>
                    <a:cubicBezTo>
                      <a:pt x="196" y="241"/>
                      <a:pt x="194" y="239"/>
                      <a:pt x="193" y="237"/>
                    </a:cubicBezTo>
                    <a:cubicBezTo>
                      <a:pt x="192" y="235"/>
                      <a:pt x="191" y="233"/>
                      <a:pt x="191" y="231"/>
                    </a:cubicBezTo>
                    <a:cubicBezTo>
                      <a:pt x="191" y="229"/>
                      <a:pt x="191" y="228"/>
                      <a:pt x="190" y="227"/>
                    </a:cubicBezTo>
                    <a:cubicBezTo>
                      <a:pt x="186" y="222"/>
                      <a:pt x="185" y="222"/>
                      <a:pt x="184" y="221"/>
                    </a:cubicBezTo>
                    <a:cubicBezTo>
                      <a:pt x="182" y="220"/>
                      <a:pt x="180" y="220"/>
                      <a:pt x="178" y="219"/>
                    </a:cubicBezTo>
                    <a:cubicBezTo>
                      <a:pt x="178" y="218"/>
                      <a:pt x="177" y="217"/>
                      <a:pt x="176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5" y="217"/>
                      <a:pt x="175" y="217"/>
                      <a:pt x="174" y="217"/>
                    </a:cubicBezTo>
                    <a:cubicBezTo>
                      <a:pt x="172" y="217"/>
                      <a:pt x="172" y="217"/>
                      <a:pt x="172" y="217"/>
                    </a:cubicBezTo>
                    <a:cubicBezTo>
                      <a:pt x="171" y="216"/>
                      <a:pt x="171" y="216"/>
                      <a:pt x="171" y="216"/>
                    </a:cubicBezTo>
                    <a:cubicBezTo>
                      <a:pt x="168" y="208"/>
                      <a:pt x="166" y="177"/>
                      <a:pt x="165" y="172"/>
                    </a:cubicBezTo>
                    <a:cubicBezTo>
                      <a:pt x="165" y="170"/>
                      <a:pt x="165" y="167"/>
                      <a:pt x="166" y="164"/>
                    </a:cubicBezTo>
                    <a:cubicBezTo>
                      <a:pt x="166" y="164"/>
                      <a:pt x="166" y="164"/>
                      <a:pt x="166" y="163"/>
                    </a:cubicBezTo>
                    <a:cubicBezTo>
                      <a:pt x="165" y="163"/>
                      <a:pt x="165" y="163"/>
                      <a:pt x="165" y="163"/>
                    </a:cubicBezTo>
                    <a:cubicBezTo>
                      <a:pt x="164" y="163"/>
                      <a:pt x="163" y="162"/>
                      <a:pt x="162" y="161"/>
                    </a:cubicBezTo>
                    <a:cubicBezTo>
                      <a:pt x="160" y="158"/>
                      <a:pt x="159" y="155"/>
                      <a:pt x="158" y="152"/>
                    </a:cubicBezTo>
                    <a:cubicBezTo>
                      <a:pt x="157" y="150"/>
                      <a:pt x="156" y="148"/>
                      <a:pt x="155" y="146"/>
                    </a:cubicBezTo>
                    <a:cubicBezTo>
                      <a:pt x="154" y="145"/>
                      <a:pt x="145" y="138"/>
                      <a:pt x="141" y="136"/>
                    </a:cubicBezTo>
                    <a:cubicBezTo>
                      <a:pt x="140" y="137"/>
                      <a:pt x="139" y="138"/>
                      <a:pt x="138" y="139"/>
                    </a:cubicBezTo>
                    <a:cubicBezTo>
                      <a:pt x="134" y="142"/>
                      <a:pt x="129" y="139"/>
                      <a:pt x="125" y="137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3" y="137"/>
                      <a:pt x="121" y="137"/>
                      <a:pt x="120" y="136"/>
                    </a:cubicBezTo>
                    <a:cubicBezTo>
                      <a:pt x="118" y="136"/>
                      <a:pt x="118" y="133"/>
                      <a:pt x="118" y="131"/>
                    </a:cubicBezTo>
                    <a:cubicBezTo>
                      <a:pt x="117" y="131"/>
                      <a:pt x="117" y="130"/>
                      <a:pt x="118" y="130"/>
                    </a:cubicBezTo>
                    <a:cubicBezTo>
                      <a:pt x="118" y="126"/>
                      <a:pt x="120" y="126"/>
                      <a:pt x="121" y="126"/>
                    </a:cubicBezTo>
                    <a:cubicBezTo>
                      <a:pt x="125" y="126"/>
                      <a:pt x="128" y="127"/>
                      <a:pt x="129" y="127"/>
                    </a:cubicBezTo>
                    <a:cubicBezTo>
                      <a:pt x="129" y="126"/>
                      <a:pt x="129" y="125"/>
                      <a:pt x="130" y="125"/>
                    </a:cubicBezTo>
                    <a:cubicBezTo>
                      <a:pt x="131" y="122"/>
                      <a:pt x="133" y="121"/>
                      <a:pt x="136" y="121"/>
                    </a:cubicBezTo>
                    <a:cubicBezTo>
                      <a:pt x="138" y="121"/>
                      <a:pt x="139" y="121"/>
                      <a:pt x="141" y="122"/>
                    </a:cubicBezTo>
                    <a:cubicBezTo>
                      <a:pt x="142" y="123"/>
                      <a:pt x="143" y="123"/>
                      <a:pt x="145" y="124"/>
                    </a:cubicBezTo>
                    <a:cubicBezTo>
                      <a:pt x="145" y="123"/>
                      <a:pt x="145" y="123"/>
                      <a:pt x="145" y="123"/>
                    </a:cubicBezTo>
                    <a:cubicBezTo>
                      <a:pt x="144" y="122"/>
                      <a:pt x="144" y="122"/>
                      <a:pt x="144" y="122"/>
                    </a:cubicBezTo>
                    <a:cubicBezTo>
                      <a:pt x="142" y="121"/>
                      <a:pt x="140" y="119"/>
                      <a:pt x="139" y="118"/>
                    </a:cubicBezTo>
                    <a:cubicBezTo>
                      <a:pt x="139" y="117"/>
                      <a:pt x="139" y="116"/>
                      <a:pt x="139" y="115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7" y="117"/>
                      <a:pt x="135" y="117"/>
                      <a:pt x="133" y="117"/>
                    </a:cubicBezTo>
                    <a:cubicBezTo>
                      <a:pt x="131" y="118"/>
                      <a:pt x="127" y="118"/>
                      <a:pt x="126" y="115"/>
                    </a:cubicBezTo>
                    <a:cubicBezTo>
                      <a:pt x="126" y="115"/>
                      <a:pt x="126" y="115"/>
                      <a:pt x="126" y="115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3"/>
                      <a:pt x="126" y="113"/>
                      <a:pt x="126" y="113"/>
                    </a:cubicBezTo>
                    <a:cubicBezTo>
                      <a:pt x="126" y="113"/>
                      <a:pt x="126" y="113"/>
                      <a:pt x="126" y="112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6" y="112"/>
                      <a:pt x="126" y="112"/>
                      <a:pt x="127" y="111"/>
                    </a:cubicBezTo>
                    <a:cubicBezTo>
                      <a:pt x="130" y="108"/>
                      <a:pt x="135" y="107"/>
                      <a:pt x="139" y="108"/>
                    </a:cubicBezTo>
                    <a:cubicBezTo>
                      <a:pt x="140" y="109"/>
                      <a:pt x="141" y="109"/>
                      <a:pt x="141" y="109"/>
                    </a:cubicBezTo>
                    <a:cubicBezTo>
                      <a:pt x="142" y="109"/>
                      <a:pt x="142" y="109"/>
                      <a:pt x="143" y="109"/>
                    </a:cubicBezTo>
                    <a:cubicBezTo>
                      <a:pt x="144" y="109"/>
                      <a:pt x="145" y="109"/>
                      <a:pt x="145" y="109"/>
                    </a:cubicBezTo>
                    <a:cubicBezTo>
                      <a:pt x="148" y="108"/>
                      <a:pt x="162" y="90"/>
                      <a:pt x="167" y="82"/>
                    </a:cubicBezTo>
                    <a:cubicBezTo>
                      <a:pt x="167" y="81"/>
                      <a:pt x="167" y="80"/>
                      <a:pt x="167" y="79"/>
                    </a:cubicBezTo>
                    <a:cubicBezTo>
                      <a:pt x="168" y="77"/>
                      <a:pt x="169" y="75"/>
                      <a:pt x="170" y="73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8" y="62"/>
                      <a:pt x="178" y="60"/>
                      <a:pt x="177" y="59"/>
                    </a:cubicBezTo>
                    <a:cubicBezTo>
                      <a:pt x="176" y="55"/>
                      <a:pt x="164" y="54"/>
                      <a:pt x="157" y="53"/>
                    </a:cubicBezTo>
                    <a:cubicBezTo>
                      <a:pt x="154" y="53"/>
                      <a:pt x="150" y="52"/>
                      <a:pt x="147" y="52"/>
                    </a:cubicBezTo>
                    <a:cubicBezTo>
                      <a:pt x="146" y="51"/>
                      <a:pt x="144" y="50"/>
                      <a:pt x="143" y="49"/>
                    </a:cubicBezTo>
                    <a:cubicBezTo>
                      <a:pt x="142" y="49"/>
                      <a:pt x="141" y="48"/>
                      <a:pt x="140" y="48"/>
                    </a:cubicBezTo>
                    <a:cubicBezTo>
                      <a:pt x="137" y="48"/>
                      <a:pt x="134" y="48"/>
                      <a:pt x="132" y="50"/>
                    </a:cubicBezTo>
                    <a:cubicBezTo>
                      <a:pt x="130" y="51"/>
                      <a:pt x="128" y="51"/>
                      <a:pt x="125" y="52"/>
                    </a:cubicBezTo>
                    <a:cubicBezTo>
                      <a:pt x="124" y="52"/>
                      <a:pt x="123" y="52"/>
                      <a:pt x="122" y="51"/>
                    </a:cubicBezTo>
                    <a:cubicBezTo>
                      <a:pt x="120" y="54"/>
                      <a:pt x="116" y="54"/>
                      <a:pt x="113" y="52"/>
                    </a:cubicBezTo>
                    <a:cubicBezTo>
                      <a:pt x="110" y="50"/>
                      <a:pt x="108" y="45"/>
                      <a:pt x="111" y="41"/>
                    </a:cubicBezTo>
                    <a:cubicBezTo>
                      <a:pt x="111" y="40"/>
                      <a:pt x="112" y="39"/>
                      <a:pt x="113" y="38"/>
                    </a:cubicBezTo>
                    <a:cubicBezTo>
                      <a:pt x="114" y="38"/>
                      <a:pt x="116" y="38"/>
                      <a:pt x="117" y="39"/>
                    </a:cubicBezTo>
                    <a:cubicBezTo>
                      <a:pt x="117" y="39"/>
                      <a:pt x="117" y="38"/>
                      <a:pt x="117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4"/>
                      <a:pt x="118" y="33"/>
                      <a:pt x="121" y="31"/>
                    </a:cubicBezTo>
                    <a:cubicBezTo>
                      <a:pt x="122" y="29"/>
                      <a:pt x="127" y="26"/>
                      <a:pt x="132" y="23"/>
                    </a:cubicBezTo>
                    <a:cubicBezTo>
                      <a:pt x="137" y="20"/>
                      <a:pt x="148" y="13"/>
                      <a:pt x="150" y="12"/>
                    </a:cubicBezTo>
                    <a:cubicBezTo>
                      <a:pt x="150" y="11"/>
                      <a:pt x="150" y="10"/>
                      <a:pt x="150" y="9"/>
                    </a:cubicBezTo>
                    <a:cubicBezTo>
                      <a:pt x="150" y="8"/>
                      <a:pt x="150" y="6"/>
                      <a:pt x="150" y="5"/>
                    </a:cubicBezTo>
                    <a:cubicBezTo>
                      <a:pt x="151" y="4"/>
                      <a:pt x="151" y="3"/>
                      <a:pt x="152" y="2"/>
                    </a:cubicBezTo>
                    <a:cubicBezTo>
                      <a:pt x="151" y="3"/>
                      <a:pt x="149" y="3"/>
                      <a:pt x="148" y="3"/>
                    </a:cubicBezTo>
                    <a:cubicBezTo>
                      <a:pt x="145" y="2"/>
                      <a:pt x="145" y="2"/>
                      <a:pt x="145" y="2"/>
                    </a:cubicBezTo>
                    <a:cubicBezTo>
                      <a:pt x="138" y="1"/>
                      <a:pt x="130" y="0"/>
                      <a:pt x="123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2" y="2"/>
                      <a:pt x="122" y="2"/>
                      <a:pt x="121" y="3"/>
                    </a:cubicBezTo>
                    <a:cubicBezTo>
                      <a:pt x="121" y="3"/>
                      <a:pt x="121" y="3"/>
                      <a:pt x="121" y="3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8" y="5"/>
                      <a:pt x="116" y="4"/>
                      <a:pt x="116" y="4"/>
                    </a:cubicBezTo>
                    <a:cubicBezTo>
                      <a:pt x="115" y="3"/>
                      <a:pt x="114" y="2"/>
                      <a:pt x="114" y="1"/>
                    </a:cubicBezTo>
                    <a:cubicBezTo>
                      <a:pt x="113" y="2"/>
                      <a:pt x="112" y="2"/>
                      <a:pt x="110" y="3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84"/>
              <p:cNvSpPr>
                <a:spLocks/>
              </p:cNvSpPr>
              <p:nvPr/>
            </p:nvSpPr>
            <p:spPr bwMode="auto">
              <a:xfrm>
                <a:off x="-1252" y="1908"/>
                <a:ext cx="11" cy="4"/>
              </a:xfrm>
              <a:custGeom>
                <a:avLst/>
                <a:gdLst>
                  <a:gd name="T0" fmla="*/ 5 w 5"/>
                  <a:gd name="T1" fmla="*/ 0 h 2"/>
                  <a:gd name="T2" fmla="*/ 2 w 5"/>
                  <a:gd name="T3" fmla="*/ 0 h 2"/>
                  <a:gd name="T4" fmla="*/ 0 w 5"/>
                  <a:gd name="T5" fmla="*/ 0 h 2"/>
                  <a:gd name="T6" fmla="*/ 1 w 5"/>
                  <a:gd name="T7" fmla="*/ 1 h 2"/>
                  <a:gd name="T8" fmla="*/ 2 w 5"/>
                  <a:gd name="T9" fmla="*/ 1 h 2"/>
                  <a:gd name="T10" fmla="*/ 5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85"/>
              <p:cNvSpPr>
                <a:spLocks/>
              </p:cNvSpPr>
              <p:nvPr/>
            </p:nvSpPr>
            <p:spPr bwMode="auto">
              <a:xfrm>
                <a:off x="-1264" y="2302"/>
                <a:ext cx="6" cy="6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3 h 3"/>
                  <a:gd name="T4" fmla="*/ 2 w 3"/>
                  <a:gd name="T5" fmla="*/ 1 h 3"/>
                  <a:gd name="T6" fmla="*/ 3 w 3"/>
                  <a:gd name="T7" fmla="*/ 0 h 3"/>
                  <a:gd name="T8" fmla="*/ 3 w 3"/>
                  <a:gd name="T9" fmla="*/ 0 h 3"/>
                  <a:gd name="T10" fmla="*/ 0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86"/>
              <p:cNvSpPr>
                <a:spLocks/>
              </p:cNvSpPr>
              <p:nvPr/>
            </p:nvSpPr>
            <p:spPr bwMode="auto">
              <a:xfrm>
                <a:off x="-1161" y="1718"/>
                <a:ext cx="11" cy="10"/>
              </a:xfrm>
              <a:custGeom>
                <a:avLst/>
                <a:gdLst>
                  <a:gd name="T0" fmla="*/ 2 w 5"/>
                  <a:gd name="T1" fmla="*/ 5 h 5"/>
                  <a:gd name="T2" fmla="*/ 3 w 5"/>
                  <a:gd name="T3" fmla="*/ 4 h 5"/>
                  <a:gd name="T4" fmla="*/ 5 w 5"/>
                  <a:gd name="T5" fmla="*/ 2 h 5"/>
                  <a:gd name="T6" fmla="*/ 5 w 5"/>
                  <a:gd name="T7" fmla="*/ 2 h 5"/>
                  <a:gd name="T8" fmla="*/ 2 w 5"/>
                  <a:gd name="T9" fmla="*/ 0 h 5"/>
                  <a:gd name="T10" fmla="*/ 0 w 5"/>
                  <a:gd name="T11" fmla="*/ 3 h 5"/>
                  <a:gd name="T12" fmla="*/ 2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cubicBezTo>
                      <a:pt x="2" y="5"/>
                      <a:pt x="3" y="4"/>
                      <a:pt x="3" y="4"/>
                    </a:cubicBezTo>
                    <a:cubicBezTo>
                      <a:pt x="4" y="4"/>
                      <a:pt x="4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87"/>
              <p:cNvSpPr>
                <a:spLocks/>
              </p:cNvSpPr>
              <p:nvPr/>
            </p:nvSpPr>
            <p:spPr bwMode="auto">
              <a:xfrm>
                <a:off x="-1243" y="225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88"/>
              <p:cNvSpPr>
                <a:spLocks/>
              </p:cNvSpPr>
              <p:nvPr/>
            </p:nvSpPr>
            <p:spPr bwMode="auto">
              <a:xfrm>
                <a:off x="-1262" y="2009"/>
                <a:ext cx="2" cy="8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0 h 4"/>
                  <a:gd name="T6" fmla="*/ 0 w 1"/>
                  <a:gd name="T7" fmla="*/ 4 h 4"/>
                  <a:gd name="T8" fmla="*/ 0 w 1"/>
                  <a:gd name="T9" fmla="*/ 4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89"/>
              <p:cNvSpPr>
                <a:spLocks/>
              </p:cNvSpPr>
              <p:nvPr/>
            </p:nvSpPr>
            <p:spPr bwMode="auto">
              <a:xfrm>
                <a:off x="-1288" y="1768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90"/>
              <p:cNvSpPr>
                <a:spLocks/>
              </p:cNvSpPr>
              <p:nvPr/>
            </p:nvSpPr>
            <p:spPr bwMode="auto">
              <a:xfrm>
                <a:off x="-944" y="1580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91"/>
              <p:cNvSpPr>
                <a:spLocks/>
              </p:cNvSpPr>
              <p:nvPr/>
            </p:nvSpPr>
            <p:spPr bwMode="auto">
              <a:xfrm>
                <a:off x="-1059" y="1683"/>
                <a:ext cx="8" cy="7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3 w 4"/>
                  <a:gd name="T5" fmla="*/ 0 h 3"/>
                  <a:gd name="T6" fmla="*/ 3 w 4"/>
                  <a:gd name="T7" fmla="*/ 0 h 3"/>
                  <a:gd name="T8" fmla="*/ 0 w 4"/>
                  <a:gd name="T9" fmla="*/ 1 h 3"/>
                  <a:gd name="T10" fmla="*/ 1 w 4"/>
                  <a:gd name="T11" fmla="*/ 3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92"/>
              <p:cNvSpPr>
                <a:spLocks/>
              </p:cNvSpPr>
              <p:nvPr/>
            </p:nvSpPr>
            <p:spPr bwMode="auto">
              <a:xfrm>
                <a:off x="-1278" y="1734"/>
                <a:ext cx="8" cy="18"/>
              </a:xfrm>
              <a:custGeom>
                <a:avLst/>
                <a:gdLst>
                  <a:gd name="T0" fmla="*/ 1 w 4"/>
                  <a:gd name="T1" fmla="*/ 0 h 9"/>
                  <a:gd name="T2" fmla="*/ 0 w 4"/>
                  <a:gd name="T3" fmla="*/ 2 h 9"/>
                  <a:gd name="T4" fmla="*/ 0 w 4"/>
                  <a:gd name="T5" fmla="*/ 3 h 9"/>
                  <a:gd name="T6" fmla="*/ 2 w 4"/>
                  <a:gd name="T7" fmla="*/ 4 h 9"/>
                  <a:gd name="T8" fmla="*/ 2 w 4"/>
                  <a:gd name="T9" fmla="*/ 6 h 9"/>
                  <a:gd name="T10" fmla="*/ 1 w 4"/>
                  <a:gd name="T11" fmla="*/ 8 h 9"/>
                  <a:gd name="T12" fmla="*/ 1 w 4"/>
                  <a:gd name="T13" fmla="*/ 8 h 9"/>
                  <a:gd name="T14" fmla="*/ 3 w 4"/>
                  <a:gd name="T15" fmla="*/ 9 h 9"/>
                  <a:gd name="T16" fmla="*/ 3 w 4"/>
                  <a:gd name="T17" fmla="*/ 8 h 9"/>
                  <a:gd name="T18" fmla="*/ 3 w 4"/>
                  <a:gd name="T19" fmla="*/ 8 h 9"/>
                  <a:gd name="T20" fmla="*/ 3 w 4"/>
                  <a:gd name="T21" fmla="*/ 7 h 9"/>
                  <a:gd name="T22" fmla="*/ 3 w 4"/>
                  <a:gd name="T23" fmla="*/ 6 h 9"/>
                  <a:gd name="T24" fmla="*/ 4 w 4"/>
                  <a:gd name="T25" fmla="*/ 6 h 9"/>
                  <a:gd name="T26" fmla="*/ 4 w 4"/>
                  <a:gd name="T27" fmla="*/ 5 h 9"/>
                  <a:gd name="T28" fmla="*/ 4 w 4"/>
                  <a:gd name="T29" fmla="*/ 5 h 9"/>
                  <a:gd name="T30" fmla="*/ 4 w 4"/>
                  <a:gd name="T31" fmla="*/ 3 h 9"/>
                  <a:gd name="T32" fmla="*/ 4 w 4"/>
                  <a:gd name="T33" fmla="*/ 3 h 9"/>
                  <a:gd name="T34" fmla="*/ 3 w 4"/>
                  <a:gd name="T35" fmla="*/ 2 h 9"/>
                  <a:gd name="T36" fmla="*/ 3 w 4"/>
                  <a:gd name="T37" fmla="*/ 2 h 9"/>
                  <a:gd name="T38" fmla="*/ 2 w 4"/>
                  <a:gd name="T39" fmla="*/ 1 h 9"/>
                  <a:gd name="T40" fmla="*/ 1 w 4"/>
                  <a:gd name="T4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Freeform 93"/>
              <p:cNvSpPr>
                <a:spLocks/>
              </p:cNvSpPr>
              <p:nvPr/>
            </p:nvSpPr>
            <p:spPr bwMode="auto">
              <a:xfrm>
                <a:off x="-1262" y="1716"/>
                <a:ext cx="29" cy="40"/>
              </a:xfrm>
              <a:custGeom>
                <a:avLst/>
                <a:gdLst>
                  <a:gd name="T0" fmla="*/ 3 w 14"/>
                  <a:gd name="T1" fmla="*/ 4 h 20"/>
                  <a:gd name="T2" fmla="*/ 3 w 14"/>
                  <a:gd name="T3" fmla="*/ 5 h 20"/>
                  <a:gd name="T4" fmla="*/ 3 w 14"/>
                  <a:gd name="T5" fmla="*/ 8 h 20"/>
                  <a:gd name="T6" fmla="*/ 3 w 14"/>
                  <a:gd name="T7" fmla="*/ 12 h 20"/>
                  <a:gd name="T8" fmla="*/ 2 w 14"/>
                  <a:gd name="T9" fmla="*/ 13 h 20"/>
                  <a:gd name="T10" fmla="*/ 0 w 14"/>
                  <a:gd name="T11" fmla="*/ 13 h 20"/>
                  <a:gd name="T12" fmla="*/ 0 w 14"/>
                  <a:gd name="T13" fmla="*/ 13 h 20"/>
                  <a:gd name="T14" fmla="*/ 0 w 14"/>
                  <a:gd name="T15" fmla="*/ 14 h 20"/>
                  <a:gd name="T16" fmla="*/ 0 w 14"/>
                  <a:gd name="T17" fmla="*/ 14 h 20"/>
                  <a:gd name="T18" fmla="*/ 1 w 14"/>
                  <a:gd name="T19" fmla="*/ 14 h 20"/>
                  <a:gd name="T20" fmla="*/ 4 w 14"/>
                  <a:gd name="T21" fmla="*/ 19 h 20"/>
                  <a:gd name="T22" fmla="*/ 4 w 14"/>
                  <a:gd name="T23" fmla="*/ 20 h 20"/>
                  <a:gd name="T24" fmla="*/ 6 w 14"/>
                  <a:gd name="T25" fmla="*/ 12 h 20"/>
                  <a:gd name="T26" fmla="*/ 7 w 14"/>
                  <a:gd name="T27" fmla="*/ 10 h 20"/>
                  <a:gd name="T28" fmla="*/ 11 w 14"/>
                  <a:gd name="T29" fmla="*/ 4 h 20"/>
                  <a:gd name="T30" fmla="*/ 14 w 14"/>
                  <a:gd name="T31" fmla="*/ 1 h 20"/>
                  <a:gd name="T32" fmla="*/ 14 w 14"/>
                  <a:gd name="T33" fmla="*/ 0 h 20"/>
                  <a:gd name="T34" fmla="*/ 14 w 14"/>
                  <a:gd name="T35" fmla="*/ 0 h 20"/>
                  <a:gd name="T36" fmla="*/ 13 w 14"/>
                  <a:gd name="T37" fmla="*/ 1 h 20"/>
                  <a:gd name="T38" fmla="*/ 11 w 14"/>
                  <a:gd name="T39" fmla="*/ 3 h 20"/>
                  <a:gd name="T40" fmla="*/ 10 w 14"/>
                  <a:gd name="T41" fmla="*/ 5 h 20"/>
                  <a:gd name="T42" fmla="*/ 9 w 14"/>
                  <a:gd name="T43" fmla="*/ 5 h 20"/>
                  <a:gd name="T44" fmla="*/ 8 w 14"/>
                  <a:gd name="T45" fmla="*/ 5 h 20"/>
                  <a:gd name="T46" fmla="*/ 3 w 14"/>
                  <a:gd name="T4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0">
                    <a:moveTo>
                      <a:pt x="3" y="4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4" y="9"/>
                      <a:pt x="4" y="11"/>
                      <a:pt x="3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4"/>
                    </a:cubicBezTo>
                    <a:cubicBezTo>
                      <a:pt x="3" y="15"/>
                      <a:pt x="4" y="17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6" y="17"/>
                      <a:pt x="6" y="14"/>
                      <a:pt x="6" y="12"/>
                    </a:cubicBezTo>
                    <a:cubicBezTo>
                      <a:pt x="6" y="11"/>
                      <a:pt x="6" y="10"/>
                      <a:pt x="7" y="10"/>
                    </a:cubicBezTo>
                    <a:cubicBezTo>
                      <a:pt x="8" y="7"/>
                      <a:pt x="9" y="5"/>
                      <a:pt x="11" y="4"/>
                    </a:cubicBezTo>
                    <a:cubicBezTo>
                      <a:pt x="12" y="3"/>
                      <a:pt x="13" y="2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1"/>
                      <a:pt x="13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4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5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Freeform 94"/>
              <p:cNvSpPr>
                <a:spLocks/>
              </p:cNvSpPr>
              <p:nvPr/>
            </p:nvSpPr>
            <p:spPr bwMode="auto">
              <a:xfrm>
                <a:off x="-107" y="3012"/>
                <a:ext cx="206" cy="144"/>
              </a:xfrm>
              <a:custGeom>
                <a:avLst/>
                <a:gdLst>
                  <a:gd name="T0" fmla="*/ 102 w 102"/>
                  <a:gd name="T1" fmla="*/ 11 h 71"/>
                  <a:gd name="T2" fmla="*/ 99 w 102"/>
                  <a:gd name="T3" fmla="*/ 7 h 71"/>
                  <a:gd name="T4" fmla="*/ 97 w 102"/>
                  <a:gd name="T5" fmla="*/ 2 h 71"/>
                  <a:gd name="T6" fmla="*/ 96 w 102"/>
                  <a:gd name="T7" fmla="*/ 0 h 71"/>
                  <a:gd name="T8" fmla="*/ 93 w 102"/>
                  <a:gd name="T9" fmla="*/ 1 h 71"/>
                  <a:gd name="T10" fmla="*/ 93 w 102"/>
                  <a:gd name="T11" fmla="*/ 1 h 71"/>
                  <a:gd name="T12" fmla="*/ 91 w 102"/>
                  <a:gd name="T13" fmla="*/ 2 h 71"/>
                  <a:gd name="T14" fmla="*/ 91 w 102"/>
                  <a:gd name="T15" fmla="*/ 4 h 71"/>
                  <a:gd name="T16" fmla="*/ 93 w 102"/>
                  <a:gd name="T17" fmla="*/ 8 h 71"/>
                  <a:gd name="T18" fmla="*/ 93 w 102"/>
                  <a:gd name="T19" fmla="*/ 9 h 71"/>
                  <a:gd name="T20" fmla="*/ 93 w 102"/>
                  <a:gd name="T21" fmla="*/ 9 h 71"/>
                  <a:gd name="T22" fmla="*/ 83 w 102"/>
                  <a:gd name="T23" fmla="*/ 10 h 71"/>
                  <a:gd name="T24" fmla="*/ 76 w 102"/>
                  <a:gd name="T25" fmla="*/ 11 h 71"/>
                  <a:gd name="T26" fmla="*/ 61 w 102"/>
                  <a:gd name="T27" fmla="*/ 15 h 71"/>
                  <a:gd name="T28" fmla="*/ 51 w 102"/>
                  <a:gd name="T29" fmla="*/ 16 h 71"/>
                  <a:gd name="T30" fmla="*/ 45 w 102"/>
                  <a:gd name="T31" fmla="*/ 24 h 71"/>
                  <a:gd name="T32" fmla="*/ 41 w 102"/>
                  <a:gd name="T33" fmla="*/ 29 h 71"/>
                  <a:gd name="T34" fmla="*/ 38 w 102"/>
                  <a:gd name="T35" fmla="*/ 29 h 71"/>
                  <a:gd name="T36" fmla="*/ 33 w 102"/>
                  <a:gd name="T37" fmla="*/ 26 h 71"/>
                  <a:gd name="T38" fmla="*/ 24 w 102"/>
                  <a:gd name="T39" fmla="*/ 28 h 71"/>
                  <a:gd name="T40" fmla="*/ 15 w 102"/>
                  <a:gd name="T41" fmla="*/ 25 h 71"/>
                  <a:gd name="T42" fmla="*/ 10 w 102"/>
                  <a:gd name="T43" fmla="*/ 25 h 71"/>
                  <a:gd name="T44" fmla="*/ 8 w 102"/>
                  <a:gd name="T45" fmla="*/ 27 h 71"/>
                  <a:gd name="T46" fmla="*/ 6 w 102"/>
                  <a:gd name="T47" fmla="*/ 29 h 71"/>
                  <a:gd name="T48" fmla="*/ 0 w 102"/>
                  <a:gd name="T49" fmla="*/ 33 h 71"/>
                  <a:gd name="T50" fmla="*/ 10 w 102"/>
                  <a:gd name="T51" fmla="*/ 36 h 71"/>
                  <a:gd name="T52" fmla="*/ 7 w 102"/>
                  <a:gd name="T53" fmla="*/ 46 h 71"/>
                  <a:gd name="T54" fmla="*/ 9 w 102"/>
                  <a:gd name="T55" fmla="*/ 54 h 71"/>
                  <a:gd name="T56" fmla="*/ 21 w 102"/>
                  <a:gd name="T57" fmla="*/ 68 h 71"/>
                  <a:gd name="T58" fmla="*/ 21 w 102"/>
                  <a:gd name="T59" fmla="*/ 69 h 71"/>
                  <a:gd name="T60" fmla="*/ 24 w 102"/>
                  <a:gd name="T61" fmla="*/ 69 h 71"/>
                  <a:gd name="T62" fmla="*/ 26 w 102"/>
                  <a:gd name="T63" fmla="*/ 69 h 71"/>
                  <a:gd name="T64" fmla="*/ 28 w 102"/>
                  <a:gd name="T65" fmla="*/ 70 h 71"/>
                  <a:gd name="T66" fmla="*/ 37 w 102"/>
                  <a:gd name="T67" fmla="*/ 66 h 71"/>
                  <a:gd name="T68" fmla="*/ 39 w 102"/>
                  <a:gd name="T69" fmla="*/ 60 h 71"/>
                  <a:gd name="T70" fmla="*/ 45 w 102"/>
                  <a:gd name="T71" fmla="*/ 63 h 71"/>
                  <a:gd name="T72" fmla="*/ 46 w 102"/>
                  <a:gd name="T73" fmla="*/ 64 h 71"/>
                  <a:gd name="T74" fmla="*/ 55 w 102"/>
                  <a:gd name="T75" fmla="*/ 67 h 71"/>
                  <a:gd name="T76" fmla="*/ 60 w 102"/>
                  <a:gd name="T77" fmla="*/ 69 h 71"/>
                  <a:gd name="T78" fmla="*/ 62 w 102"/>
                  <a:gd name="T79" fmla="*/ 70 h 71"/>
                  <a:gd name="T80" fmla="*/ 63 w 102"/>
                  <a:gd name="T81" fmla="*/ 70 h 71"/>
                  <a:gd name="T82" fmla="*/ 66 w 102"/>
                  <a:gd name="T83" fmla="*/ 71 h 71"/>
                  <a:gd name="T84" fmla="*/ 64 w 102"/>
                  <a:gd name="T85" fmla="*/ 65 h 71"/>
                  <a:gd name="T86" fmla="*/ 63 w 102"/>
                  <a:gd name="T87" fmla="*/ 60 h 71"/>
                  <a:gd name="T88" fmla="*/ 71 w 102"/>
                  <a:gd name="T89" fmla="*/ 50 h 71"/>
                  <a:gd name="T90" fmla="*/ 79 w 102"/>
                  <a:gd name="T91" fmla="*/ 49 h 71"/>
                  <a:gd name="T92" fmla="*/ 76 w 102"/>
                  <a:gd name="T93" fmla="*/ 30 h 71"/>
                  <a:gd name="T94" fmla="*/ 89 w 102"/>
                  <a:gd name="T95" fmla="*/ 24 h 71"/>
                  <a:gd name="T96" fmla="*/ 95 w 102"/>
                  <a:gd name="T97" fmla="*/ 19 h 71"/>
                  <a:gd name="T98" fmla="*/ 99 w 102"/>
                  <a:gd name="T99" fmla="*/ 11 h 71"/>
                  <a:gd name="T100" fmla="*/ 100 w 102"/>
                  <a:gd name="T101" fmla="*/ 11 h 71"/>
                  <a:gd name="T102" fmla="*/ 102 w 102"/>
                  <a:gd name="T103" fmla="*/ 1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" h="71">
                    <a:moveTo>
                      <a:pt x="102" y="11"/>
                    </a:move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0"/>
                      <a:pt x="101" y="10"/>
                      <a:pt x="101" y="9"/>
                    </a:cubicBezTo>
                    <a:cubicBezTo>
                      <a:pt x="101" y="9"/>
                      <a:pt x="100" y="8"/>
                      <a:pt x="99" y="7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8" y="4"/>
                      <a:pt x="98" y="3"/>
                      <a:pt x="97" y="2"/>
                    </a:cubicBezTo>
                    <a:cubicBezTo>
                      <a:pt x="97" y="1"/>
                      <a:pt x="96" y="1"/>
                      <a:pt x="96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4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3" y="5"/>
                      <a:pt x="93" y="7"/>
                      <a:pt x="93" y="8"/>
                    </a:cubicBezTo>
                    <a:cubicBezTo>
                      <a:pt x="93" y="8"/>
                      <a:pt x="93" y="9"/>
                      <a:pt x="93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0" y="11"/>
                      <a:pt x="89" y="11"/>
                      <a:pt x="83" y="10"/>
                    </a:cubicBezTo>
                    <a:cubicBezTo>
                      <a:pt x="81" y="10"/>
                      <a:pt x="78" y="10"/>
                      <a:pt x="77" y="10"/>
                    </a:cubicBezTo>
                    <a:cubicBezTo>
                      <a:pt x="77" y="10"/>
                      <a:pt x="76" y="11"/>
                      <a:pt x="76" y="11"/>
                    </a:cubicBezTo>
                    <a:cubicBezTo>
                      <a:pt x="75" y="13"/>
                      <a:pt x="74" y="14"/>
                      <a:pt x="72" y="15"/>
                    </a:cubicBezTo>
                    <a:cubicBezTo>
                      <a:pt x="69" y="16"/>
                      <a:pt x="65" y="16"/>
                      <a:pt x="61" y="15"/>
                    </a:cubicBezTo>
                    <a:cubicBezTo>
                      <a:pt x="58" y="14"/>
                      <a:pt x="54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8"/>
                      <a:pt x="51" y="20"/>
                      <a:pt x="49" y="21"/>
                    </a:cubicBezTo>
                    <a:cubicBezTo>
                      <a:pt x="48" y="23"/>
                      <a:pt x="47" y="24"/>
                      <a:pt x="45" y="24"/>
                    </a:cubicBezTo>
                    <a:cubicBezTo>
                      <a:pt x="44" y="25"/>
                      <a:pt x="43" y="25"/>
                      <a:pt x="43" y="26"/>
                    </a:cubicBezTo>
                    <a:cubicBezTo>
                      <a:pt x="43" y="27"/>
                      <a:pt x="42" y="28"/>
                      <a:pt x="41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7" y="29"/>
                      <a:pt x="35" y="28"/>
                      <a:pt x="34" y="27"/>
                    </a:cubicBezTo>
                    <a:cubicBezTo>
                      <a:pt x="34" y="27"/>
                      <a:pt x="34" y="26"/>
                      <a:pt x="33" y="26"/>
                    </a:cubicBezTo>
                    <a:cubicBezTo>
                      <a:pt x="32" y="26"/>
                      <a:pt x="31" y="27"/>
                      <a:pt x="30" y="27"/>
                    </a:cubicBezTo>
                    <a:cubicBezTo>
                      <a:pt x="28" y="28"/>
                      <a:pt x="26" y="28"/>
                      <a:pt x="24" y="28"/>
                    </a:cubicBezTo>
                    <a:cubicBezTo>
                      <a:pt x="22" y="27"/>
                      <a:pt x="20" y="27"/>
                      <a:pt x="19" y="26"/>
                    </a:cubicBezTo>
                    <a:cubicBezTo>
                      <a:pt x="18" y="25"/>
                      <a:pt x="16" y="25"/>
                      <a:pt x="15" y="25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11" y="24"/>
                      <a:pt x="11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9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9"/>
                      <a:pt x="6" y="29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" y="32"/>
                      <a:pt x="1" y="32"/>
                      <a:pt x="0" y="33"/>
                    </a:cubicBezTo>
                    <a:cubicBezTo>
                      <a:pt x="2" y="34"/>
                      <a:pt x="3" y="34"/>
                      <a:pt x="4" y="34"/>
                    </a:cubicBezTo>
                    <a:cubicBezTo>
                      <a:pt x="6" y="34"/>
                      <a:pt x="8" y="35"/>
                      <a:pt x="10" y="36"/>
                    </a:cubicBezTo>
                    <a:cubicBezTo>
                      <a:pt x="11" y="37"/>
                      <a:pt x="11" y="38"/>
                      <a:pt x="11" y="40"/>
                    </a:cubicBezTo>
                    <a:cubicBezTo>
                      <a:pt x="11" y="42"/>
                      <a:pt x="9" y="44"/>
                      <a:pt x="7" y="46"/>
                    </a:cubicBezTo>
                    <a:cubicBezTo>
                      <a:pt x="9" y="46"/>
                      <a:pt x="10" y="47"/>
                      <a:pt x="10" y="48"/>
                    </a:cubicBezTo>
                    <a:cubicBezTo>
                      <a:pt x="11" y="50"/>
                      <a:pt x="10" y="52"/>
                      <a:pt x="9" y="54"/>
                    </a:cubicBezTo>
                    <a:cubicBezTo>
                      <a:pt x="9" y="54"/>
                      <a:pt x="9" y="55"/>
                      <a:pt x="9" y="55"/>
                    </a:cubicBezTo>
                    <a:cubicBezTo>
                      <a:pt x="17" y="61"/>
                      <a:pt x="22" y="64"/>
                      <a:pt x="21" y="68"/>
                    </a:cubicBezTo>
                    <a:cubicBezTo>
                      <a:pt x="21" y="69"/>
                      <a:pt x="20" y="69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2" y="69"/>
                      <a:pt x="22" y="69"/>
                      <a:pt x="22" y="69"/>
                    </a:cubicBezTo>
                    <a:cubicBezTo>
                      <a:pt x="23" y="69"/>
                      <a:pt x="23" y="69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71"/>
                      <a:pt x="34" y="71"/>
                      <a:pt x="36" y="68"/>
                    </a:cubicBezTo>
                    <a:cubicBezTo>
                      <a:pt x="36" y="68"/>
                      <a:pt x="36" y="67"/>
                      <a:pt x="37" y="66"/>
                    </a:cubicBezTo>
                    <a:cubicBezTo>
                      <a:pt x="37" y="65"/>
                      <a:pt x="37" y="63"/>
                      <a:pt x="38" y="62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3" y="60"/>
                      <a:pt x="44" y="61"/>
                      <a:pt x="45" y="63"/>
                    </a:cubicBezTo>
                    <a:cubicBezTo>
                      <a:pt x="45" y="63"/>
                      <a:pt x="45" y="63"/>
                      <a:pt x="45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7" y="66"/>
                      <a:pt x="48" y="68"/>
                      <a:pt x="50" y="69"/>
                    </a:cubicBezTo>
                    <a:cubicBezTo>
                      <a:pt x="51" y="68"/>
                      <a:pt x="53" y="67"/>
                      <a:pt x="55" y="67"/>
                    </a:cubicBezTo>
                    <a:cubicBezTo>
                      <a:pt x="55" y="67"/>
                      <a:pt x="56" y="67"/>
                      <a:pt x="56" y="67"/>
                    </a:cubicBezTo>
                    <a:cubicBezTo>
                      <a:pt x="58" y="68"/>
                      <a:pt x="59" y="68"/>
                      <a:pt x="60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4" y="71"/>
                      <a:pt x="65" y="71"/>
                      <a:pt x="66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0"/>
                      <a:pt x="65" y="69"/>
                      <a:pt x="65" y="68"/>
                    </a:cubicBezTo>
                    <a:cubicBezTo>
                      <a:pt x="64" y="67"/>
                      <a:pt x="64" y="66"/>
                      <a:pt x="64" y="65"/>
                    </a:cubicBezTo>
                    <a:cubicBezTo>
                      <a:pt x="64" y="64"/>
                      <a:pt x="64" y="63"/>
                      <a:pt x="65" y="62"/>
                    </a:cubicBezTo>
                    <a:cubicBezTo>
                      <a:pt x="64" y="61"/>
                      <a:pt x="63" y="61"/>
                      <a:pt x="63" y="60"/>
                    </a:cubicBezTo>
                    <a:cubicBezTo>
                      <a:pt x="63" y="58"/>
                      <a:pt x="63" y="57"/>
                      <a:pt x="64" y="56"/>
                    </a:cubicBezTo>
                    <a:cubicBezTo>
                      <a:pt x="67" y="52"/>
                      <a:pt x="69" y="50"/>
                      <a:pt x="71" y="50"/>
                    </a:cubicBezTo>
                    <a:cubicBezTo>
                      <a:pt x="72" y="50"/>
                      <a:pt x="74" y="51"/>
                      <a:pt x="74" y="52"/>
                    </a:cubicBezTo>
                    <a:cubicBezTo>
                      <a:pt x="76" y="51"/>
                      <a:pt x="77" y="50"/>
                      <a:pt x="79" y="49"/>
                    </a:cubicBezTo>
                    <a:cubicBezTo>
                      <a:pt x="80" y="49"/>
                      <a:pt x="78" y="45"/>
                      <a:pt x="77" y="43"/>
                    </a:cubicBezTo>
                    <a:cubicBezTo>
                      <a:pt x="74" y="39"/>
                      <a:pt x="72" y="34"/>
                      <a:pt x="76" y="30"/>
                    </a:cubicBezTo>
                    <a:cubicBezTo>
                      <a:pt x="78" y="28"/>
                      <a:pt x="81" y="27"/>
                      <a:pt x="84" y="26"/>
                    </a:cubicBezTo>
                    <a:cubicBezTo>
                      <a:pt x="86" y="25"/>
                      <a:pt x="87" y="24"/>
                      <a:pt x="89" y="24"/>
                    </a:cubicBezTo>
                    <a:cubicBezTo>
                      <a:pt x="89" y="22"/>
                      <a:pt x="89" y="20"/>
                      <a:pt x="91" y="20"/>
                    </a:cubicBezTo>
                    <a:cubicBezTo>
                      <a:pt x="92" y="19"/>
                      <a:pt x="94" y="19"/>
                      <a:pt x="95" y="19"/>
                    </a:cubicBezTo>
                    <a:cubicBezTo>
                      <a:pt x="94" y="17"/>
                      <a:pt x="94" y="15"/>
                      <a:pt x="95" y="14"/>
                    </a:cubicBezTo>
                    <a:cubicBezTo>
                      <a:pt x="96" y="12"/>
                      <a:pt x="97" y="12"/>
                      <a:pt x="99" y="11"/>
                    </a:cubicBezTo>
                    <a:cubicBezTo>
                      <a:pt x="99" y="11"/>
                      <a:pt x="99" y="11"/>
                      <a:pt x="99" y="11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100" y="11"/>
                      <a:pt x="101" y="11"/>
                      <a:pt x="10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Freeform 95"/>
              <p:cNvSpPr>
                <a:spLocks/>
              </p:cNvSpPr>
              <p:nvPr/>
            </p:nvSpPr>
            <p:spPr bwMode="auto">
              <a:xfrm>
                <a:off x="-81" y="3156"/>
                <a:ext cx="8" cy="4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1 h 2"/>
                  <a:gd name="T10" fmla="*/ 0 w 4"/>
                  <a:gd name="T11" fmla="*/ 2 h 2"/>
                  <a:gd name="T12" fmla="*/ 1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0 h 2"/>
                  <a:gd name="T20" fmla="*/ 4 w 4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Freeform 96"/>
              <p:cNvSpPr>
                <a:spLocks/>
              </p:cNvSpPr>
              <p:nvPr/>
            </p:nvSpPr>
            <p:spPr bwMode="auto">
              <a:xfrm>
                <a:off x="-402" y="1965"/>
                <a:ext cx="8" cy="2"/>
              </a:xfrm>
              <a:custGeom>
                <a:avLst/>
                <a:gdLst>
                  <a:gd name="T0" fmla="*/ 1 w 4"/>
                  <a:gd name="T1" fmla="*/ 1 h 1"/>
                  <a:gd name="T2" fmla="*/ 3 w 4"/>
                  <a:gd name="T3" fmla="*/ 0 h 1"/>
                  <a:gd name="T4" fmla="*/ 3 w 4"/>
                  <a:gd name="T5" fmla="*/ 0 h 1"/>
                  <a:gd name="T6" fmla="*/ 4 w 4"/>
                  <a:gd name="T7" fmla="*/ 0 h 1"/>
                  <a:gd name="T8" fmla="*/ 0 w 4"/>
                  <a:gd name="T9" fmla="*/ 1 h 1"/>
                  <a:gd name="T10" fmla="*/ 1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Freeform 97"/>
              <p:cNvSpPr>
                <a:spLocks/>
              </p:cNvSpPr>
              <p:nvPr/>
            </p:nvSpPr>
            <p:spPr bwMode="auto">
              <a:xfrm>
                <a:off x="-432" y="1965"/>
                <a:ext cx="8" cy="2"/>
              </a:xfrm>
              <a:custGeom>
                <a:avLst/>
                <a:gdLst>
                  <a:gd name="T0" fmla="*/ 1 w 4"/>
                  <a:gd name="T1" fmla="*/ 1 h 1"/>
                  <a:gd name="T2" fmla="*/ 3 w 4"/>
                  <a:gd name="T3" fmla="*/ 1 h 1"/>
                  <a:gd name="T4" fmla="*/ 4 w 4"/>
                  <a:gd name="T5" fmla="*/ 0 h 1"/>
                  <a:gd name="T6" fmla="*/ 0 w 4"/>
                  <a:gd name="T7" fmla="*/ 1 h 1"/>
                  <a:gd name="T8" fmla="*/ 1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Freeform 98"/>
              <p:cNvSpPr>
                <a:spLocks/>
              </p:cNvSpPr>
              <p:nvPr/>
            </p:nvSpPr>
            <p:spPr bwMode="auto">
              <a:xfrm>
                <a:off x="-400" y="1967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Freeform 99"/>
              <p:cNvSpPr>
                <a:spLocks/>
              </p:cNvSpPr>
              <p:nvPr/>
            </p:nvSpPr>
            <p:spPr bwMode="auto">
              <a:xfrm>
                <a:off x="-386" y="1916"/>
                <a:ext cx="55" cy="53"/>
              </a:xfrm>
              <a:custGeom>
                <a:avLst/>
                <a:gdLst>
                  <a:gd name="T0" fmla="*/ 0 w 27"/>
                  <a:gd name="T1" fmla="*/ 22 h 26"/>
                  <a:gd name="T2" fmla="*/ 16 w 27"/>
                  <a:gd name="T3" fmla="*/ 22 h 26"/>
                  <a:gd name="T4" fmla="*/ 16 w 27"/>
                  <a:gd name="T5" fmla="*/ 23 h 26"/>
                  <a:gd name="T6" fmla="*/ 19 w 27"/>
                  <a:gd name="T7" fmla="*/ 25 h 26"/>
                  <a:gd name="T8" fmla="*/ 21 w 27"/>
                  <a:gd name="T9" fmla="*/ 26 h 26"/>
                  <a:gd name="T10" fmla="*/ 21 w 27"/>
                  <a:gd name="T11" fmla="*/ 25 h 26"/>
                  <a:gd name="T12" fmla="*/ 27 w 27"/>
                  <a:gd name="T13" fmla="*/ 6 h 26"/>
                  <a:gd name="T14" fmla="*/ 25 w 27"/>
                  <a:gd name="T15" fmla="*/ 4 h 26"/>
                  <a:gd name="T16" fmla="*/ 22 w 27"/>
                  <a:gd name="T17" fmla="*/ 0 h 26"/>
                  <a:gd name="T18" fmla="*/ 17 w 27"/>
                  <a:gd name="T19" fmla="*/ 1 h 26"/>
                  <a:gd name="T20" fmla="*/ 14 w 27"/>
                  <a:gd name="T21" fmla="*/ 1 h 26"/>
                  <a:gd name="T22" fmla="*/ 8 w 27"/>
                  <a:gd name="T23" fmla="*/ 10 h 26"/>
                  <a:gd name="T24" fmla="*/ 0 w 27"/>
                  <a:gd name="T25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26">
                    <a:moveTo>
                      <a:pt x="0" y="22"/>
                    </a:moveTo>
                    <a:cubicBezTo>
                      <a:pt x="11" y="19"/>
                      <a:pt x="14" y="20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7" y="23"/>
                      <a:pt x="18" y="24"/>
                      <a:pt x="19" y="25"/>
                    </a:cubicBezTo>
                    <a:cubicBezTo>
                      <a:pt x="19" y="25"/>
                      <a:pt x="20" y="25"/>
                      <a:pt x="21" y="26"/>
                    </a:cubicBezTo>
                    <a:cubicBezTo>
                      <a:pt x="21" y="26"/>
                      <a:pt x="21" y="26"/>
                      <a:pt x="21" y="25"/>
                    </a:cubicBezTo>
                    <a:cubicBezTo>
                      <a:pt x="25" y="22"/>
                      <a:pt x="27" y="9"/>
                      <a:pt x="27" y="6"/>
                    </a:cubicBezTo>
                    <a:cubicBezTo>
                      <a:pt x="26" y="5"/>
                      <a:pt x="26" y="5"/>
                      <a:pt x="25" y="4"/>
                    </a:cubicBezTo>
                    <a:cubicBezTo>
                      <a:pt x="23" y="3"/>
                      <a:pt x="22" y="2"/>
                      <a:pt x="22" y="0"/>
                    </a:cubicBezTo>
                    <a:cubicBezTo>
                      <a:pt x="21" y="1"/>
                      <a:pt x="19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1" y="4"/>
                      <a:pt x="9" y="7"/>
                      <a:pt x="8" y="10"/>
                    </a:cubicBezTo>
                    <a:cubicBezTo>
                      <a:pt x="7" y="15"/>
                      <a:pt x="4" y="19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Freeform 100"/>
              <p:cNvSpPr>
                <a:spLocks/>
              </p:cNvSpPr>
              <p:nvPr/>
            </p:nvSpPr>
            <p:spPr bwMode="auto">
              <a:xfrm>
                <a:off x="-234" y="2072"/>
                <a:ext cx="24" cy="46"/>
              </a:xfrm>
              <a:custGeom>
                <a:avLst/>
                <a:gdLst>
                  <a:gd name="T0" fmla="*/ 3 w 12"/>
                  <a:gd name="T1" fmla="*/ 0 h 23"/>
                  <a:gd name="T2" fmla="*/ 0 w 12"/>
                  <a:gd name="T3" fmla="*/ 0 h 23"/>
                  <a:gd name="T4" fmla="*/ 3 w 12"/>
                  <a:gd name="T5" fmla="*/ 3 h 23"/>
                  <a:gd name="T6" fmla="*/ 2 w 12"/>
                  <a:gd name="T7" fmla="*/ 21 h 23"/>
                  <a:gd name="T8" fmla="*/ 0 w 12"/>
                  <a:gd name="T9" fmla="*/ 22 h 23"/>
                  <a:gd name="T10" fmla="*/ 2 w 12"/>
                  <a:gd name="T11" fmla="*/ 23 h 23"/>
                  <a:gd name="T12" fmla="*/ 3 w 12"/>
                  <a:gd name="T13" fmla="*/ 22 h 23"/>
                  <a:gd name="T14" fmla="*/ 8 w 12"/>
                  <a:gd name="T15" fmla="*/ 19 h 23"/>
                  <a:gd name="T16" fmla="*/ 10 w 12"/>
                  <a:gd name="T17" fmla="*/ 18 h 23"/>
                  <a:gd name="T18" fmla="*/ 11 w 12"/>
                  <a:gd name="T19" fmla="*/ 15 h 23"/>
                  <a:gd name="T20" fmla="*/ 11 w 12"/>
                  <a:gd name="T21" fmla="*/ 14 h 23"/>
                  <a:gd name="T22" fmla="*/ 8 w 12"/>
                  <a:gd name="T23" fmla="*/ 6 h 23"/>
                  <a:gd name="T24" fmla="*/ 10 w 12"/>
                  <a:gd name="T25" fmla="*/ 1 h 23"/>
                  <a:gd name="T26" fmla="*/ 10 w 12"/>
                  <a:gd name="T27" fmla="*/ 0 h 23"/>
                  <a:gd name="T28" fmla="*/ 10 w 12"/>
                  <a:gd name="T29" fmla="*/ 0 h 23"/>
                  <a:gd name="T30" fmla="*/ 10 w 12"/>
                  <a:gd name="T31" fmla="*/ 0 h 23"/>
                  <a:gd name="T32" fmla="*/ 3 w 12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2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0"/>
                      <a:pt x="3" y="2"/>
                      <a:pt x="3" y="3"/>
                    </a:cubicBezTo>
                    <a:cubicBezTo>
                      <a:pt x="6" y="17"/>
                      <a:pt x="4" y="20"/>
                      <a:pt x="2" y="21"/>
                    </a:cubicBezTo>
                    <a:cubicBezTo>
                      <a:pt x="1" y="22"/>
                      <a:pt x="1" y="22"/>
                      <a:pt x="0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2"/>
                      <a:pt x="3" y="22"/>
                    </a:cubicBezTo>
                    <a:cubicBezTo>
                      <a:pt x="4" y="21"/>
                      <a:pt x="6" y="20"/>
                      <a:pt x="8" y="19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2" y="16"/>
                      <a:pt x="12" y="16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2"/>
                      <a:pt x="8" y="9"/>
                      <a:pt x="8" y="6"/>
                    </a:cubicBezTo>
                    <a:cubicBezTo>
                      <a:pt x="8" y="4"/>
                      <a:pt x="9" y="3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Freeform 101"/>
              <p:cNvSpPr>
                <a:spLocks/>
              </p:cNvSpPr>
              <p:nvPr/>
            </p:nvSpPr>
            <p:spPr bwMode="auto">
              <a:xfrm>
                <a:off x="-291" y="2084"/>
                <a:ext cx="69" cy="89"/>
              </a:xfrm>
              <a:custGeom>
                <a:avLst/>
                <a:gdLst>
                  <a:gd name="T0" fmla="*/ 21 w 34"/>
                  <a:gd name="T1" fmla="*/ 11 h 44"/>
                  <a:gd name="T2" fmla="*/ 22 w 34"/>
                  <a:gd name="T3" fmla="*/ 10 h 44"/>
                  <a:gd name="T4" fmla="*/ 22 w 34"/>
                  <a:gd name="T5" fmla="*/ 9 h 44"/>
                  <a:gd name="T6" fmla="*/ 22 w 34"/>
                  <a:gd name="T7" fmla="*/ 8 h 44"/>
                  <a:gd name="T8" fmla="*/ 23 w 34"/>
                  <a:gd name="T9" fmla="*/ 8 h 44"/>
                  <a:gd name="T10" fmla="*/ 23 w 34"/>
                  <a:gd name="T11" fmla="*/ 7 h 44"/>
                  <a:gd name="T12" fmla="*/ 24 w 34"/>
                  <a:gd name="T13" fmla="*/ 7 h 44"/>
                  <a:gd name="T14" fmla="*/ 24 w 34"/>
                  <a:gd name="T15" fmla="*/ 7 h 44"/>
                  <a:gd name="T16" fmla="*/ 24 w 34"/>
                  <a:gd name="T17" fmla="*/ 5 h 44"/>
                  <a:gd name="T18" fmla="*/ 23 w 34"/>
                  <a:gd name="T19" fmla="*/ 3 h 44"/>
                  <a:gd name="T20" fmla="*/ 22 w 34"/>
                  <a:gd name="T21" fmla="*/ 2 h 44"/>
                  <a:gd name="T22" fmla="*/ 22 w 34"/>
                  <a:gd name="T23" fmla="*/ 2 h 44"/>
                  <a:gd name="T24" fmla="*/ 22 w 34"/>
                  <a:gd name="T25" fmla="*/ 2 h 44"/>
                  <a:gd name="T26" fmla="*/ 22 w 34"/>
                  <a:gd name="T27" fmla="*/ 1 h 44"/>
                  <a:gd name="T28" fmla="*/ 22 w 34"/>
                  <a:gd name="T29" fmla="*/ 1 h 44"/>
                  <a:gd name="T30" fmla="*/ 22 w 34"/>
                  <a:gd name="T31" fmla="*/ 0 h 44"/>
                  <a:gd name="T32" fmla="*/ 21 w 34"/>
                  <a:gd name="T33" fmla="*/ 0 h 44"/>
                  <a:gd name="T34" fmla="*/ 18 w 34"/>
                  <a:gd name="T35" fmla="*/ 0 h 44"/>
                  <a:gd name="T36" fmla="*/ 17 w 34"/>
                  <a:gd name="T37" fmla="*/ 0 h 44"/>
                  <a:gd name="T38" fmla="*/ 15 w 34"/>
                  <a:gd name="T39" fmla="*/ 6 h 44"/>
                  <a:gd name="T40" fmla="*/ 0 w 34"/>
                  <a:gd name="T41" fmla="*/ 10 h 44"/>
                  <a:gd name="T42" fmla="*/ 2 w 34"/>
                  <a:gd name="T43" fmla="*/ 11 h 44"/>
                  <a:gd name="T44" fmla="*/ 7 w 34"/>
                  <a:gd name="T45" fmla="*/ 25 h 44"/>
                  <a:gd name="T46" fmla="*/ 7 w 34"/>
                  <a:gd name="T47" fmla="*/ 28 h 44"/>
                  <a:gd name="T48" fmla="*/ 8 w 34"/>
                  <a:gd name="T49" fmla="*/ 28 h 44"/>
                  <a:gd name="T50" fmla="*/ 9 w 34"/>
                  <a:gd name="T51" fmla="*/ 31 h 44"/>
                  <a:gd name="T52" fmla="*/ 12 w 34"/>
                  <a:gd name="T53" fmla="*/ 31 h 44"/>
                  <a:gd name="T54" fmla="*/ 15 w 34"/>
                  <a:gd name="T55" fmla="*/ 33 h 44"/>
                  <a:gd name="T56" fmla="*/ 16 w 34"/>
                  <a:gd name="T57" fmla="*/ 33 h 44"/>
                  <a:gd name="T58" fmla="*/ 18 w 34"/>
                  <a:gd name="T59" fmla="*/ 32 h 44"/>
                  <a:gd name="T60" fmla="*/ 21 w 34"/>
                  <a:gd name="T61" fmla="*/ 33 h 44"/>
                  <a:gd name="T62" fmla="*/ 26 w 34"/>
                  <a:gd name="T63" fmla="*/ 43 h 44"/>
                  <a:gd name="T64" fmla="*/ 28 w 34"/>
                  <a:gd name="T65" fmla="*/ 44 h 44"/>
                  <a:gd name="T66" fmla="*/ 29 w 34"/>
                  <a:gd name="T67" fmla="*/ 44 h 44"/>
                  <a:gd name="T68" fmla="*/ 28 w 34"/>
                  <a:gd name="T69" fmla="*/ 43 h 44"/>
                  <a:gd name="T70" fmla="*/ 25 w 34"/>
                  <a:gd name="T71" fmla="*/ 37 h 44"/>
                  <a:gd name="T72" fmla="*/ 33 w 34"/>
                  <a:gd name="T73" fmla="*/ 30 h 44"/>
                  <a:gd name="T74" fmla="*/ 34 w 34"/>
                  <a:gd name="T75" fmla="*/ 30 h 44"/>
                  <a:gd name="T76" fmla="*/ 33 w 34"/>
                  <a:gd name="T77" fmla="*/ 30 h 44"/>
                  <a:gd name="T78" fmla="*/ 33 w 34"/>
                  <a:gd name="T79" fmla="*/ 29 h 44"/>
                  <a:gd name="T80" fmla="*/ 31 w 34"/>
                  <a:gd name="T81" fmla="*/ 26 h 44"/>
                  <a:gd name="T82" fmla="*/ 31 w 34"/>
                  <a:gd name="T83" fmla="*/ 26 h 44"/>
                  <a:gd name="T84" fmla="*/ 31 w 34"/>
                  <a:gd name="T85" fmla="*/ 25 h 44"/>
                  <a:gd name="T86" fmla="*/ 30 w 34"/>
                  <a:gd name="T87" fmla="*/ 25 h 44"/>
                  <a:gd name="T88" fmla="*/ 30 w 34"/>
                  <a:gd name="T89" fmla="*/ 24 h 44"/>
                  <a:gd name="T90" fmla="*/ 30 w 34"/>
                  <a:gd name="T91" fmla="*/ 24 h 44"/>
                  <a:gd name="T92" fmla="*/ 29 w 34"/>
                  <a:gd name="T93" fmla="*/ 23 h 44"/>
                  <a:gd name="T94" fmla="*/ 29 w 34"/>
                  <a:gd name="T95" fmla="*/ 22 h 44"/>
                  <a:gd name="T96" fmla="*/ 29 w 34"/>
                  <a:gd name="T97" fmla="*/ 21 h 44"/>
                  <a:gd name="T98" fmla="*/ 29 w 34"/>
                  <a:gd name="T99" fmla="*/ 20 h 44"/>
                  <a:gd name="T100" fmla="*/ 29 w 34"/>
                  <a:gd name="T101" fmla="*/ 19 h 44"/>
                  <a:gd name="T102" fmla="*/ 28 w 34"/>
                  <a:gd name="T103" fmla="*/ 16 h 44"/>
                  <a:gd name="T104" fmla="*/ 23 w 34"/>
                  <a:gd name="T105" fmla="*/ 14 h 44"/>
                  <a:gd name="T106" fmla="*/ 21 w 34"/>
                  <a:gd name="T107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4">
                    <a:moveTo>
                      <a:pt x="21" y="11"/>
                    </a:moveTo>
                    <a:cubicBezTo>
                      <a:pt x="21" y="10"/>
                      <a:pt x="21" y="10"/>
                      <a:pt x="22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6" y="4"/>
                      <a:pt x="15" y="6"/>
                    </a:cubicBezTo>
                    <a:cubicBezTo>
                      <a:pt x="12" y="10"/>
                      <a:pt x="6" y="10"/>
                      <a:pt x="0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7" y="14"/>
                      <a:pt x="9" y="16"/>
                      <a:pt x="7" y="25"/>
                    </a:cubicBezTo>
                    <a:cubicBezTo>
                      <a:pt x="7" y="26"/>
                      <a:pt x="7" y="27"/>
                      <a:pt x="7" y="28"/>
                    </a:cubicBezTo>
                    <a:cubicBezTo>
                      <a:pt x="7" y="28"/>
                      <a:pt x="8" y="28"/>
                      <a:pt x="8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10" y="31"/>
                      <a:pt x="11" y="31"/>
                      <a:pt x="12" y="31"/>
                    </a:cubicBezTo>
                    <a:cubicBezTo>
                      <a:pt x="13" y="32"/>
                      <a:pt x="14" y="32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2"/>
                      <a:pt x="18" y="32"/>
                      <a:pt x="18" y="32"/>
                    </a:cubicBezTo>
                    <a:cubicBezTo>
                      <a:pt x="20" y="32"/>
                      <a:pt x="21" y="32"/>
                      <a:pt x="21" y="33"/>
                    </a:cubicBezTo>
                    <a:cubicBezTo>
                      <a:pt x="24" y="36"/>
                      <a:pt x="26" y="39"/>
                      <a:pt x="26" y="43"/>
                    </a:cubicBezTo>
                    <a:cubicBezTo>
                      <a:pt x="27" y="44"/>
                      <a:pt x="27" y="44"/>
                      <a:pt x="28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1"/>
                      <a:pt x="26" y="39"/>
                      <a:pt x="25" y="37"/>
                    </a:cubicBezTo>
                    <a:cubicBezTo>
                      <a:pt x="25" y="32"/>
                      <a:pt x="30" y="31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2"/>
                      <a:pt x="29" y="22"/>
                    </a:cubicBezTo>
                    <a:cubicBezTo>
                      <a:pt x="29" y="22"/>
                      <a:pt x="29" y="21"/>
                      <a:pt x="29" y="2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19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4" y="15"/>
                      <a:pt x="23" y="14"/>
                    </a:cubicBezTo>
                    <a:cubicBezTo>
                      <a:pt x="22" y="13"/>
                      <a:pt x="21" y="12"/>
                      <a:pt x="2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102"/>
              <p:cNvSpPr>
                <a:spLocks/>
              </p:cNvSpPr>
              <p:nvPr/>
            </p:nvSpPr>
            <p:spPr bwMode="auto">
              <a:xfrm>
                <a:off x="-246" y="2187"/>
                <a:ext cx="10" cy="10"/>
              </a:xfrm>
              <a:custGeom>
                <a:avLst/>
                <a:gdLst>
                  <a:gd name="T0" fmla="*/ 5 w 5"/>
                  <a:gd name="T1" fmla="*/ 4 h 5"/>
                  <a:gd name="T2" fmla="*/ 5 w 5"/>
                  <a:gd name="T3" fmla="*/ 2 h 5"/>
                  <a:gd name="T4" fmla="*/ 5 w 5"/>
                  <a:gd name="T5" fmla="*/ 2 h 5"/>
                  <a:gd name="T6" fmla="*/ 0 w 5"/>
                  <a:gd name="T7" fmla="*/ 0 h 5"/>
                  <a:gd name="T8" fmla="*/ 0 w 5"/>
                  <a:gd name="T9" fmla="*/ 0 h 5"/>
                  <a:gd name="T10" fmla="*/ 2 w 5"/>
                  <a:gd name="T11" fmla="*/ 2 h 5"/>
                  <a:gd name="T12" fmla="*/ 5 w 5"/>
                  <a:gd name="T13" fmla="*/ 5 h 5"/>
                  <a:gd name="T14" fmla="*/ 5 w 5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2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2"/>
                    </a:cubicBezTo>
                    <a:cubicBezTo>
                      <a:pt x="3" y="3"/>
                      <a:pt x="4" y="4"/>
                      <a:pt x="5" y="5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103"/>
              <p:cNvSpPr>
                <a:spLocks/>
              </p:cNvSpPr>
              <p:nvPr/>
            </p:nvSpPr>
            <p:spPr bwMode="auto">
              <a:xfrm>
                <a:off x="-285" y="2189"/>
                <a:ext cx="26" cy="22"/>
              </a:xfrm>
              <a:custGeom>
                <a:avLst/>
                <a:gdLst>
                  <a:gd name="T0" fmla="*/ 7 w 13"/>
                  <a:gd name="T1" fmla="*/ 9 h 11"/>
                  <a:gd name="T2" fmla="*/ 9 w 13"/>
                  <a:gd name="T3" fmla="*/ 10 h 11"/>
                  <a:gd name="T4" fmla="*/ 10 w 13"/>
                  <a:gd name="T5" fmla="*/ 11 h 11"/>
                  <a:gd name="T6" fmla="*/ 11 w 13"/>
                  <a:gd name="T7" fmla="*/ 10 h 11"/>
                  <a:gd name="T8" fmla="*/ 13 w 13"/>
                  <a:gd name="T9" fmla="*/ 8 h 11"/>
                  <a:gd name="T10" fmla="*/ 11 w 13"/>
                  <a:gd name="T11" fmla="*/ 7 h 11"/>
                  <a:gd name="T12" fmla="*/ 10 w 13"/>
                  <a:gd name="T13" fmla="*/ 7 h 11"/>
                  <a:gd name="T14" fmla="*/ 10 w 13"/>
                  <a:gd name="T15" fmla="*/ 3 h 11"/>
                  <a:gd name="T16" fmla="*/ 3 w 13"/>
                  <a:gd name="T17" fmla="*/ 0 h 11"/>
                  <a:gd name="T18" fmla="*/ 0 w 13"/>
                  <a:gd name="T19" fmla="*/ 4 h 11"/>
                  <a:gd name="T20" fmla="*/ 1 w 13"/>
                  <a:gd name="T21" fmla="*/ 4 h 11"/>
                  <a:gd name="T22" fmla="*/ 3 w 13"/>
                  <a:gd name="T23" fmla="*/ 5 h 11"/>
                  <a:gd name="T24" fmla="*/ 7 w 13"/>
                  <a:gd name="T2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1">
                    <a:moveTo>
                      <a:pt x="7" y="9"/>
                    </a:moveTo>
                    <a:cubicBezTo>
                      <a:pt x="8" y="9"/>
                      <a:pt x="8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9"/>
                      <a:pt x="12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5" y="1"/>
                      <a:pt x="3" y="0"/>
                    </a:cubicBezTo>
                    <a:cubicBezTo>
                      <a:pt x="3" y="2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6" y="7"/>
                      <a:pt x="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104"/>
              <p:cNvSpPr>
                <a:spLocks/>
              </p:cNvSpPr>
              <p:nvPr/>
            </p:nvSpPr>
            <p:spPr bwMode="auto">
              <a:xfrm>
                <a:off x="-360" y="2118"/>
                <a:ext cx="51" cy="49"/>
              </a:xfrm>
              <a:custGeom>
                <a:avLst/>
                <a:gdLst>
                  <a:gd name="T0" fmla="*/ 15 w 25"/>
                  <a:gd name="T1" fmla="*/ 22 h 24"/>
                  <a:gd name="T2" fmla="*/ 19 w 25"/>
                  <a:gd name="T3" fmla="*/ 24 h 24"/>
                  <a:gd name="T4" fmla="*/ 24 w 25"/>
                  <a:gd name="T5" fmla="*/ 23 h 24"/>
                  <a:gd name="T6" fmla="*/ 21 w 25"/>
                  <a:gd name="T7" fmla="*/ 8 h 24"/>
                  <a:gd name="T8" fmla="*/ 20 w 25"/>
                  <a:gd name="T9" fmla="*/ 5 h 24"/>
                  <a:gd name="T10" fmla="*/ 18 w 25"/>
                  <a:gd name="T11" fmla="*/ 5 h 24"/>
                  <a:gd name="T12" fmla="*/ 13 w 25"/>
                  <a:gd name="T13" fmla="*/ 1 h 24"/>
                  <a:gd name="T14" fmla="*/ 11 w 25"/>
                  <a:gd name="T15" fmla="*/ 0 h 24"/>
                  <a:gd name="T16" fmla="*/ 8 w 25"/>
                  <a:gd name="T17" fmla="*/ 2 h 24"/>
                  <a:gd name="T18" fmla="*/ 2 w 25"/>
                  <a:gd name="T19" fmla="*/ 6 h 24"/>
                  <a:gd name="T20" fmla="*/ 1 w 25"/>
                  <a:gd name="T21" fmla="*/ 6 h 24"/>
                  <a:gd name="T22" fmla="*/ 0 w 25"/>
                  <a:gd name="T23" fmla="*/ 6 h 24"/>
                  <a:gd name="T24" fmla="*/ 3 w 25"/>
                  <a:gd name="T25" fmla="*/ 9 h 24"/>
                  <a:gd name="T26" fmla="*/ 3 w 25"/>
                  <a:gd name="T27" fmla="*/ 10 h 24"/>
                  <a:gd name="T28" fmla="*/ 4 w 25"/>
                  <a:gd name="T29" fmla="*/ 15 h 24"/>
                  <a:gd name="T30" fmla="*/ 8 w 25"/>
                  <a:gd name="T31" fmla="*/ 16 h 24"/>
                  <a:gd name="T32" fmla="*/ 12 w 25"/>
                  <a:gd name="T33" fmla="*/ 21 h 24"/>
                  <a:gd name="T34" fmla="*/ 15 w 25"/>
                  <a:gd name="T35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5" y="22"/>
                    </a:moveTo>
                    <a:cubicBezTo>
                      <a:pt x="16" y="23"/>
                      <a:pt x="18" y="24"/>
                      <a:pt x="19" y="24"/>
                    </a:cubicBezTo>
                    <a:cubicBezTo>
                      <a:pt x="21" y="24"/>
                      <a:pt x="23" y="24"/>
                      <a:pt x="24" y="23"/>
                    </a:cubicBezTo>
                    <a:cubicBezTo>
                      <a:pt x="25" y="20"/>
                      <a:pt x="23" y="12"/>
                      <a:pt x="21" y="8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6" y="4"/>
                      <a:pt x="14" y="3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6" y="4"/>
                      <a:pt x="4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3"/>
                      <a:pt x="4" y="15"/>
                    </a:cubicBezTo>
                    <a:cubicBezTo>
                      <a:pt x="5" y="15"/>
                      <a:pt x="7" y="16"/>
                      <a:pt x="8" y="16"/>
                    </a:cubicBezTo>
                    <a:cubicBezTo>
                      <a:pt x="9" y="17"/>
                      <a:pt x="12" y="18"/>
                      <a:pt x="12" y="21"/>
                    </a:cubicBezTo>
                    <a:cubicBezTo>
                      <a:pt x="13" y="21"/>
                      <a:pt x="14" y="22"/>
                      <a:pt x="1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105"/>
              <p:cNvSpPr>
                <a:spLocks/>
              </p:cNvSpPr>
              <p:nvPr/>
            </p:nvSpPr>
            <p:spPr bwMode="auto">
              <a:xfrm>
                <a:off x="-465" y="1975"/>
                <a:ext cx="156" cy="216"/>
              </a:xfrm>
              <a:custGeom>
                <a:avLst/>
                <a:gdLst>
                  <a:gd name="T0" fmla="*/ 39 w 77"/>
                  <a:gd name="T1" fmla="*/ 103 h 107"/>
                  <a:gd name="T2" fmla="*/ 34 w 77"/>
                  <a:gd name="T3" fmla="*/ 102 h 107"/>
                  <a:gd name="T4" fmla="*/ 34 w 77"/>
                  <a:gd name="T5" fmla="*/ 102 h 107"/>
                  <a:gd name="T6" fmla="*/ 34 w 77"/>
                  <a:gd name="T7" fmla="*/ 101 h 107"/>
                  <a:gd name="T8" fmla="*/ 38 w 77"/>
                  <a:gd name="T9" fmla="*/ 92 h 107"/>
                  <a:gd name="T10" fmla="*/ 39 w 77"/>
                  <a:gd name="T11" fmla="*/ 88 h 107"/>
                  <a:gd name="T12" fmla="*/ 38 w 77"/>
                  <a:gd name="T13" fmla="*/ 80 h 107"/>
                  <a:gd name="T14" fmla="*/ 33 w 77"/>
                  <a:gd name="T15" fmla="*/ 76 h 107"/>
                  <a:gd name="T16" fmla="*/ 36 w 77"/>
                  <a:gd name="T17" fmla="*/ 75 h 107"/>
                  <a:gd name="T18" fmla="*/ 44 w 77"/>
                  <a:gd name="T19" fmla="*/ 71 h 107"/>
                  <a:gd name="T20" fmla="*/ 37 w 77"/>
                  <a:gd name="T21" fmla="*/ 67 h 107"/>
                  <a:gd name="T22" fmla="*/ 44 w 77"/>
                  <a:gd name="T23" fmla="*/ 63 h 107"/>
                  <a:gd name="T24" fmla="*/ 44 w 77"/>
                  <a:gd name="T25" fmla="*/ 59 h 107"/>
                  <a:gd name="T26" fmla="*/ 47 w 77"/>
                  <a:gd name="T27" fmla="*/ 64 h 107"/>
                  <a:gd name="T28" fmla="*/ 56 w 77"/>
                  <a:gd name="T29" fmla="*/ 52 h 107"/>
                  <a:gd name="T30" fmla="*/ 63 w 77"/>
                  <a:gd name="T31" fmla="*/ 34 h 107"/>
                  <a:gd name="T32" fmla="*/ 69 w 77"/>
                  <a:gd name="T33" fmla="*/ 42 h 107"/>
                  <a:gd name="T34" fmla="*/ 77 w 77"/>
                  <a:gd name="T35" fmla="*/ 29 h 107"/>
                  <a:gd name="T36" fmla="*/ 72 w 77"/>
                  <a:gd name="T37" fmla="*/ 27 h 107"/>
                  <a:gd name="T38" fmla="*/ 61 w 77"/>
                  <a:gd name="T39" fmla="*/ 24 h 107"/>
                  <a:gd name="T40" fmla="*/ 59 w 77"/>
                  <a:gd name="T41" fmla="*/ 23 h 107"/>
                  <a:gd name="T42" fmla="*/ 59 w 77"/>
                  <a:gd name="T43" fmla="*/ 19 h 107"/>
                  <a:gd name="T44" fmla="*/ 54 w 77"/>
                  <a:gd name="T45" fmla="*/ 14 h 107"/>
                  <a:gd name="T46" fmla="*/ 58 w 77"/>
                  <a:gd name="T47" fmla="*/ 11 h 107"/>
                  <a:gd name="T48" fmla="*/ 57 w 77"/>
                  <a:gd name="T49" fmla="*/ 4 h 107"/>
                  <a:gd name="T50" fmla="*/ 49 w 77"/>
                  <a:gd name="T51" fmla="*/ 1 h 107"/>
                  <a:gd name="T52" fmla="*/ 46 w 77"/>
                  <a:gd name="T53" fmla="*/ 1 h 107"/>
                  <a:gd name="T54" fmla="*/ 43 w 77"/>
                  <a:gd name="T55" fmla="*/ 6 h 107"/>
                  <a:gd name="T56" fmla="*/ 39 w 77"/>
                  <a:gd name="T57" fmla="*/ 7 h 107"/>
                  <a:gd name="T58" fmla="*/ 36 w 77"/>
                  <a:gd name="T59" fmla="*/ 3 h 107"/>
                  <a:gd name="T60" fmla="*/ 35 w 77"/>
                  <a:gd name="T61" fmla="*/ 12 h 107"/>
                  <a:gd name="T62" fmla="*/ 36 w 77"/>
                  <a:gd name="T63" fmla="*/ 14 h 107"/>
                  <a:gd name="T64" fmla="*/ 36 w 77"/>
                  <a:gd name="T65" fmla="*/ 20 h 107"/>
                  <a:gd name="T66" fmla="*/ 36 w 77"/>
                  <a:gd name="T67" fmla="*/ 24 h 107"/>
                  <a:gd name="T68" fmla="*/ 33 w 77"/>
                  <a:gd name="T69" fmla="*/ 25 h 107"/>
                  <a:gd name="T70" fmla="*/ 23 w 77"/>
                  <a:gd name="T71" fmla="*/ 20 h 107"/>
                  <a:gd name="T72" fmla="*/ 23 w 77"/>
                  <a:gd name="T73" fmla="*/ 19 h 107"/>
                  <a:gd name="T74" fmla="*/ 25 w 77"/>
                  <a:gd name="T75" fmla="*/ 15 h 107"/>
                  <a:gd name="T76" fmla="*/ 3 w 77"/>
                  <a:gd name="T77" fmla="*/ 25 h 107"/>
                  <a:gd name="T78" fmla="*/ 6 w 77"/>
                  <a:gd name="T79" fmla="*/ 35 h 107"/>
                  <a:gd name="T80" fmla="*/ 2 w 77"/>
                  <a:gd name="T81" fmla="*/ 35 h 107"/>
                  <a:gd name="T82" fmla="*/ 2 w 77"/>
                  <a:gd name="T83" fmla="*/ 43 h 107"/>
                  <a:gd name="T84" fmla="*/ 7 w 77"/>
                  <a:gd name="T85" fmla="*/ 47 h 107"/>
                  <a:gd name="T86" fmla="*/ 2 w 77"/>
                  <a:gd name="T87" fmla="*/ 64 h 107"/>
                  <a:gd name="T88" fmla="*/ 0 w 77"/>
                  <a:gd name="T89" fmla="*/ 72 h 107"/>
                  <a:gd name="T90" fmla="*/ 15 w 77"/>
                  <a:gd name="T91" fmla="*/ 78 h 107"/>
                  <a:gd name="T92" fmla="*/ 17 w 77"/>
                  <a:gd name="T93" fmla="*/ 86 h 107"/>
                  <a:gd name="T94" fmla="*/ 18 w 77"/>
                  <a:gd name="T95" fmla="*/ 94 h 107"/>
                  <a:gd name="T96" fmla="*/ 16 w 77"/>
                  <a:gd name="T97" fmla="*/ 100 h 107"/>
                  <a:gd name="T98" fmla="*/ 16 w 77"/>
                  <a:gd name="T99" fmla="*/ 103 h 107"/>
                  <a:gd name="T100" fmla="*/ 17 w 77"/>
                  <a:gd name="T101" fmla="*/ 104 h 107"/>
                  <a:gd name="T102" fmla="*/ 21 w 77"/>
                  <a:gd name="T103" fmla="*/ 104 h 107"/>
                  <a:gd name="T104" fmla="*/ 33 w 77"/>
                  <a:gd name="T105" fmla="*/ 107 h 107"/>
                  <a:gd name="T106" fmla="*/ 35 w 77"/>
                  <a:gd name="T10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7" h="107">
                    <a:moveTo>
                      <a:pt x="37" y="105"/>
                    </a:moveTo>
                    <a:cubicBezTo>
                      <a:pt x="38" y="104"/>
                      <a:pt x="38" y="104"/>
                      <a:pt x="39" y="103"/>
                    </a:cubicBezTo>
                    <a:cubicBezTo>
                      <a:pt x="37" y="104"/>
                      <a:pt x="36" y="104"/>
                      <a:pt x="35" y="103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1"/>
                      <a:pt x="34" y="101"/>
                    </a:cubicBezTo>
                    <a:cubicBezTo>
                      <a:pt x="33" y="101"/>
                      <a:pt x="33" y="100"/>
                      <a:pt x="33" y="100"/>
                    </a:cubicBezTo>
                    <a:cubicBezTo>
                      <a:pt x="34" y="97"/>
                      <a:pt x="36" y="94"/>
                      <a:pt x="38" y="92"/>
                    </a:cubicBezTo>
                    <a:cubicBezTo>
                      <a:pt x="39" y="92"/>
                      <a:pt x="40" y="91"/>
                      <a:pt x="41" y="90"/>
                    </a:cubicBezTo>
                    <a:cubicBezTo>
                      <a:pt x="40" y="90"/>
                      <a:pt x="39" y="89"/>
                      <a:pt x="39" y="88"/>
                    </a:cubicBezTo>
                    <a:cubicBezTo>
                      <a:pt x="38" y="85"/>
                      <a:pt x="38" y="83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7" y="79"/>
                      <a:pt x="36" y="78"/>
                      <a:pt x="35" y="77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76"/>
                      <a:pt x="36" y="75"/>
                      <a:pt x="36" y="75"/>
                    </a:cubicBezTo>
                    <a:cubicBezTo>
                      <a:pt x="36" y="74"/>
                      <a:pt x="38" y="73"/>
                      <a:pt x="40" y="72"/>
                    </a:cubicBezTo>
                    <a:cubicBezTo>
                      <a:pt x="42" y="72"/>
                      <a:pt x="43" y="72"/>
                      <a:pt x="44" y="7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1" y="71"/>
                      <a:pt x="38" y="70"/>
                      <a:pt x="37" y="67"/>
                    </a:cubicBezTo>
                    <a:cubicBezTo>
                      <a:pt x="36" y="66"/>
                      <a:pt x="37" y="64"/>
                      <a:pt x="38" y="63"/>
                    </a:cubicBezTo>
                    <a:cubicBezTo>
                      <a:pt x="40" y="61"/>
                      <a:pt x="42" y="62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64"/>
                      <a:pt x="47" y="64"/>
                      <a:pt x="47" y="64"/>
                    </a:cubicBezTo>
                    <a:cubicBezTo>
                      <a:pt x="50" y="64"/>
                      <a:pt x="53" y="64"/>
                      <a:pt x="55" y="58"/>
                    </a:cubicBezTo>
                    <a:cubicBezTo>
                      <a:pt x="55" y="56"/>
                      <a:pt x="56" y="54"/>
                      <a:pt x="56" y="52"/>
                    </a:cubicBezTo>
                    <a:cubicBezTo>
                      <a:pt x="56" y="41"/>
                      <a:pt x="57" y="37"/>
                      <a:pt x="60" y="35"/>
                    </a:cubicBezTo>
                    <a:cubicBezTo>
                      <a:pt x="61" y="34"/>
                      <a:pt x="62" y="34"/>
                      <a:pt x="63" y="34"/>
                    </a:cubicBezTo>
                    <a:cubicBezTo>
                      <a:pt x="66" y="36"/>
                      <a:pt x="67" y="38"/>
                      <a:pt x="68" y="40"/>
                    </a:cubicBezTo>
                    <a:cubicBezTo>
                      <a:pt x="68" y="41"/>
                      <a:pt x="69" y="41"/>
                      <a:pt x="69" y="42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73" y="38"/>
                      <a:pt x="75" y="33"/>
                      <a:pt x="77" y="29"/>
                    </a:cubicBezTo>
                    <a:cubicBezTo>
                      <a:pt x="77" y="28"/>
                      <a:pt x="76" y="27"/>
                      <a:pt x="76" y="27"/>
                    </a:cubicBezTo>
                    <a:cubicBezTo>
                      <a:pt x="75" y="26"/>
                      <a:pt x="73" y="27"/>
                      <a:pt x="72" y="27"/>
                    </a:cubicBezTo>
                    <a:cubicBezTo>
                      <a:pt x="70" y="28"/>
                      <a:pt x="68" y="28"/>
                      <a:pt x="65" y="28"/>
                    </a:cubicBezTo>
                    <a:cubicBezTo>
                      <a:pt x="63" y="27"/>
                      <a:pt x="62" y="26"/>
                      <a:pt x="61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0"/>
                      <a:pt x="59" y="20"/>
                      <a:pt x="59" y="19"/>
                    </a:cubicBezTo>
                    <a:cubicBezTo>
                      <a:pt x="59" y="19"/>
                      <a:pt x="58" y="19"/>
                      <a:pt x="57" y="18"/>
                    </a:cubicBezTo>
                    <a:cubicBezTo>
                      <a:pt x="56" y="18"/>
                      <a:pt x="53" y="17"/>
                      <a:pt x="54" y="14"/>
                    </a:cubicBezTo>
                    <a:cubicBezTo>
                      <a:pt x="54" y="13"/>
                      <a:pt x="55" y="12"/>
                      <a:pt x="57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7" y="11"/>
                      <a:pt x="57" y="10"/>
                      <a:pt x="57" y="9"/>
                    </a:cubicBezTo>
                    <a:cubicBezTo>
                      <a:pt x="57" y="7"/>
                      <a:pt x="57" y="6"/>
                      <a:pt x="57" y="4"/>
                    </a:cubicBezTo>
                    <a:cubicBezTo>
                      <a:pt x="57" y="4"/>
                      <a:pt x="58" y="4"/>
                      <a:pt x="58" y="3"/>
                    </a:cubicBezTo>
                    <a:cubicBezTo>
                      <a:pt x="55" y="3"/>
                      <a:pt x="52" y="2"/>
                      <a:pt x="49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6" y="0"/>
                      <a:pt x="46" y="1"/>
                    </a:cubicBezTo>
                    <a:cubicBezTo>
                      <a:pt x="46" y="1"/>
                      <a:pt x="45" y="2"/>
                      <a:pt x="45" y="2"/>
                    </a:cubicBezTo>
                    <a:cubicBezTo>
                      <a:pt x="45" y="4"/>
                      <a:pt x="44" y="5"/>
                      <a:pt x="43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6"/>
                      <a:pt x="37" y="4"/>
                      <a:pt x="38" y="2"/>
                    </a:cubicBezTo>
                    <a:cubicBezTo>
                      <a:pt x="37" y="2"/>
                      <a:pt x="36" y="3"/>
                      <a:pt x="36" y="3"/>
                    </a:cubicBezTo>
                    <a:cubicBezTo>
                      <a:pt x="35" y="3"/>
                      <a:pt x="34" y="4"/>
                      <a:pt x="33" y="5"/>
                    </a:cubicBezTo>
                    <a:cubicBezTo>
                      <a:pt x="35" y="7"/>
                      <a:pt x="35" y="10"/>
                      <a:pt x="35" y="12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6"/>
                      <a:pt x="37" y="18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1" y="26"/>
                      <a:pt x="27" y="28"/>
                      <a:pt x="24" y="24"/>
                    </a:cubicBezTo>
                    <a:cubicBezTo>
                      <a:pt x="23" y="23"/>
                      <a:pt x="23" y="22"/>
                      <a:pt x="23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8"/>
                      <a:pt x="24" y="17"/>
                      <a:pt x="25" y="16"/>
                    </a:cubicBezTo>
                    <a:cubicBezTo>
                      <a:pt x="25" y="16"/>
                      <a:pt x="25" y="15"/>
                      <a:pt x="25" y="15"/>
                    </a:cubicBezTo>
                    <a:cubicBezTo>
                      <a:pt x="17" y="23"/>
                      <a:pt x="11" y="28"/>
                      <a:pt x="6" y="27"/>
                    </a:cubicBezTo>
                    <a:cubicBezTo>
                      <a:pt x="5" y="27"/>
                      <a:pt x="4" y="26"/>
                      <a:pt x="3" y="25"/>
                    </a:cubicBezTo>
                    <a:cubicBezTo>
                      <a:pt x="3" y="27"/>
                      <a:pt x="4" y="29"/>
                      <a:pt x="4" y="30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7"/>
                      <a:pt x="3" y="38"/>
                      <a:pt x="3" y="40"/>
                    </a:cubicBezTo>
                    <a:cubicBezTo>
                      <a:pt x="3" y="41"/>
                      <a:pt x="2" y="42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4"/>
                      <a:pt x="6" y="45"/>
                      <a:pt x="7" y="47"/>
                    </a:cubicBezTo>
                    <a:cubicBezTo>
                      <a:pt x="11" y="55"/>
                      <a:pt x="11" y="60"/>
                      <a:pt x="9" y="63"/>
                    </a:cubicBezTo>
                    <a:cubicBezTo>
                      <a:pt x="7" y="64"/>
                      <a:pt x="4" y="65"/>
                      <a:pt x="2" y="64"/>
                    </a:cubicBezTo>
                    <a:cubicBezTo>
                      <a:pt x="2" y="65"/>
                      <a:pt x="2" y="66"/>
                      <a:pt x="1" y="67"/>
                    </a:cubicBezTo>
                    <a:cubicBezTo>
                      <a:pt x="0" y="68"/>
                      <a:pt x="0" y="70"/>
                      <a:pt x="0" y="72"/>
                    </a:cubicBezTo>
                    <a:cubicBezTo>
                      <a:pt x="1" y="74"/>
                      <a:pt x="2" y="74"/>
                      <a:pt x="6" y="75"/>
                    </a:cubicBezTo>
                    <a:cubicBezTo>
                      <a:pt x="9" y="75"/>
                      <a:pt x="12" y="76"/>
                      <a:pt x="15" y="78"/>
                    </a:cubicBezTo>
                    <a:cubicBezTo>
                      <a:pt x="16" y="79"/>
                      <a:pt x="17" y="82"/>
                      <a:pt x="17" y="84"/>
                    </a:cubicBezTo>
                    <a:cubicBezTo>
                      <a:pt x="17" y="85"/>
                      <a:pt x="17" y="85"/>
                      <a:pt x="17" y="86"/>
                    </a:cubicBezTo>
                    <a:cubicBezTo>
                      <a:pt x="17" y="87"/>
                      <a:pt x="17" y="88"/>
                      <a:pt x="18" y="89"/>
                    </a:cubicBezTo>
                    <a:cubicBezTo>
                      <a:pt x="18" y="91"/>
                      <a:pt x="18" y="92"/>
                      <a:pt x="18" y="94"/>
                    </a:cubicBezTo>
                    <a:cubicBezTo>
                      <a:pt x="18" y="96"/>
                      <a:pt x="18" y="98"/>
                      <a:pt x="17" y="99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6" y="101"/>
                      <a:pt x="16" y="102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4" y="104"/>
                      <a:pt x="27" y="105"/>
                      <a:pt x="30" y="106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6" y="107"/>
                      <a:pt x="36" y="106"/>
                      <a:pt x="37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Freeform 106"/>
              <p:cNvSpPr>
                <a:spLocks/>
              </p:cNvSpPr>
              <p:nvPr/>
            </p:nvSpPr>
            <p:spPr bwMode="auto">
              <a:xfrm>
                <a:off x="-835" y="2543"/>
                <a:ext cx="233" cy="192"/>
              </a:xfrm>
              <a:custGeom>
                <a:avLst/>
                <a:gdLst>
                  <a:gd name="T0" fmla="*/ 94 w 115"/>
                  <a:gd name="T1" fmla="*/ 87 h 95"/>
                  <a:gd name="T2" fmla="*/ 106 w 115"/>
                  <a:gd name="T3" fmla="*/ 62 h 95"/>
                  <a:gd name="T4" fmla="*/ 107 w 115"/>
                  <a:gd name="T5" fmla="*/ 62 h 95"/>
                  <a:gd name="T6" fmla="*/ 110 w 115"/>
                  <a:gd name="T7" fmla="*/ 59 h 95"/>
                  <a:gd name="T8" fmla="*/ 115 w 115"/>
                  <a:gd name="T9" fmla="*/ 55 h 95"/>
                  <a:gd name="T10" fmla="*/ 114 w 115"/>
                  <a:gd name="T11" fmla="*/ 53 h 95"/>
                  <a:gd name="T12" fmla="*/ 109 w 115"/>
                  <a:gd name="T13" fmla="*/ 47 h 95"/>
                  <a:gd name="T14" fmla="*/ 108 w 115"/>
                  <a:gd name="T15" fmla="*/ 43 h 95"/>
                  <a:gd name="T16" fmla="*/ 106 w 115"/>
                  <a:gd name="T17" fmla="*/ 40 h 95"/>
                  <a:gd name="T18" fmla="*/ 103 w 115"/>
                  <a:gd name="T19" fmla="*/ 39 h 95"/>
                  <a:gd name="T20" fmla="*/ 98 w 115"/>
                  <a:gd name="T21" fmla="*/ 39 h 95"/>
                  <a:gd name="T22" fmla="*/ 94 w 115"/>
                  <a:gd name="T23" fmla="*/ 36 h 95"/>
                  <a:gd name="T24" fmla="*/ 95 w 115"/>
                  <a:gd name="T25" fmla="*/ 24 h 95"/>
                  <a:gd name="T26" fmla="*/ 99 w 115"/>
                  <a:gd name="T27" fmla="*/ 15 h 95"/>
                  <a:gd name="T28" fmla="*/ 77 w 115"/>
                  <a:gd name="T29" fmla="*/ 2 h 95"/>
                  <a:gd name="T30" fmla="*/ 67 w 115"/>
                  <a:gd name="T31" fmla="*/ 1 h 95"/>
                  <a:gd name="T32" fmla="*/ 59 w 115"/>
                  <a:gd name="T33" fmla="*/ 4 h 95"/>
                  <a:gd name="T34" fmla="*/ 58 w 115"/>
                  <a:gd name="T35" fmla="*/ 4 h 95"/>
                  <a:gd name="T36" fmla="*/ 56 w 115"/>
                  <a:gd name="T37" fmla="*/ 7 h 95"/>
                  <a:gd name="T38" fmla="*/ 55 w 115"/>
                  <a:gd name="T39" fmla="*/ 7 h 95"/>
                  <a:gd name="T40" fmla="*/ 49 w 115"/>
                  <a:gd name="T41" fmla="*/ 5 h 95"/>
                  <a:gd name="T42" fmla="*/ 48 w 115"/>
                  <a:gd name="T43" fmla="*/ 7 h 95"/>
                  <a:gd name="T44" fmla="*/ 46 w 115"/>
                  <a:gd name="T45" fmla="*/ 8 h 95"/>
                  <a:gd name="T46" fmla="*/ 43 w 115"/>
                  <a:gd name="T47" fmla="*/ 10 h 95"/>
                  <a:gd name="T48" fmla="*/ 40 w 115"/>
                  <a:gd name="T49" fmla="*/ 10 h 95"/>
                  <a:gd name="T50" fmla="*/ 36 w 115"/>
                  <a:gd name="T51" fmla="*/ 9 h 95"/>
                  <a:gd name="T52" fmla="*/ 23 w 115"/>
                  <a:gd name="T53" fmla="*/ 4 h 95"/>
                  <a:gd name="T54" fmla="*/ 21 w 115"/>
                  <a:gd name="T55" fmla="*/ 1 h 95"/>
                  <a:gd name="T56" fmla="*/ 21 w 115"/>
                  <a:gd name="T57" fmla="*/ 0 h 95"/>
                  <a:gd name="T58" fmla="*/ 17 w 115"/>
                  <a:gd name="T59" fmla="*/ 2 h 95"/>
                  <a:gd name="T60" fmla="*/ 10 w 115"/>
                  <a:gd name="T61" fmla="*/ 5 h 95"/>
                  <a:gd name="T62" fmla="*/ 0 w 115"/>
                  <a:gd name="T63" fmla="*/ 11 h 95"/>
                  <a:gd name="T64" fmla="*/ 6 w 115"/>
                  <a:gd name="T65" fmla="*/ 26 h 95"/>
                  <a:gd name="T66" fmla="*/ 20 w 115"/>
                  <a:gd name="T67" fmla="*/ 34 h 95"/>
                  <a:gd name="T68" fmla="*/ 33 w 115"/>
                  <a:gd name="T69" fmla="*/ 44 h 95"/>
                  <a:gd name="T70" fmla="*/ 36 w 115"/>
                  <a:gd name="T71" fmla="*/ 48 h 95"/>
                  <a:gd name="T72" fmla="*/ 47 w 115"/>
                  <a:gd name="T73" fmla="*/ 62 h 95"/>
                  <a:gd name="T74" fmla="*/ 49 w 115"/>
                  <a:gd name="T75" fmla="*/ 70 h 95"/>
                  <a:gd name="T76" fmla="*/ 67 w 115"/>
                  <a:gd name="T77" fmla="*/ 60 h 95"/>
                  <a:gd name="T78" fmla="*/ 70 w 115"/>
                  <a:gd name="T79" fmla="*/ 68 h 95"/>
                  <a:gd name="T80" fmla="*/ 71 w 115"/>
                  <a:gd name="T81" fmla="*/ 74 h 95"/>
                  <a:gd name="T82" fmla="*/ 71 w 115"/>
                  <a:gd name="T83" fmla="*/ 77 h 95"/>
                  <a:gd name="T84" fmla="*/ 69 w 115"/>
                  <a:gd name="T85" fmla="*/ 79 h 95"/>
                  <a:gd name="T86" fmla="*/ 71 w 115"/>
                  <a:gd name="T87" fmla="*/ 80 h 95"/>
                  <a:gd name="T88" fmla="*/ 79 w 115"/>
                  <a:gd name="T89" fmla="*/ 84 h 95"/>
                  <a:gd name="T90" fmla="*/ 85 w 115"/>
                  <a:gd name="T91" fmla="*/ 88 h 95"/>
                  <a:gd name="T92" fmla="*/ 88 w 115"/>
                  <a:gd name="T93" fmla="*/ 95 h 95"/>
                  <a:gd name="T94" fmla="*/ 89 w 115"/>
                  <a:gd name="T95" fmla="*/ 94 h 95"/>
                  <a:gd name="T96" fmla="*/ 94 w 115"/>
                  <a:gd name="T97" fmla="*/ 9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95">
                    <a:moveTo>
                      <a:pt x="94" y="93"/>
                    </a:moveTo>
                    <a:cubicBezTo>
                      <a:pt x="97" y="94"/>
                      <a:pt x="97" y="94"/>
                      <a:pt x="97" y="94"/>
                    </a:cubicBezTo>
                    <a:cubicBezTo>
                      <a:pt x="96" y="91"/>
                      <a:pt x="95" y="89"/>
                      <a:pt x="94" y="87"/>
                    </a:cubicBezTo>
                    <a:cubicBezTo>
                      <a:pt x="92" y="83"/>
                      <a:pt x="91" y="80"/>
                      <a:pt x="92" y="78"/>
                    </a:cubicBezTo>
                    <a:cubicBezTo>
                      <a:pt x="92" y="78"/>
                      <a:pt x="97" y="63"/>
                      <a:pt x="105" y="62"/>
                    </a:cubicBezTo>
                    <a:cubicBezTo>
                      <a:pt x="105" y="62"/>
                      <a:pt x="106" y="62"/>
                      <a:pt x="106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8" y="61"/>
                      <a:pt x="109" y="61"/>
                      <a:pt x="109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12" y="58"/>
                      <a:pt x="112" y="58"/>
                      <a:pt x="112" y="58"/>
                    </a:cubicBezTo>
                    <a:cubicBezTo>
                      <a:pt x="112" y="58"/>
                      <a:pt x="112" y="58"/>
                      <a:pt x="112" y="58"/>
                    </a:cubicBezTo>
                    <a:cubicBezTo>
                      <a:pt x="114" y="56"/>
                      <a:pt x="115" y="55"/>
                      <a:pt x="115" y="5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4"/>
                      <a:pt x="115" y="53"/>
                      <a:pt x="115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1" y="52"/>
                      <a:pt x="110" y="51"/>
                      <a:pt x="109" y="49"/>
                    </a:cubicBezTo>
                    <a:cubicBezTo>
                      <a:pt x="109" y="48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6"/>
                      <a:pt x="109" y="46"/>
                      <a:pt x="109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5"/>
                      <a:pt x="108" y="44"/>
                      <a:pt x="108" y="43"/>
                    </a:cubicBezTo>
                    <a:cubicBezTo>
                      <a:pt x="108" y="43"/>
                      <a:pt x="108" y="43"/>
                      <a:pt x="108" y="43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06" y="41"/>
                      <a:pt x="106" y="40"/>
                      <a:pt x="106" y="40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0" y="39"/>
                      <a:pt x="99" y="39"/>
                      <a:pt x="99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8" y="39"/>
                      <a:pt x="97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2" y="34"/>
                      <a:pt x="92" y="30"/>
                      <a:pt x="93" y="27"/>
                    </a:cubicBezTo>
                    <a:cubicBezTo>
                      <a:pt x="94" y="27"/>
                      <a:pt x="94" y="26"/>
                      <a:pt x="95" y="25"/>
                    </a:cubicBezTo>
                    <a:cubicBezTo>
                      <a:pt x="94" y="25"/>
                      <a:pt x="94" y="24"/>
                      <a:pt x="95" y="24"/>
                    </a:cubicBezTo>
                    <a:cubicBezTo>
                      <a:pt x="95" y="22"/>
                      <a:pt x="96" y="20"/>
                      <a:pt x="97" y="19"/>
                    </a:cubicBezTo>
                    <a:cubicBezTo>
                      <a:pt x="97" y="18"/>
                      <a:pt x="98" y="17"/>
                      <a:pt x="98" y="16"/>
                    </a:cubicBezTo>
                    <a:cubicBezTo>
                      <a:pt x="98" y="16"/>
                      <a:pt x="98" y="15"/>
                      <a:pt x="99" y="15"/>
                    </a:cubicBezTo>
                    <a:cubicBezTo>
                      <a:pt x="95" y="13"/>
                      <a:pt x="91" y="11"/>
                      <a:pt x="87" y="11"/>
                    </a:cubicBezTo>
                    <a:cubicBezTo>
                      <a:pt x="85" y="11"/>
                      <a:pt x="84" y="11"/>
                      <a:pt x="83" y="10"/>
                    </a:cubicBezTo>
                    <a:cubicBezTo>
                      <a:pt x="80" y="10"/>
                      <a:pt x="78" y="6"/>
                      <a:pt x="77" y="2"/>
                    </a:cubicBezTo>
                    <a:cubicBezTo>
                      <a:pt x="76" y="2"/>
                      <a:pt x="76" y="3"/>
                      <a:pt x="75" y="3"/>
                    </a:cubicBezTo>
                    <a:cubicBezTo>
                      <a:pt x="73" y="4"/>
                      <a:pt x="71" y="3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5" y="1"/>
                      <a:pt x="63" y="1"/>
                      <a:pt x="61" y="1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60" y="3"/>
                      <a:pt x="60" y="3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2" y="7"/>
                      <a:pt x="51" y="6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3" y="10"/>
                      <a:pt x="43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1" y="10"/>
                      <a:pt x="41" y="10"/>
                    </a:cubicBezTo>
                    <a:cubicBezTo>
                      <a:pt x="41" y="10"/>
                      <a:pt x="40" y="10"/>
                      <a:pt x="40" y="10"/>
                    </a:cubicBezTo>
                    <a:cubicBezTo>
                      <a:pt x="40" y="10"/>
                      <a:pt x="39" y="10"/>
                      <a:pt x="39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5" y="8"/>
                      <a:pt x="34" y="7"/>
                      <a:pt x="34" y="6"/>
                    </a:cubicBezTo>
                    <a:cubicBezTo>
                      <a:pt x="33" y="6"/>
                      <a:pt x="32" y="6"/>
                      <a:pt x="31" y="6"/>
                    </a:cubicBezTo>
                    <a:cubicBezTo>
                      <a:pt x="28" y="7"/>
                      <a:pt x="25" y="6"/>
                      <a:pt x="23" y="4"/>
                    </a:cubicBezTo>
                    <a:cubicBezTo>
                      <a:pt x="23" y="4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5" y="9"/>
                      <a:pt x="2" y="10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4"/>
                      <a:pt x="0" y="16"/>
                    </a:cubicBezTo>
                    <a:cubicBezTo>
                      <a:pt x="1" y="20"/>
                      <a:pt x="2" y="25"/>
                      <a:pt x="4" y="26"/>
                    </a:cubicBezTo>
                    <a:cubicBezTo>
                      <a:pt x="5" y="26"/>
                      <a:pt x="5" y="26"/>
                      <a:pt x="6" y="26"/>
                    </a:cubicBezTo>
                    <a:cubicBezTo>
                      <a:pt x="6" y="26"/>
                      <a:pt x="7" y="25"/>
                      <a:pt x="7" y="25"/>
                    </a:cubicBezTo>
                    <a:cubicBezTo>
                      <a:pt x="9" y="23"/>
                      <a:pt x="11" y="21"/>
                      <a:pt x="15" y="22"/>
                    </a:cubicBezTo>
                    <a:cubicBezTo>
                      <a:pt x="20" y="24"/>
                      <a:pt x="20" y="30"/>
                      <a:pt x="20" y="34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1" y="39"/>
                      <a:pt x="21" y="39"/>
                      <a:pt x="24" y="39"/>
                    </a:cubicBezTo>
                    <a:cubicBezTo>
                      <a:pt x="27" y="39"/>
                      <a:pt x="32" y="38"/>
                      <a:pt x="33" y="44"/>
                    </a:cubicBezTo>
                    <a:cubicBezTo>
                      <a:pt x="33" y="46"/>
                      <a:pt x="33" y="47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4" y="48"/>
                      <a:pt x="35" y="48"/>
                      <a:pt x="36" y="48"/>
                    </a:cubicBezTo>
                    <a:cubicBezTo>
                      <a:pt x="41" y="48"/>
                      <a:pt x="49" y="49"/>
                      <a:pt x="50" y="55"/>
                    </a:cubicBezTo>
                    <a:cubicBezTo>
                      <a:pt x="50" y="57"/>
                      <a:pt x="49" y="59"/>
                      <a:pt x="48" y="61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9" y="62"/>
                      <a:pt x="50" y="64"/>
                      <a:pt x="50" y="65"/>
                    </a:cubicBezTo>
                    <a:cubicBezTo>
                      <a:pt x="50" y="67"/>
                      <a:pt x="49" y="68"/>
                      <a:pt x="48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2" y="71"/>
                      <a:pt x="56" y="70"/>
                      <a:pt x="59" y="68"/>
                    </a:cubicBezTo>
                    <a:cubicBezTo>
                      <a:pt x="59" y="67"/>
                      <a:pt x="60" y="66"/>
                      <a:pt x="61" y="65"/>
                    </a:cubicBezTo>
                    <a:cubicBezTo>
                      <a:pt x="62" y="63"/>
                      <a:pt x="64" y="60"/>
                      <a:pt x="67" y="60"/>
                    </a:cubicBezTo>
                    <a:cubicBezTo>
                      <a:pt x="68" y="60"/>
                      <a:pt x="70" y="60"/>
                      <a:pt x="71" y="61"/>
                    </a:cubicBezTo>
                    <a:cubicBezTo>
                      <a:pt x="72" y="62"/>
                      <a:pt x="73" y="64"/>
                      <a:pt x="70" y="67"/>
                    </a:cubicBezTo>
                    <a:cubicBezTo>
                      <a:pt x="70" y="67"/>
                      <a:pt x="70" y="68"/>
                      <a:pt x="70" y="68"/>
                    </a:cubicBezTo>
                    <a:cubicBezTo>
                      <a:pt x="70" y="69"/>
                      <a:pt x="69" y="69"/>
                      <a:pt x="69" y="70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9" y="72"/>
                      <a:pt x="70" y="73"/>
                      <a:pt x="71" y="74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6"/>
                      <a:pt x="71" y="76"/>
                      <a:pt x="71" y="77"/>
                    </a:cubicBezTo>
                    <a:cubicBezTo>
                      <a:pt x="71" y="77"/>
                      <a:pt x="71" y="77"/>
                      <a:pt x="71" y="77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70" y="79"/>
                      <a:pt x="71" y="79"/>
                      <a:pt x="71" y="80"/>
                    </a:cubicBezTo>
                    <a:cubicBezTo>
                      <a:pt x="73" y="80"/>
                      <a:pt x="74" y="80"/>
                      <a:pt x="76" y="80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7" y="82"/>
                      <a:pt x="78" y="83"/>
                      <a:pt x="79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0" y="84"/>
                      <a:pt x="81" y="84"/>
                      <a:pt x="82" y="84"/>
                    </a:cubicBezTo>
                    <a:cubicBezTo>
                      <a:pt x="83" y="85"/>
                      <a:pt x="84" y="86"/>
                      <a:pt x="85" y="88"/>
                    </a:cubicBezTo>
                    <a:cubicBezTo>
                      <a:pt x="85" y="89"/>
                      <a:pt x="85" y="89"/>
                      <a:pt x="85" y="89"/>
                    </a:cubicBezTo>
                    <a:cubicBezTo>
                      <a:pt x="86" y="89"/>
                      <a:pt x="86" y="89"/>
                      <a:pt x="87" y="90"/>
                    </a:cubicBezTo>
                    <a:cubicBezTo>
                      <a:pt x="88" y="91"/>
                      <a:pt x="88" y="93"/>
                      <a:pt x="88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0" y="94"/>
                      <a:pt x="92" y="93"/>
                      <a:pt x="94" y="93"/>
                    </a:cubicBezTo>
                    <a:cubicBezTo>
                      <a:pt x="95" y="93"/>
                      <a:pt x="95" y="93"/>
                      <a:pt x="95" y="93"/>
                    </a:cubicBezTo>
                    <a:lnTo>
                      <a:pt x="94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107"/>
              <p:cNvSpPr>
                <a:spLocks/>
              </p:cNvSpPr>
              <p:nvPr/>
            </p:nvSpPr>
            <p:spPr bwMode="auto">
              <a:xfrm>
                <a:off x="-384" y="2798"/>
                <a:ext cx="516" cy="259"/>
              </a:xfrm>
              <a:custGeom>
                <a:avLst/>
                <a:gdLst>
                  <a:gd name="T0" fmla="*/ 165 w 255"/>
                  <a:gd name="T1" fmla="*/ 127 h 128"/>
                  <a:gd name="T2" fmla="*/ 170 w 255"/>
                  <a:gd name="T3" fmla="*/ 126 h 128"/>
                  <a:gd name="T4" fmla="*/ 179 w 255"/>
                  <a:gd name="T5" fmla="*/ 125 h 128"/>
                  <a:gd name="T6" fmla="*/ 199 w 255"/>
                  <a:gd name="T7" fmla="*/ 115 h 128"/>
                  <a:gd name="T8" fmla="*/ 220 w 255"/>
                  <a:gd name="T9" fmla="*/ 110 h 128"/>
                  <a:gd name="T10" fmla="*/ 229 w 255"/>
                  <a:gd name="T11" fmla="*/ 99 h 128"/>
                  <a:gd name="T12" fmla="*/ 231 w 255"/>
                  <a:gd name="T13" fmla="*/ 96 h 128"/>
                  <a:gd name="T14" fmla="*/ 238 w 255"/>
                  <a:gd name="T15" fmla="*/ 86 h 128"/>
                  <a:gd name="T16" fmla="*/ 244 w 255"/>
                  <a:gd name="T17" fmla="*/ 68 h 128"/>
                  <a:gd name="T18" fmla="*/ 233 w 255"/>
                  <a:gd name="T19" fmla="*/ 61 h 128"/>
                  <a:gd name="T20" fmla="*/ 234 w 255"/>
                  <a:gd name="T21" fmla="*/ 59 h 128"/>
                  <a:gd name="T22" fmla="*/ 255 w 255"/>
                  <a:gd name="T23" fmla="*/ 55 h 128"/>
                  <a:gd name="T24" fmla="*/ 254 w 255"/>
                  <a:gd name="T25" fmla="*/ 47 h 128"/>
                  <a:gd name="T26" fmla="*/ 254 w 255"/>
                  <a:gd name="T27" fmla="*/ 42 h 128"/>
                  <a:gd name="T28" fmla="*/ 251 w 255"/>
                  <a:gd name="T29" fmla="*/ 36 h 128"/>
                  <a:gd name="T30" fmla="*/ 244 w 255"/>
                  <a:gd name="T31" fmla="*/ 27 h 128"/>
                  <a:gd name="T32" fmla="*/ 245 w 255"/>
                  <a:gd name="T33" fmla="*/ 17 h 128"/>
                  <a:gd name="T34" fmla="*/ 247 w 255"/>
                  <a:gd name="T35" fmla="*/ 12 h 128"/>
                  <a:gd name="T36" fmla="*/ 243 w 255"/>
                  <a:gd name="T37" fmla="*/ 11 h 128"/>
                  <a:gd name="T38" fmla="*/ 231 w 255"/>
                  <a:gd name="T39" fmla="*/ 11 h 128"/>
                  <a:gd name="T40" fmla="*/ 193 w 255"/>
                  <a:gd name="T41" fmla="*/ 0 h 128"/>
                  <a:gd name="T42" fmla="*/ 185 w 255"/>
                  <a:gd name="T43" fmla="*/ 1 h 128"/>
                  <a:gd name="T44" fmla="*/ 176 w 255"/>
                  <a:gd name="T45" fmla="*/ 22 h 128"/>
                  <a:gd name="T46" fmla="*/ 163 w 255"/>
                  <a:gd name="T47" fmla="*/ 23 h 128"/>
                  <a:gd name="T48" fmla="*/ 159 w 255"/>
                  <a:gd name="T49" fmla="*/ 21 h 128"/>
                  <a:gd name="T50" fmla="*/ 156 w 255"/>
                  <a:gd name="T51" fmla="*/ 23 h 128"/>
                  <a:gd name="T52" fmla="*/ 152 w 255"/>
                  <a:gd name="T53" fmla="*/ 22 h 128"/>
                  <a:gd name="T54" fmla="*/ 147 w 255"/>
                  <a:gd name="T55" fmla="*/ 18 h 128"/>
                  <a:gd name="T56" fmla="*/ 146 w 255"/>
                  <a:gd name="T57" fmla="*/ 22 h 128"/>
                  <a:gd name="T58" fmla="*/ 135 w 255"/>
                  <a:gd name="T59" fmla="*/ 25 h 128"/>
                  <a:gd name="T60" fmla="*/ 123 w 255"/>
                  <a:gd name="T61" fmla="*/ 40 h 128"/>
                  <a:gd name="T62" fmla="*/ 118 w 255"/>
                  <a:gd name="T63" fmla="*/ 65 h 128"/>
                  <a:gd name="T64" fmla="*/ 123 w 255"/>
                  <a:gd name="T65" fmla="*/ 68 h 128"/>
                  <a:gd name="T66" fmla="*/ 108 w 255"/>
                  <a:gd name="T67" fmla="*/ 73 h 128"/>
                  <a:gd name="T68" fmla="*/ 95 w 255"/>
                  <a:gd name="T69" fmla="*/ 72 h 128"/>
                  <a:gd name="T70" fmla="*/ 72 w 255"/>
                  <a:gd name="T71" fmla="*/ 77 h 128"/>
                  <a:gd name="T72" fmla="*/ 65 w 255"/>
                  <a:gd name="T73" fmla="*/ 84 h 128"/>
                  <a:gd name="T74" fmla="*/ 41 w 255"/>
                  <a:gd name="T75" fmla="*/ 81 h 128"/>
                  <a:gd name="T76" fmla="*/ 33 w 255"/>
                  <a:gd name="T77" fmla="*/ 81 h 128"/>
                  <a:gd name="T78" fmla="*/ 21 w 255"/>
                  <a:gd name="T79" fmla="*/ 95 h 128"/>
                  <a:gd name="T80" fmla="*/ 17 w 255"/>
                  <a:gd name="T81" fmla="*/ 94 h 128"/>
                  <a:gd name="T82" fmla="*/ 12 w 255"/>
                  <a:gd name="T83" fmla="*/ 82 h 128"/>
                  <a:gd name="T84" fmla="*/ 6 w 255"/>
                  <a:gd name="T85" fmla="*/ 81 h 128"/>
                  <a:gd name="T86" fmla="*/ 4 w 255"/>
                  <a:gd name="T87" fmla="*/ 82 h 128"/>
                  <a:gd name="T88" fmla="*/ 5 w 255"/>
                  <a:gd name="T89" fmla="*/ 84 h 128"/>
                  <a:gd name="T90" fmla="*/ 4 w 255"/>
                  <a:gd name="T91" fmla="*/ 88 h 128"/>
                  <a:gd name="T92" fmla="*/ 2 w 255"/>
                  <a:gd name="T93" fmla="*/ 89 h 128"/>
                  <a:gd name="T94" fmla="*/ 0 w 255"/>
                  <a:gd name="T95" fmla="*/ 93 h 128"/>
                  <a:gd name="T96" fmla="*/ 1 w 255"/>
                  <a:gd name="T97" fmla="*/ 98 h 128"/>
                  <a:gd name="T98" fmla="*/ 4 w 255"/>
                  <a:gd name="T99" fmla="*/ 101 h 128"/>
                  <a:gd name="T100" fmla="*/ 11 w 255"/>
                  <a:gd name="T101" fmla="*/ 102 h 128"/>
                  <a:gd name="T102" fmla="*/ 28 w 255"/>
                  <a:gd name="T103" fmla="*/ 103 h 128"/>
                  <a:gd name="T104" fmla="*/ 33 w 255"/>
                  <a:gd name="T105" fmla="*/ 105 h 128"/>
                  <a:gd name="T106" fmla="*/ 34 w 255"/>
                  <a:gd name="T107" fmla="*/ 108 h 128"/>
                  <a:gd name="T108" fmla="*/ 36 w 255"/>
                  <a:gd name="T109" fmla="*/ 109 h 128"/>
                  <a:gd name="T110" fmla="*/ 52 w 255"/>
                  <a:gd name="T111" fmla="*/ 105 h 128"/>
                  <a:gd name="T112" fmla="*/ 75 w 255"/>
                  <a:gd name="T113" fmla="*/ 102 h 128"/>
                  <a:gd name="T114" fmla="*/ 93 w 255"/>
                  <a:gd name="T115" fmla="*/ 97 h 128"/>
                  <a:gd name="T116" fmla="*/ 96 w 255"/>
                  <a:gd name="T117" fmla="*/ 97 h 128"/>
                  <a:gd name="T118" fmla="*/ 91 w 255"/>
                  <a:gd name="T119" fmla="*/ 105 h 128"/>
                  <a:gd name="T120" fmla="*/ 99 w 255"/>
                  <a:gd name="T121" fmla="*/ 113 h 128"/>
                  <a:gd name="T122" fmla="*/ 149 w 255"/>
                  <a:gd name="T12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55" h="128">
                    <a:moveTo>
                      <a:pt x="152" y="125"/>
                    </a:moveTo>
                    <a:cubicBezTo>
                      <a:pt x="154" y="125"/>
                      <a:pt x="156" y="126"/>
                      <a:pt x="158" y="126"/>
                    </a:cubicBezTo>
                    <a:cubicBezTo>
                      <a:pt x="159" y="127"/>
                      <a:pt x="160" y="127"/>
                      <a:pt x="162" y="128"/>
                    </a:cubicBezTo>
                    <a:cubicBezTo>
                      <a:pt x="163" y="128"/>
                      <a:pt x="164" y="127"/>
                      <a:pt x="165" y="127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68" y="126"/>
                      <a:pt x="169" y="126"/>
                      <a:pt x="170" y="126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2" y="127"/>
                      <a:pt x="174" y="127"/>
                      <a:pt x="175" y="128"/>
                    </a:cubicBez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76" y="127"/>
                      <a:pt x="177" y="126"/>
                      <a:pt x="179" y="125"/>
                    </a:cubicBezTo>
                    <a:cubicBezTo>
                      <a:pt x="180" y="125"/>
                      <a:pt x="181" y="124"/>
                      <a:pt x="182" y="123"/>
                    </a:cubicBezTo>
                    <a:cubicBezTo>
                      <a:pt x="182" y="123"/>
                      <a:pt x="182" y="122"/>
                      <a:pt x="182" y="122"/>
                    </a:cubicBezTo>
                    <a:cubicBezTo>
                      <a:pt x="182" y="121"/>
                      <a:pt x="182" y="119"/>
                      <a:pt x="183" y="118"/>
                    </a:cubicBezTo>
                    <a:cubicBezTo>
                      <a:pt x="188" y="114"/>
                      <a:pt x="194" y="114"/>
                      <a:pt x="199" y="115"/>
                    </a:cubicBezTo>
                    <a:cubicBezTo>
                      <a:pt x="201" y="116"/>
                      <a:pt x="204" y="116"/>
                      <a:pt x="207" y="115"/>
                    </a:cubicBezTo>
                    <a:cubicBezTo>
                      <a:pt x="207" y="115"/>
                      <a:pt x="207" y="114"/>
                      <a:pt x="208" y="114"/>
                    </a:cubicBezTo>
                    <a:cubicBezTo>
                      <a:pt x="209" y="112"/>
                      <a:pt x="210" y="111"/>
                      <a:pt x="211" y="110"/>
                    </a:cubicBezTo>
                    <a:cubicBezTo>
                      <a:pt x="213" y="109"/>
                      <a:pt x="214" y="109"/>
                      <a:pt x="220" y="110"/>
                    </a:cubicBezTo>
                    <a:cubicBezTo>
                      <a:pt x="222" y="110"/>
                      <a:pt x="222" y="110"/>
                      <a:pt x="222" y="110"/>
                    </a:cubicBezTo>
                    <a:cubicBezTo>
                      <a:pt x="221" y="106"/>
                      <a:pt x="223" y="102"/>
                      <a:pt x="227" y="101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9" y="99"/>
                      <a:pt x="229" y="99"/>
                      <a:pt x="229" y="99"/>
                    </a:cubicBezTo>
                    <a:cubicBezTo>
                      <a:pt x="230" y="97"/>
                      <a:pt x="230" y="97"/>
                      <a:pt x="230" y="97"/>
                    </a:cubicBezTo>
                    <a:cubicBezTo>
                      <a:pt x="230" y="97"/>
                      <a:pt x="230" y="97"/>
                      <a:pt x="230" y="97"/>
                    </a:cubicBezTo>
                    <a:cubicBezTo>
                      <a:pt x="231" y="97"/>
                      <a:pt x="231" y="97"/>
                      <a:pt x="231" y="97"/>
                    </a:cubicBezTo>
                    <a:cubicBezTo>
                      <a:pt x="231" y="97"/>
                      <a:pt x="231" y="96"/>
                      <a:pt x="231" y="96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35" y="93"/>
                      <a:pt x="236" y="91"/>
                      <a:pt x="238" y="90"/>
                    </a:cubicBezTo>
                    <a:cubicBezTo>
                      <a:pt x="238" y="89"/>
                      <a:pt x="239" y="89"/>
                      <a:pt x="239" y="88"/>
                    </a:cubicBezTo>
                    <a:cubicBezTo>
                      <a:pt x="239" y="88"/>
                      <a:pt x="238" y="87"/>
                      <a:pt x="238" y="86"/>
                    </a:cubicBezTo>
                    <a:cubicBezTo>
                      <a:pt x="236" y="82"/>
                      <a:pt x="233" y="78"/>
                      <a:pt x="235" y="74"/>
                    </a:cubicBezTo>
                    <a:cubicBezTo>
                      <a:pt x="237" y="71"/>
                      <a:pt x="240" y="69"/>
                      <a:pt x="243" y="69"/>
                    </a:cubicBezTo>
                    <a:cubicBezTo>
                      <a:pt x="244" y="69"/>
                      <a:pt x="244" y="69"/>
                      <a:pt x="244" y="69"/>
                    </a:cubicBezTo>
                    <a:cubicBezTo>
                      <a:pt x="244" y="69"/>
                      <a:pt x="244" y="68"/>
                      <a:pt x="244" y="68"/>
                    </a:cubicBezTo>
                    <a:cubicBezTo>
                      <a:pt x="244" y="67"/>
                      <a:pt x="242" y="66"/>
                      <a:pt x="238" y="65"/>
                    </a:cubicBezTo>
                    <a:cubicBezTo>
                      <a:pt x="236" y="64"/>
                      <a:pt x="234" y="63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33" y="61"/>
                      <a:pt x="233" y="61"/>
                      <a:pt x="233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34" y="60"/>
                      <a:pt x="234" y="60"/>
                      <a:pt x="234" y="59"/>
                    </a:cubicBezTo>
                    <a:cubicBezTo>
                      <a:pt x="234" y="59"/>
                      <a:pt x="234" y="59"/>
                      <a:pt x="234" y="59"/>
                    </a:cubicBezTo>
                    <a:cubicBezTo>
                      <a:pt x="234" y="59"/>
                      <a:pt x="234" y="58"/>
                      <a:pt x="235" y="58"/>
                    </a:cubicBezTo>
                    <a:cubicBezTo>
                      <a:pt x="239" y="55"/>
                      <a:pt x="245" y="55"/>
                      <a:pt x="250" y="56"/>
                    </a:cubicBezTo>
                    <a:cubicBezTo>
                      <a:pt x="252" y="56"/>
                      <a:pt x="254" y="56"/>
                      <a:pt x="255" y="56"/>
                    </a:cubicBezTo>
                    <a:cubicBezTo>
                      <a:pt x="255" y="56"/>
                      <a:pt x="255" y="56"/>
                      <a:pt x="255" y="55"/>
                    </a:cubicBezTo>
                    <a:cubicBezTo>
                      <a:pt x="254" y="51"/>
                      <a:pt x="254" y="51"/>
                      <a:pt x="254" y="51"/>
                    </a:cubicBezTo>
                    <a:cubicBezTo>
                      <a:pt x="254" y="50"/>
                      <a:pt x="254" y="50"/>
                      <a:pt x="254" y="49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4" y="48"/>
                      <a:pt x="254" y="47"/>
                      <a:pt x="254" y="47"/>
                    </a:cubicBezTo>
                    <a:cubicBezTo>
                      <a:pt x="254" y="47"/>
                      <a:pt x="254" y="46"/>
                      <a:pt x="254" y="46"/>
                    </a:cubicBezTo>
                    <a:cubicBezTo>
                      <a:pt x="254" y="46"/>
                      <a:pt x="254" y="45"/>
                      <a:pt x="254" y="45"/>
                    </a:cubicBezTo>
                    <a:cubicBezTo>
                      <a:pt x="254" y="44"/>
                      <a:pt x="254" y="44"/>
                      <a:pt x="254" y="44"/>
                    </a:cubicBezTo>
                    <a:cubicBezTo>
                      <a:pt x="254" y="43"/>
                      <a:pt x="254" y="43"/>
                      <a:pt x="254" y="42"/>
                    </a:cubicBezTo>
                    <a:cubicBezTo>
                      <a:pt x="254" y="42"/>
                      <a:pt x="254" y="42"/>
                      <a:pt x="255" y="42"/>
                    </a:cubicBezTo>
                    <a:cubicBezTo>
                      <a:pt x="255" y="41"/>
                      <a:pt x="255" y="41"/>
                      <a:pt x="255" y="41"/>
                    </a:cubicBezTo>
                    <a:cubicBezTo>
                      <a:pt x="253" y="39"/>
                      <a:pt x="253" y="39"/>
                      <a:pt x="253" y="39"/>
                    </a:cubicBezTo>
                    <a:cubicBezTo>
                      <a:pt x="251" y="36"/>
                      <a:pt x="251" y="36"/>
                      <a:pt x="251" y="36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4"/>
                      <a:pt x="249" y="33"/>
                      <a:pt x="248" y="32"/>
                    </a:cubicBezTo>
                    <a:cubicBezTo>
                      <a:pt x="247" y="31"/>
                      <a:pt x="247" y="31"/>
                      <a:pt x="247" y="31"/>
                    </a:cubicBezTo>
                    <a:cubicBezTo>
                      <a:pt x="246" y="30"/>
                      <a:pt x="245" y="28"/>
                      <a:pt x="244" y="27"/>
                    </a:cubicBezTo>
                    <a:cubicBezTo>
                      <a:pt x="243" y="25"/>
                      <a:pt x="243" y="23"/>
                      <a:pt x="244" y="21"/>
                    </a:cubicBezTo>
                    <a:cubicBezTo>
                      <a:pt x="244" y="21"/>
                      <a:pt x="244" y="21"/>
                      <a:pt x="244" y="21"/>
                    </a:cubicBezTo>
                    <a:cubicBezTo>
                      <a:pt x="244" y="21"/>
                      <a:pt x="244" y="21"/>
                      <a:pt x="244" y="21"/>
                    </a:cubicBezTo>
                    <a:cubicBezTo>
                      <a:pt x="244" y="20"/>
                      <a:pt x="245" y="18"/>
                      <a:pt x="245" y="17"/>
                    </a:cubicBezTo>
                    <a:cubicBezTo>
                      <a:pt x="246" y="15"/>
                      <a:pt x="246" y="15"/>
                      <a:pt x="246" y="15"/>
                    </a:cubicBezTo>
                    <a:cubicBezTo>
                      <a:pt x="246" y="14"/>
                      <a:pt x="246" y="14"/>
                      <a:pt x="246" y="14"/>
                    </a:cubicBezTo>
                    <a:cubicBezTo>
                      <a:pt x="247" y="14"/>
                      <a:pt x="247" y="13"/>
                      <a:pt x="247" y="13"/>
                    </a:cubicBezTo>
                    <a:cubicBezTo>
                      <a:pt x="247" y="13"/>
                      <a:pt x="247" y="12"/>
                      <a:pt x="247" y="12"/>
                    </a:cubicBezTo>
                    <a:cubicBezTo>
                      <a:pt x="247" y="11"/>
                      <a:pt x="247" y="11"/>
                      <a:pt x="247" y="11"/>
                    </a:cubicBezTo>
                    <a:cubicBezTo>
                      <a:pt x="247" y="10"/>
                      <a:pt x="246" y="10"/>
                      <a:pt x="246" y="10"/>
                    </a:cubicBezTo>
                    <a:cubicBezTo>
                      <a:pt x="246" y="10"/>
                      <a:pt x="245" y="10"/>
                      <a:pt x="245" y="11"/>
                    </a:cubicBezTo>
                    <a:cubicBezTo>
                      <a:pt x="244" y="11"/>
                      <a:pt x="244" y="11"/>
                      <a:pt x="243" y="11"/>
                    </a:cubicBezTo>
                    <a:cubicBezTo>
                      <a:pt x="241" y="11"/>
                      <a:pt x="239" y="10"/>
                      <a:pt x="238" y="8"/>
                    </a:cubicBezTo>
                    <a:cubicBezTo>
                      <a:pt x="237" y="8"/>
                      <a:pt x="236" y="7"/>
                      <a:pt x="235" y="6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4" y="9"/>
                      <a:pt x="232" y="10"/>
                      <a:pt x="231" y="11"/>
                    </a:cubicBezTo>
                    <a:cubicBezTo>
                      <a:pt x="229" y="11"/>
                      <a:pt x="227" y="11"/>
                      <a:pt x="226" y="11"/>
                    </a:cubicBezTo>
                    <a:cubicBezTo>
                      <a:pt x="225" y="11"/>
                      <a:pt x="225" y="11"/>
                      <a:pt x="224" y="11"/>
                    </a:cubicBezTo>
                    <a:cubicBezTo>
                      <a:pt x="219" y="10"/>
                      <a:pt x="214" y="8"/>
                      <a:pt x="209" y="5"/>
                    </a:cubicBezTo>
                    <a:cubicBezTo>
                      <a:pt x="204" y="3"/>
                      <a:pt x="199" y="1"/>
                      <a:pt x="193" y="0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1" y="2"/>
                      <a:pt x="189" y="3"/>
                      <a:pt x="188" y="3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6" y="2"/>
                      <a:pt x="185" y="2"/>
                      <a:pt x="185" y="1"/>
                    </a:cubicBezTo>
                    <a:cubicBezTo>
                      <a:pt x="185" y="1"/>
                      <a:pt x="185" y="1"/>
                      <a:pt x="185" y="1"/>
                    </a:cubicBezTo>
                    <a:cubicBezTo>
                      <a:pt x="185" y="8"/>
                      <a:pt x="185" y="10"/>
                      <a:pt x="184" y="11"/>
                    </a:cubicBezTo>
                    <a:cubicBezTo>
                      <a:pt x="183" y="13"/>
                      <a:pt x="180" y="13"/>
                      <a:pt x="179" y="12"/>
                    </a:cubicBezTo>
                    <a:cubicBezTo>
                      <a:pt x="176" y="22"/>
                      <a:pt x="176" y="22"/>
                      <a:pt x="176" y="22"/>
                    </a:cubicBezTo>
                    <a:cubicBezTo>
                      <a:pt x="174" y="22"/>
                      <a:pt x="174" y="22"/>
                      <a:pt x="174" y="22"/>
                    </a:cubicBezTo>
                    <a:cubicBezTo>
                      <a:pt x="172" y="23"/>
                      <a:pt x="169" y="22"/>
                      <a:pt x="167" y="20"/>
                    </a:cubicBezTo>
                    <a:cubicBezTo>
                      <a:pt x="166" y="20"/>
                      <a:pt x="166" y="20"/>
                      <a:pt x="166" y="20"/>
                    </a:cubicBezTo>
                    <a:cubicBezTo>
                      <a:pt x="166" y="21"/>
                      <a:pt x="165" y="22"/>
                      <a:pt x="163" y="23"/>
                    </a:cubicBezTo>
                    <a:cubicBezTo>
                      <a:pt x="162" y="23"/>
                      <a:pt x="162" y="23"/>
                      <a:pt x="161" y="23"/>
                    </a:cubicBezTo>
                    <a:cubicBezTo>
                      <a:pt x="160" y="23"/>
                      <a:pt x="160" y="23"/>
                      <a:pt x="160" y="23"/>
                    </a:cubicBezTo>
                    <a:cubicBezTo>
                      <a:pt x="159" y="21"/>
                      <a:pt x="159" y="21"/>
                      <a:pt x="159" y="21"/>
                    </a:cubicBezTo>
                    <a:cubicBezTo>
                      <a:pt x="159" y="21"/>
                      <a:pt x="159" y="21"/>
                      <a:pt x="159" y="21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7" y="23"/>
                      <a:pt x="157" y="23"/>
                      <a:pt x="156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55" y="23"/>
                      <a:pt x="155" y="23"/>
                      <a:pt x="154" y="23"/>
                    </a:cubicBezTo>
                    <a:cubicBezTo>
                      <a:pt x="154" y="23"/>
                      <a:pt x="154" y="23"/>
                      <a:pt x="154" y="23"/>
                    </a:cubicBezTo>
                    <a:cubicBezTo>
                      <a:pt x="152" y="22"/>
                      <a:pt x="152" y="22"/>
                      <a:pt x="152" y="22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47" y="19"/>
                      <a:pt x="147" y="19"/>
                      <a:pt x="147" y="19"/>
                    </a:cubicBezTo>
                    <a:cubicBezTo>
                      <a:pt x="147" y="20"/>
                      <a:pt x="147" y="21"/>
                      <a:pt x="146" y="21"/>
                    </a:cubicBezTo>
                    <a:cubicBezTo>
                      <a:pt x="146" y="22"/>
                      <a:pt x="146" y="22"/>
                      <a:pt x="146" y="22"/>
                    </a:cubicBezTo>
                    <a:cubicBezTo>
                      <a:pt x="146" y="23"/>
                      <a:pt x="146" y="23"/>
                      <a:pt x="145" y="23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5" y="25"/>
                      <a:pt x="144" y="25"/>
                      <a:pt x="144" y="25"/>
                    </a:cubicBezTo>
                    <a:cubicBezTo>
                      <a:pt x="141" y="27"/>
                      <a:pt x="139" y="26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6"/>
                      <a:pt x="134" y="26"/>
                      <a:pt x="134" y="27"/>
                    </a:cubicBezTo>
                    <a:cubicBezTo>
                      <a:pt x="135" y="30"/>
                      <a:pt x="133" y="34"/>
                      <a:pt x="130" y="37"/>
                    </a:cubicBezTo>
                    <a:cubicBezTo>
                      <a:pt x="128" y="38"/>
                      <a:pt x="126" y="39"/>
                      <a:pt x="123" y="40"/>
                    </a:cubicBezTo>
                    <a:cubicBezTo>
                      <a:pt x="119" y="41"/>
                      <a:pt x="115" y="44"/>
                      <a:pt x="112" y="47"/>
                    </a:cubicBezTo>
                    <a:cubicBezTo>
                      <a:pt x="117" y="55"/>
                      <a:pt x="119" y="57"/>
                      <a:pt x="120" y="59"/>
                    </a:cubicBezTo>
                    <a:cubicBezTo>
                      <a:pt x="122" y="61"/>
                      <a:pt x="120" y="63"/>
                      <a:pt x="119" y="64"/>
                    </a:cubicBezTo>
                    <a:cubicBezTo>
                      <a:pt x="118" y="64"/>
                      <a:pt x="118" y="65"/>
                      <a:pt x="118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0" y="65"/>
                      <a:pt x="122" y="66"/>
                      <a:pt x="123" y="68"/>
                    </a:cubicBezTo>
                    <a:cubicBezTo>
                      <a:pt x="124" y="70"/>
                      <a:pt x="124" y="73"/>
                      <a:pt x="123" y="78"/>
                    </a:cubicBezTo>
                    <a:cubicBezTo>
                      <a:pt x="122" y="81"/>
                      <a:pt x="120" y="83"/>
                      <a:pt x="118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09" y="81"/>
                      <a:pt x="108" y="77"/>
                      <a:pt x="108" y="73"/>
                    </a:cubicBezTo>
                    <a:cubicBezTo>
                      <a:pt x="107" y="73"/>
                      <a:pt x="107" y="73"/>
                      <a:pt x="106" y="74"/>
                    </a:cubicBezTo>
                    <a:cubicBezTo>
                      <a:pt x="104" y="75"/>
                      <a:pt x="102" y="75"/>
                      <a:pt x="100" y="75"/>
                    </a:cubicBezTo>
                    <a:cubicBezTo>
                      <a:pt x="98" y="75"/>
                      <a:pt x="97" y="73"/>
                      <a:pt x="96" y="71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4" y="72"/>
                      <a:pt x="94" y="72"/>
                      <a:pt x="93" y="72"/>
                    </a:cubicBezTo>
                    <a:cubicBezTo>
                      <a:pt x="93" y="74"/>
                      <a:pt x="92" y="76"/>
                      <a:pt x="91" y="76"/>
                    </a:cubicBezTo>
                    <a:cubicBezTo>
                      <a:pt x="87" y="77"/>
                      <a:pt x="84" y="77"/>
                      <a:pt x="80" y="77"/>
                    </a:cubicBezTo>
                    <a:cubicBezTo>
                      <a:pt x="77" y="76"/>
                      <a:pt x="75" y="77"/>
                      <a:pt x="72" y="7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9"/>
                      <a:pt x="71" y="80"/>
                      <a:pt x="69" y="81"/>
                    </a:cubicBezTo>
                    <a:cubicBezTo>
                      <a:pt x="68" y="82"/>
                      <a:pt x="67" y="82"/>
                      <a:pt x="66" y="82"/>
                    </a:cubicBezTo>
                    <a:cubicBezTo>
                      <a:pt x="66" y="83"/>
                      <a:pt x="65" y="84"/>
                      <a:pt x="65" y="84"/>
                    </a:cubicBezTo>
                    <a:cubicBezTo>
                      <a:pt x="63" y="86"/>
                      <a:pt x="49" y="89"/>
                      <a:pt x="46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4" y="87"/>
                      <a:pt x="44" y="85"/>
                      <a:pt x="44" y="84"/>
                    </a:cubicBezTo>
                    <a:cubicBezTo>
                      <a:pt x="42" y="83"/>
                      <a:pt x="41" y="82"/>
                      <a:pt x="41" y="8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9" y="80"/>
                      <a:pt x="38" y="80"/>
                      <a:pt x="38" y="80"/>
                    </a:cubicBezTo>
                    <a:cubicBezTo>
                      <a:pt x="36" y="81"/>
                      <a:pt x="34" y="81"/>
                      <a:pt x="33" y="81"/>
                    </a:cubicBezTo>
                    <a:cubicBezTo>
                      <a:pt x="33" y="82"/>
                      <a:pt x="33" y="83"/>
                      <a:pt x="33" y="84"/>
                    </a:cubicBezTo>
                    <a:cubicBezTo>
                      <a:pt x="31" y="89"/>
                      <a:pt x="28" y="92"/>
                      <a:pt x="23" y="94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0" y="95"/>
                      <a:pt x="19" y="95"/>
                      <a:pt x="1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8" y="94"/>
                      <a:pt x="18" y="94"/>
                      <a:pt x="17" y="94"/>
                    </a:cubicBezTo>
                    <a:cubicBezTo>
                      <a:pt x="16" y="93"/>
                      <a:pt x="16" y="91"/>
                      <a:pt x="16" y="90"/>
                    </a:cubicBezTo>
                    <a:cubicBezTo>
                      <a:pt x="15" y="89"/>
                      <a:pt x="14" y="88"/>
                      <a:pt x="14" y="87"/>
                    </a:cubicBezTo>
                    <a:cubicBezTo>
                      <a:pt x="13" y="86"/>
                      <a:pt x="13" y="85"/>
                      <a:pt x="14" y="83"/>
                    </a:cubicBezTo>
                    <a:cubicBezTo>
                      <a:pt x="13" y="83"/>
                      <a:pt x="13" y="82"/>
                      <a:pt x="12" y="82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9" y="82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1"/>
                      <a:pt x="5" y="81"/>
                      <a:pt x="5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4" y="81"/>
                      <a:pt x="4" y="81"/>
                      <a:pt x="4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2"/>
                      <a:pt x="5" y="83"/>
                      <a:pt x="5" y="83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5" y="84"/>
                      <a:pt x="5" y="85"/>
                      <a:pt x="5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4" y="87"/>
                      <a:pt x="4" y="88"/>
                      <a:pt x="4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" y="90"/>
                      <a:pt x="1" y="92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2"/>
                      <a:pt x="11" y="102"/>
                      <a:pt x="11" y="102"/>
                    </a:cubicBezTo>
                    <a:cubicBezTo>
                      <a:pt x="12" y="103"/>
                      <a:pt x="13" y="105"/>
                      <a:pt x="12" y="106"/>
                    </a:cubicBezTo>
                    <a:cubicBezTo>
                      <a:pt x="14" y="108"/>
                      <a:pt x="15" y="109"/>
                      <a:pt x="17" y="109"/>
                    </a:cubicBezTo>
                    <a:cubicBezTo>
                      <a:pt x="18" y="110"/>
                      <a:pt x="18" y="110"/>
                      <a:pt x="20" y="107"/>
                    </a:cubicBezTo>
                    <a:cubicBezTo>
                      <a:pt x="22" y="105"/>
                      <a:pt x="24" y="102"/>
                      <a:pt x="28" y="103"/>
                    </a:cubicBezTo>
                    <a:cubicBezTo>
                      <a:pt x="28" y="102"/>
                      <a:pt x="29" y="103"/>
                      <a:pt x="30" y="103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6"/>
                      <a:pt x="34" y="106"/>
                    </a:cubicBezTo>
                    <a:cubicBezTo>
                      <a:pt x="34" y="107"/>
                      <a:pt x="34" y="107"/>
                      <a:pt x="34" y="10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7" y="109"/>
                      <a:pt x="37" y="109"/>
                    </a:cubicBezTo>
                    <a:cubicBezTo>
                      <a:pt x="39" y="110"/>
                      <a:pt x="41" y="111"/>
                      <a:pt x="43" y="112"/>
                    </a:cubicBezTo>
                    <a:cubicBezTo>
                      <a:pt x="45" y="115"/>
                      <a:pt x="46" y="115"/>
                      <a:pt x="47" y="11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6" y="102"/>
                      <a:pt x="61" y="102"/>
                      <a:pt x="69" y="102"/>
                    </a:cubicBezTo>
                    <a:cubicBezTo>
                      <a:pt x="71" y="102"/>
                      <a:pt x="73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6" y="102"/>
                      <a:pt x="78" y="102"/>
                      <a:pt x="80" y="101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4" y="98"/>
                      <a:pt x="88" y="97"/>
                      <a:pt x="91" y="97"/>
                    </a:cubicBezTo>
                    <a:cubicBezTo>
                      <a:pt x="92" y="97"/>
                      <a:pt x="92" y="97"/>
                      <a:pt x="93" y="97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7"/>
                      <a:pt x="93" y="97"/>
                      <a:pt x="94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5" y="101"/>
                      <a:pt x="93" y="103"/>
                      <a:pt x="92" y="103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6"/>
                      <a:pt x="96" y="107"/>
                      <a:pt x="97" y="109"/>
                    </a:cubicBezTo>
                    <a:cubicBezTo>
                      <a:pt x="98" y="110"/>
                      <a:pt x="98" y="111"/>
                      <a:pt x="98" y="112"/>
                    </a:cubicBezTo>
                    <a:cubicBezTo>
                      <a:pt x="98" y="112"/>
                      <a:pt x="98" y="113"/>
                      <a:pt x="99" y="113"/>
                    </a:cubicBezTo>
                    <a:cubicBezTo>
                      <a:pt x="104" y="117"/>
                      <a:pt x="110" y="120"/>
                      <a:pt x="116" y="120"/>
                    </a:cubicBezTo>
                    <a:cubicBezTo>
                      <a:pt x="126" y="121"/>
                      <a:pt x="136" y="122"/>
                      <a:pt x="145" y="123"/>
                    </a:cubicBezTo>
                    <a:cubicBezTo>
                      <a:pt x="149" y="123"/>
                      <a:pt x="149" y="123"/>
                      <a:pt x="149" y="123"/>
                    </a:cubicBezTo>
                    <a:cubicBezTo>
                      <a:pt x="149" y="123"/>
                      <a:pt x="149" y="123"/>
                      <a:pt x="149" y="123"/>
                    </a:cubicBezTo>
                    <a:lnTo>
                      <a:pt x="152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08"/>
              <p:cNvSpPr>
                <a:spLocks noChangeArrowheads="1"/>
              </p:cNvSpPr>
              <p:nvPr/>
            </p:nvSpPr>
            <p:spPr bwMode="auto">
              <a:xfrm>
                <a:off x="-71" y="2587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109"/>
              <p:cNvSpPr>
                <a:spLocks/>
              </p:cNvSpPr>
              <p:nvPr/>
            </p:nvSpPr>
            <p:spPr bwMode="auto">
              <a:xfrm>
                <a:off x="-198" y="2590"/>
                <a:ext cx="429" cy="244"/>
              </a:xfrm>
              <a:custGeom>
                <a:avLst/>
                <a:gdLst>
                  <a:gd name="T0" fmla="*/ 69 w 212"/>
                  <a:gd name="T1" fmla="*/ 120 h 121"/>
                  <a:gd name="T2" fmla="*/ 79 w 212"/>
                  <a:gd name="T3" fmla="*/ 119 h 121"/>
                  <a:gd name="T4" fmla="*/ 87 w 212"/>
                  <a:gd name="T5" fmla="*/ 105 h 121"/>
                  <a:gd name="T6" fmla="*/ 98 w 212"/>
                  <a:gd name="T7" fmla="*/ 98 h 121"/>
                  <a:gd name="T8" fmla="*/ 135 w 212"/>
                  <a:gd name="T9" fmla="*/ 107 h 121"/>
                  <a:gd name="T10" fmla="*/ 150 w 212"/>
                  <a:gd name="T11" fmla="*/ 106 h 121"/>
                  <a:gd name="T12" fmla="*/ 161 w 212"/>
                  <a:gd name="T13" fmla="*/ 100 h 121"/>
                  <a:gd name="T14" fmla="*/ 185 w 212"/>
                  <a:gd name="T15" fmla="*/ 93 h 121"/>
                  <a:gd name="T16" fmla="*/ 191 w 212"/>
                  <a:gd name="T17" fmla="*/ 86 h 121"/>
                  <a:gd name="T18" fmla="*/ 196 w 212"/>
                  <a:gd name="T19" fmla="*/ 72 h 121"/>
                  <a:gd name="T20" fmla="*/ 197 w 212"/>
                  <a:gd name="T21" fmla="*/ 70 h 121"/>
                  <a:gd name="T22" fmla="*/ 198 w 212"/>
                  <a:gd name="T23" fmla="*/ 69 h 121"/>
                  <a:gd name="T24" fmla="*/ 201 w 212"/>
                  <a:gd name="T25" fmla="*/ 66 h 121"/>
                  <a:gd name="T26" fmla="*/ 205 w 212"/>
                  <a:gd name="T27" fmla="*/ 64 h 121"/>
                  <a:gd name="T28" fmla="*/ 207 w 212"/>
                  <a:gd name="T29" fmla="*/ 63 h 121"/>
                  <a:gd name="T30" fmla="*/ 209 w 212"/>
                  <a:gd name="T31" fmla="*/ 62 h 121"/>
                  <a:gd name="T32" fmla="*/ 212 w 212"/>
                  <a:gd name="T33" fmla="*/ 58 h 121"/>
                  <a:gd name="T34" fmla="*/ 203 w 212"/>
                  <a:gd name="T35" fmla="*/ 49 h 121"/>
                  <a:gd name="T36" fmla="*/ 195 w 212"/>
                  <a:gd name="T37" fmla="*/ 44 h 121"/>
                  <a:gd name="T38" fmla="*/ 188 w 212"/>
                  <a:gd name="T39" fmla="*/ 43 h 121"/>
                  <a:gd name="T40" fmla="*/ 185 w 212"/>
                  <a:gd name="T41" fmla="*/ 44 h 121"/>
                  <a:gd name="T42" fmla="*/ 177 w 212"/>
                  <a:gd name="T43" fmla="*/ 42 h 121"/>
                  <a:gd name="T44" fmla="*/ 168 w 212"/>
                  <a:gd name="T45" fmla="*/ 34 h 121"/>
                  <a:gd name="T46" fmla="*/ 162 w 212"/>
                  <a:gd name="T47" fmla="*/ 31 h 121"/>
                  <a:gd name="T48" fmla="*/ 150 w 212"/>
                  <a:gd name="T49" fmla="*/ 37 h 121"/>
                  <a:gd name="T50" fmla="*/ 132 w 212"/>
                  <a:gd name="T51" fmla="*/ 33 h 121"/>
                  <a:gd name="T52" fmla="*/ 127 w 212"/>
                  <a:gd name="T53" fmla="*/ 17 h 121"/>
                  <a:gd name="T54" fmla="*/ 120 w 212"/>
                  <a:gd name="T55" fmla="*/ 19 h 121"/>
                  <a:gd name="T56" fmla="*/ 114 w 212"/>
                  <a:gd name="T57" fmla="*/ 17 h 121"/>
                  <a:gd name="T58" fmla="*/ 111 w 212"/>
                  <a:gd name="T59" fmla="*/ 16 h 121"/>
                  <a:gd name="T60" fmla="*/ 108 w 212"/>
                  <a:gd name="T61" fmla="*/ 11 h 121"/>
                  <a:gd name="T62" fmla="*/ 89 w 212"/>
                  <a:gd name="T63" fmla="*/ 0 h 121"/>
                  <a:gd name="T64" fmla="*/ 85 w 212"/>
                  <a:gd name="T65" fmla="*/ 6 h 121"/>
                  <a:gd name="T66" fmla="*/ 82 w 212"/>
                  <a:gd name="T67" fmla="*/ 8 h 121"/>
                  <a:gd name="T68" fmla="*/ 81 w 212"/>
                  <a:gd name="T69" fmla="*/ 9 h 121"/>
                  <a:gd name="T70" fmla="*/ 78 w 212"/>
                  <a:gd name="T71" fmla="*/ 11 h 121"/>
                  <a:gd name="T72" fmla="*/ 76 w 212"/>
                  <a:gd name="T73" fmla="*/ 11 h 121"/>
                  <a:gd name="T74" fmla="*/ 73 w 212"/>
                  <a:gd name="T75" fmla="*/ 9 h 121"/>
                  <a:gd name="T76" fmla="*/ 69 w 212"/>
                  <a:gd name="T77" fmla="*/ 5 h 121"/>
                  <a:gd name="T78" fmla="*/ 56 w 212"/>
                  <a:gd name="T79" fmla="*/ 12 h 121"/>
                  <a:gd name="T80" fmla="*/ 41 w 212"/>
                  <a:gd name="T81" fmla="*/ 18 h 121"/>
                  <a:gd name="T82" fmla="*/ 37 w 212"/>
                  <a:gd name="T83" fmla="*/ 24 h 121"/>
                  <a:gd name="T84" fmla="*/ 28 w 212"/>
                  <a:gd name="T85" fmla="*/ 29 h 121"/>
                  <a:gd name="T86" fmla="*/ 23 w 212"/>
                  <a:gd name="T87" fmla="*/ 32 h 121"/>
                  <a:gd name="T88" fmla="*/ 14 w 212"/>
                  <a:gd name="T89" fmla="*/ 34 h 121"/>
                  <a:gd name="T90" fmla="*/ 1 w 212"/>
                  <a:gd name="T91" fmla="*/ 47 h 121"/>
                  <a:gd name="T92" fmla="*/ 0 w 212"/>
                  <a:gd name="T93" fmla="*/ 48 h 121"/>
                  <a:gd name="T94" fmla="*/ 6 w 212"/>
                  <a:gd name="T95" fmla="*/ 65 h 121"/>
                  <a:gd name="T96" fmla="*/ 26 w 212"/>
                  <a:gd name="T97" fmla="*/ 86 h 121"/>
                  <a:gd name="T98" fmla="*/ 39 w 212"/>
                  <a:gd name="T99" fmla="*/ 100 h 121"/>
                  <a:gd name="T100" fmla="*/ 44 w 212"/>
                  <a:gd name="T101" fmla="*/ 103 h 121"/>
                  <a:gd name="T102" fmla="*/ 49 w 212"/>
                  <a:gd name="T103" fmla="*/ 106 h 121"/>
                  <a:gd name="T104" fmla="*/ 53 w 212"/>
                  <a:gd name="T105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121">
                    <a:moveTo>
                      <a:pt x="55" y="114"/>
                    </a:moveTo>
                    <a:cubicBezTo>
                      <a:pt x="56" y="114"/>
                      <a:pt x="56" y="114"/>
                      <a:pt x="56" y="114"/>
                    </a:cubicBezTo>
                    <a:cubicBezTo>
                      <a:pt x="57" y="115"/>
                      <a:pt x="58" y="116"/>
                      <a:pt x="59" y="116"/>
                    </a:cubicBezTo>
                    <a:cubicBezTo>
                      <a:pt x="63" y="119"/>
                      <a:pt x="65" y="121"/>
                      <a:pt x="69" y="120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69" y="118"/>
                      <a:pt x="71" y="117"/>
                      <a:pt x="73" y="117"/>
                    </a:cubicBezTo>
                    <a:cubicBezTo>
                      <a:pt x="75" y="117"/>
                      <a:pt x="77" y="117"/>
                      <a:pt x="78" y="118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4" y="109"/>
                      <a:pt x="85" y="109"/>
                      <a:pt x="87" y="109"/>
                    </a:cubicBezTo>
                    <a:cubicBezTo>
                      <a:pt x="87" y="107"/>
                      <a:pt x="87" y="106"/>
                      <a:pt x="87" y="105"/>
                    </a:cubicBezTo>
                    <a:cubicBezTo>
                      <a:pt x="87" y="100"/>
                      <a:pt x="87" y="99"/>
                      <a:pt x="87" y="98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9" y="96"/>
                      <a:pt x="91" y="95"/>
                      <a:pt x="96" y="97"/>
                    </a:cubicBezTo>
                    <a:cubicBezTo>
                      <a:pt x="97" y="98"/>
                      <a:pt x="97" y="98"/>
                      <a:pt x="98" y="98"/>
                    </a:cubicBezTo>
                    <a:cubicBezTo>
                      <a:pt x="99" y="98"/>
                      <a:pt x="100" y="97"/>
                      <a:pt x="101" y="97"/>
                    </a:cubicBezTo>
                    <a:cubicBezTo>
                      <a:pt x="108" y="98"/>
                      <a:pt x="114" y="100"/>
                      <a:pt x="120" y="103"/>
                    </a:cubicBezTo>
                    <a:cubicBezTo>
                      <a:pt x="124" y="105"/>
                      <a:pt x="128" y="106"/>
                      <a:pt x="133" y="107"/>
                    </a:cubicBezTo>
                    <a:cubicBezTo>
                      <a:pt x="133" y="107"/>
                      <a:pt x="134" y="107"/>
                      <a:pt x="135" y="107"/>
                    </a:cubicBezTo>
                    <a:cubicBezTo>
                      <a:pt x="135" y="108"/>
                      <a:pt x="136" y="108"/>
                      <a:pt x="136" y="108"/>
                    </a:cubicBezTo>
                    <a:cubicBezTo>
                      <a:pt x="137" y="107"/>
                      <a:pt x="137" y="107"/>
                      <a:pt x="137" y="106"/>
                    </a:cubicBezTo>
                    <a:cubicBezTo>
                      <a:pt x="138" y="105"/>
                      <a:pt x="140" y="103"/>
                      <a:pt x="141" y="103"/>
                    </a:cubicBezTo>
                    <a:cubicBezTo>
                      <a:pt x="144" y="102"/>
                      <a:pt x="148" y="103"/>
                      <a:pt x="150" y="106"/>
                    </a:cubicBezTo>
                    <a:cubicBezTo>
                      <a:pt x="150" y="106"/>
                      <a:pt x="151" y="106"/>
                      <a:pt x="151" y="107"/>
                    </a:cubicBezTo>
                    <a:cubicBezTo>
                      <a:pt x="153" y="105"/>
                      <a:pt x="155" y="105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8" y="104"/>
                      <a:pt x="159" y="102"/>
                      <a:pt x="161" y="100"/>
                    </a:cubicBezTo>
                    <a:cubicBezTo>
                      <a:pt x="161" y="100"/>
                      <a:pt x="161" y="100"/>
                      <a:pt x="161" y="100"/>
                    </a:cubicBezTo>
                    <a:cubicBezTo>
                      <a:pt x="162" y="99"/>
                      <a:pt x="164" y="98"/>
                      <a:pt x="166" y="98"/>
                    </a:cubicBezTo>
                    <a:cubicBezTo>
                      <a:pt x="168" y="98"/>
                      <a:pt x="170" y="98"/>
                      <a:pt x="172" y="98"/>
                    </a:cubicBezTo>
                    <a:cubicBezTo>
                      <a:pt x="177" y="99"/>
                      <a:pt x="182" y="97"/>
                      <a:pt x="185" y="93"/>
                    </a:cubicBezTo>
                    <a:cubicBezTo>
                      <a:pt x="185" y="93"/>
                      <a:pt x="185" y="93"/>
                      <a:pt x="185" y="93"/>
                    </a:cubicBezTo>
                    <a:cubicBezTo>
                      <a:pt x="185" y="92"/>
                      <a:pt x="185" y="90"/>
                      <a:pt x="186" y="89"/>
                    </a:cubicBezTo>
                    <a:cubicBezTo>
                      <a:pt x="187" y="88"/>
                      <a:pt x="188" y="87"/>
                      <a:pt x="190" y="86"/>
                    </a:cubicBezTo>
                    <a:cubicBezTo>
                      <a:pt x="191" y="86"/>
                      <a:pt x="191" y="86"/>
                      <a:pt x="191" y="86"/>
                    </a:cubicBezTo>
                    <a:cubicBezTo>
                      <a:pt x="192" y="81"/>
                      <a:pt x="193" y="76"/>
                      <a:pt x="193" y="75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74"/>
                      <a:pt x="195" y="73"/>
                      <a:pt x="195" y="72"/>
                    </a:cubicBezTo>
                    <a:cubicBezTo>
                      <a:pt x="195" y="72"/>
                      <a:pt x="195" y="72"/>
                      <a:pt x="196" y="72"/>
                    </a:cubicBezTo>
                    <a:cubicBezTo>
                      <a:pt x="198" y="73"/>
                      <a:pt x="198" y="73"/>
                      <a:pt x="198" y="73"/>
                    </a:cubicBezTo>
                    <a:cubicBezTo>
                      <a:pt x="198" y="73"/>
                      <a:pt x="198" y="73"/>
                      <a:pt x="198" y="73"/>
                    </a:cubicBezTo>
                    <a:cubicBezTo>
                      <a:pt x="196" y="71"/>
                      <a:pt x="196" y="71"/>
                      <a:pt x="196" y="71"/>
                    </a:cubicBezTo>
                    <a:cubicBezTo>
                      <a:pt x="197" y="70"/>
                      <a:pt x="197" y="70"/>
                      <a:pt x="197" y="70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199" y="71"/>
                      <a:pt x="199" y="71"/>
                      <a:pt x="199" y="71"/>
                    </a:cubicBezTo>
                    <a:cubicBezTo>
                      <a:pt x="199" y="71"/>
                      <a:pt x="199" y="71"/>
                      <a:pt x="199" y="71"/>
                    </a:cubicBezTo>
                    <a:cubicBezTo>
                      <a:pt x="198" y="69"/>
                      <a:pt x="198" y="69"/>
                      <a:pt x="198" y="69"/>
                    </a:cubicBezTo>
                    <a:cubicBezTo>
                      <a:pt x="199" y="68"/>
                      <a:pt x="199" y="68"/>
                      <a:pt x="199" y="68"/>
                    </a:cubicBezTo>
                    <a:cubicBezTo>
                      <a:pt x="200" y="68"/>
                      <a:pt x="200" y="68"/>
                      <a:pt x="200" y="68"/>
                    </a:cubicBezTo>
                    <a:cubicBezTo>
                      <a:pt x="200" y="67"/>
                      <a:pt x="200" y="67"/>
                      <a:pt x="200" y="67"/>
                    </a:cubicBezTo>
                    <a:cubicBezTo>
                      <a:pt x="201" y="66"/>
                      <a:pt x="201" y="66"/>
                      <a:pt x="201" y="66"/>
                    </a:cubicBezTo>
                    <a:cubicBezTo>
                      <a:pt x="202" y="66"/>
                      <a:pt x="202" y="66"/>
                      <a:pt x="202" y="66"/>
                    </a:cubicBezTo>
                    <a:cubicBezTo>
                      <a:pt x="203" y="65"/>
                      <a:pt x="203" y="65"/>
                      <a:pt x="203" y="65"/>
                    </a:cubicBezTo>
                    <a:cubicBezTo>
                      <a:pt x="204" y="64"/>
                      <a:pt x="204" y="64"/>
                      <a:pt x="204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7" y="65"/>
                      <a:pt x="207" y="65"/>
                      <a:pt x="207" y="65"/>
                    </a:cubicBezTo>
                    <a:cubicBezTo>
                      <a:pt x="207" y="65"/>
                      <a:pt x="207" y="65"/>
                      <a:pt x="207" y="65"/>
                    </a:cubicBezTo>
                    <a:cubicBezTo>
                      <a:pt x="206" y="63"/>
                      <a:pt x="206" y="63"/>
                      <a:pt x="206" y="63"/>
                    </a:cubicBezTo>
                    <a:cubicBezTo>
                      <a:pt x="207" y="63"/>
                      <a:pt x="207" y="63"/>
                      <a:pt x="207" y="63"/>
                    </a:cubicBezTo>
                    <a:cubicBezTo>
                      <a:pt x="208" y="62"/>
                      <a:pt x="208" y="62"/>
                      <a:pt x="208" y="62"/>
                    </a:cubicBezTo>
                    <a:cubicBezTo>
                      <a:pt x="210" y="63"/>
                      <a:pt x="210" y="63"/>
                      <a:pt x="210" y="63"/>
                    </a:cubicBezTo>
                    <a:cubicBezTo>
                      <a:pt x="210" y="63"/>
                      <a:pt x="210" y="63"/>
                      <a:pt x="210" y="63"/>
                    </a:cubicBezTo>
                    <a:cubicBezTo>
                      <a:pt x="209" y="62"/>
                      <a:pt x="209" y="62"/>
                      <a:pt x="209" y="62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212" y="60"/>
                      <a:pt x="212" y="60"/>
                      <a:pt x="212" y="60"/>
                    </a:cubicBezTo>
                    <a:cubicBezTo>
                      <a:pt x="212" y="60"/>
                      <a:pt x="212" y="60"/>
                      <a:pt x="212" y="60"/>
                    </a:cubicBezTo>
                    <a:cubicBezTo>
                      <a:pt x="212" y="59"/>
                      <a:pt x="212" y="58"/>
                      <a:pt x="212" y="58"/>
                    </a:cubicBezTo>
                    <a:cubicBezTo>
                      <a:pt x="212" y="57"/>
                      <a:pt x="212" y="57"/>
                      <a:pt x="212" y="56"/>
                    </a:cubicBezTo>
                    <a:cubicBezTo>
                      <a:pt x="211" y="56"/>
                      <a:pt x="211" y="56"/>
                      <a:pt x="211" y="56"/>
                    </a:cubicBezTo>
                    <a:cubicBezTo>
                      <a:pt x="209" y="56"/>
                      <a:pt x="208" y="56"/>
                      <a:pt x="206" y="55"/>
                    </a:cubicBezTo>
                    <a:cubicBezTo>
                      <a:pt x="205" y="54"/>
                      <a:pt x="205" y="53"/>
                      <a:pt x="203" y="49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1" y="45"/>
                      <a:pt x="200" y="45"/>
                      <a:pt x="199" y="45"/>
                    </a:cubicBezTo>
                    <a:cubicBezTo>
                      <a:pt x="198" y="45"/>
                      <a:pt x="196" y="44"/>
                      <a:pt x="195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92" y="43"/>
                      <a:pt x="190" y="43"/>
                      <a:pt x="189" y="42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189" y="43"/>
                      <a:pt x="188" y="43"/>
                      <a:pt x="188" y="43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187" y="43"/>
                      <a:pt x="187" y="44"/>
                      <a:pt x="18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85" y="44"/>
                      <a:pt x="185" y="44"/>
                      <a:pt x="185" y="44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0" y="45"/>
                      <a:pt x="178" y="44"/>
                      <a:pt x="177" y="42"/>
                    </a:cubicBezTo>
                    <a:cubicBezTo>
                      <a:pt x="176" y="41"/>
                      <a:pt x="175" y="40"/>
                      <a:pt x="175" y="39"/>
                    </a:cubicBezTo>
                    <a:cubicBezTo>
                      <a:pt x="175" y="38"/>
                      <a:pt x="175" y="38"/>
                      <a:pt x="175" y="38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1" y="37"/>
                      <a:pt x="169" y="37"/>
                      <a:pt x="168" y="34"/>
                    </a:cubicBezTo>
                    <a:cubicBezTo>
                      <a:pt x="168" y="33"/>
                      <a:pt x="168" y="32"/>
                      <a:pt x="169" y="31"/>
                    </a:cubicBezTo>
                    <a:cubicBezTo>
                      <a:pt x="169" y="31"/>
                      <a:pt x="169" y="31"/>
                      <a:pt x="169" y="31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5" y="31"/>
                      <a:pt x="164" y="31"/>
                      <a:pt x="162" y="31"/>
                    </a:cubicBezTo>
                    <a:cubicBezTo>
                      <a:pt x="161" y="30"/>
                      <a:pt x="159" y="29"/>
                      <a:pt x="157" y="28"/>
                    </a:cubicBezTo>
                    <a:cubicBezTo>
                      <a:pt x="156" y="28"/>
                      <a:pt x="154" y="27"/>
                      <a:pt x="153" y="26"/>
                    </a:cubicBezTo>
                    <a:cubicBezTo>
                      <a:pt x="156" y="29"/>
                      <a:pt x="157" y="31"/>
                      <a:pt x="156" y="33"/>
                    </a:cubicBezTo>
                    <a:cubicBezTo>
                      <a:pt x="154" y="35"/>
                      <a:pt x="152" y="36"/>
                      <a:pt x="150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7"/>
                      <a:pt x="148" y="38"/>
                    </a:cubicBezTo>
                    <a:cubicBezTo>
                      <a:pt x="148" y="39"/>
                      <a:pt x="147" y="41"/>
                      <a:pt x="145" y="42"/>
                    </a:cubicBezTo>
                    <a:cubicBezTo>
                      <a:pt x="137" y="45"/>
                      <a:pt x="134" y="36"/>
                      <a:pt x="132" y="33"/>
                    </a:cubicBezTo>
                    <a:cubicBezTo>
                      <a:pt x="132" y="33"/>
                      <a:pt x="132" y="32"/>
                      <a:pt x="132" y="32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22" y="21"/>
                      <a:pt x="125" y="19"/>
                      <a:pt x="127" y="17"/>
                    </a:cubicBezTo>
                    <a:cubicBezTo>
                      <a:pt x="128" y="17"/>
                      <a:pt x="128" y="16"/>
                      <a:pt x="129" y="16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6" y="16"/>
                      <a:pt x="124" y="16"/>
                      <a:pt x="122" y="17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115" y="17"/>
                      <a:pt x="114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4" y="16"/>
                      <a:pt x="113" y="16"/>
                      <a:pt x="112" y="16"/>
                    </a:cubicBezTo>
                    <a:cubicBezTo>
                      <a:pt x="112" y="16"/>
                      <a:pt x="111" y="16"/>
                      <a:pt x="111" y="16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9" y="14"/>
                      <a:pt x="109" y="13"/>
                      <a:pt x="109" y="12"/>
                    </a:cubicBezTo>
                    <a:cubicBezTo>
                      <a:pt x="109" y="12"/>
                      <a:pt x="109" y="11"/>
                      <a:pt x="108" y="11"/>
                    </a:cubicBezTo>
                    <a:cubicBezTo>
                      <a:pt x="107" y="10"/>
                      <a:pt x="105" y="10"/>
                      <a:pt x="103" y="10"/>
                    </a:cubicBezTo>
                    <a:cubicBezTo>
                      <a:pt x="100" y="10"/>
                      <a:pt x="97" y="9"/>
                      <a:pt x="94" y="8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0" y="5"/>
                      <a:pt x="89" y="2"/>
                      <a:pt x="89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2"/>
                      <a:pt x="87" y="3"/>
                      <a:pt x="86" y="5"/>
                    </a:cubicBezTo>
                    <a:cubicBezTo>
                      <a:pt x="86" y="5"/>
                      <a:pt x="85" y="6"/>
                      <a:pt x="85" y="6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8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0"/>
                      <a:pt x="73" y="9"/>
                      <a:pt x="73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7"/>
                      <a:pt x="70" y="6"/>
                      <a:pt x="69" y="5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5"/>
                      <a:pt x="67" y="6"/>
                      <a:pt x="66" y="7"/>
                    </a:cubicBezTo>
                    <a:cubicBezTo>
                      <a:pt x="63" y="9"/>
                      <a:pt x="60" y="11"/>
                      <a:pt x="56" y="12"/>
                    </a:cubicBezTo>
                    <a:cubicBezTo>
                      <a:pt x="54" y="12"/>
                      <a:pt x="53" y="13"/>
                      <a:pt x="51" y="13"/>
                    </a:cubicBezTo>
                    <a:cubicBezTo>
                      <a:pt x="51" y="15"/>
                      <a:pt x="50" y="16"/>
                      <a:pt x="49" y="17"/>
                    </a:cubicBezTo>
                    <a:cubicBezTo>
                      <a:pt x="47" y="18"/>
                      <a:pt x="45" y="18"/>
                      <a:pt x="42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9"/>
                      <a:pt x="39" y="19"/>
                    </a:cubicBezTo>
                    <a:cubicBezTo>
                      <a:pt x="39" y="21"/>
                      <a:pt x="38" y="23"/>
                      <a:pt x="37" y="24"/>
                    </a:cubicBezTo>
                    <a:cubicBezTo>
                      <a:pt x="36" y="24"/>
                      <a:pt x="35" y="25"/>
                      <a:pt x="35" y="25"/>
                    </a:cubicBezTo>
                    <a:cubicBezTo>
                      <a:pt x="34" y="25"/>
                      <a:pt x="33" y="24"/>
                      <a:pt x="32" y="24"/>
                    </a:cubicBezTo>
                    <a:cubicBezTo>
                      <a:pt x="32" y="24"/>
                      <a:pt x="31" y="25"/>
                      <a:pt x="31" y="25"/>
                    </a:cubicBezTo>
                    <a:cubicBezTo>
                      <a:pt x="30" y="27"/>
                      <a:pt x="29" y="28"/>
                      <a:pt x="28" y="29"/>
                    </a:cubicBezTo>
                    <a:cubicBezTo>
                      <a:pt x="27" y="30"/>
                      <a:pt x="25" y="31"/>
                      <a:pt x="24" y="30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4" y="32"/>
                      <a:pt x="24" y="32"/>
                      <a:pt x="23" y="3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3" y="34"/>
                      <a:pt x="23" y="34"/>
                    </a:cubicBezTo>
                    <a:cubicBezTo>
                      <a:pt x="22" y="34"/>
                      <a:pt x="22" y="34"/>
                      <a:pt x="22" y="35"/>
                    </a:cubicBezTo>
                    <a:cubicBezTo>
                      <a:pt x="19" y="36"/>
                      <a:pt x="16" y="35"/>
                      <a:pt x="14" y="3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7" y="34"/>
                      <a:pt x="5" y="38"/>
                      <a:pt x="3" y="43"/>
                    </a:cubicBezTo>
                    <a:cubicBezTo>
                      <a:pt x="2" y="45"/>
                      <a:pt x="2" y="46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7"/>
                      <a:pt x="1" y="47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0"/>
                      <a:pt x="3" y="51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7" y="52"/>
                      <a:pt x="9" y="54"/>
                      <a:pt x="9" y="57"/>
                    </a:cubicBezTo>
                    <a:cubicBezTo>
                      <a:pt x="10" y="60"/>
                      <a:pt x="9" y="64"/>
                      <a:pt x="6" y="65"/>
                    </a:cubicBezTo>
                    <a:cubicBezTo>
                      <a:pt x="5" y="65"/>
                      <a:pt x="5" y="65"/>
                      <a:pt x="5" y="66"/>
                    </a:cubicBezTo>
                    <a:cubicBezTo>
                      <a:pt x="7" y="71"/>
                      <a:pt x="10" y="76"/>
                      <a:pt x="13" y="80"/>
                    </a:cubicBezTo>
                    <a:cubicBezTo>
                      <a:pt x="15" y="82"/>
                      <a:pt x="17" y="83"/>
                      <a:pt x="19" y="83"/>
                    </a:cubicBezTo>
                    <a:cubicBezTo>
                      <a:pt x="22" y="83"/>
                      <a:pt x="24" y="85"/>
                      <a:pt x="26" y="86"/>
                    </a:cubicBezTo>
                    <a:cubicBezTo>
                      <a:pt x="27" y="88"/>
                      <a:pt x="28" y="90"/>
                      <a:pt x="29" y="92"/>
                    </a:cubicBezTo>
                    <a:cubicBezTo>
                      <a:pt x="30" y="93"/>
                      <a:pt x="30" y="95"/>
                      <a:pt x="31" y="96"/>
                    </a:cubicBezTo>
                    <a:cubicBezTo>
                      <a:pt x="32" y="96"/>
                      <a:pt x="34" y="97"/>
                      <a:pt x="37" y="99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45" y="103"/>
                      <a:pt x="45" y="103"/>
                      <a:pt x="45" y="104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8" y="105"/>
                      <a:pt x="48" y="105"/>
                      <a:pt x="48" y="105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2" y="110"/>
                      <a:pt x="52" y="110"/>
                      <a:pt x="53" y="110"/>
                    </a:cubicBezTo>
                    <a:cubicBezTo>
                      <a:pt x="53" y="111"/>
                      <a:pt x="53" y="111"/>
                      <a:pt x="53" y="112"/>
                    </a:cubicBezTo>
                    <a:cubicBezTo>
                      <a:pt x="54" y="112"/>
                      <a:pt x="54" y="112"/>
                      <a:pt x="54" y="113"/>
                    </a:cubicBezTo>
                    <a:cubicBezTo>
                      <a:pt x="54" y="113"/>
                      <a:pt x="55" y="113"/>
                      <a:pt x="5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110"/>
              <p:cNvSpPr>
                <a:spLocks/>
              </p:cNvSpPr>
              <p:nvPr/>
            </p:nvSpPr>
            <p:spPr bwMode="auto">
              <a:xfrm>
                <a:off x="122" y="2703"/>
                <a:ext cx="370" cy="196"/>
              </a:xfrm>
              <a:custGeom>
                <a:avLst/>
                <a:gdLst>
                  <a:gd name="T0" fmla="*/ 164 w 183"/>
                  <a:gd name="T1" fmla="*/ 7 h 97"/>
                  <a:gd name="T2" fmla="*/ 160 w 183"/>
                  <a:gd name="T3" fmla="*/ 2 h 97"/>
                  <a:gd name="T4" fmla="*/ 157 w 183"/>
                  <a:gd name="T5" fmla="*/ 1 h 97"/>
                  <a:gd name="T6" fmla="*/ 152 w 183"/>
                  <a:gd name="T7" fmla="*/ 0 h 97"/>
                  <a:gd name="T8" fmla="*/ 146 w 183"/>
                  <a:gd name="T9" fmla="*/ 0 h 97"/>
                  <a:gd name="T10" fmla="*/ 142 w 183"/>
                  <a:gd name="T11" fmla="*/ 0 h 97"/>
                  <a:gd name="T12" fmla="*/ 137 w 183"/>
                  <a:gd name="T13" fmla="*/ 3 h 97"/>
                  <a:gd name="T14" fmla="*/ 122 w 183"/>
                  <a:gd name="T15" fmla="*/ 7 h 97"/>
                  <a:gd name="T16" fmla="*/ 117 w 183"/>
                  <a:gd name="T17" fmla="*/ 7 h 97"/>
                  <a:gd name="T18" fmla="*/ 104 w 183"/>
                  <a:gd name="T19" fmla="*/ 17 h 97"/>
                  <a:gd name="T20" fmla="*/ 97 w 183"/>
                  <a:gd name="T21" fmla="*/ 18 h 97"/>
                  <a:gd name="T22" fmla="*/ 94 w 183"/>
                  <a:gd name="T23" fmla="*/ 20 h 97"/>
                  <a:gd name="T24" fmla="*/ 92 w 183"/>
                  <a:gd name="T25" fmla="*/ 20 h 97"/>
                  <a:gd name="T26" fmla="*/ 89 w 183"/>
                  <a:gd name="T27" fmla="*/ 19 h 97"/>
                  <a:gd name="T28" fmla="*/ 89 w 183"/>
                  <a:gd name="T29" fmla="*/ 19 h 97"/>
                  <a:gd name="T30" fmla="*/ 88 w 183"/>
                  <a:gd name="T31" fmla="*/ 16 h 97"/>
                  <a:gd name="T32" fmla="*/ 85 w 183"/>
                  <a:gd name="T33" fmla="*/ 11 h 97"/>
                  <a:gd name="T34" fmla="*/ 81 w 183"/>
                  <a:gd name="T35" fmla="*/ 8 h 97"/>
                  <a:gd name="T36" fmla="*/ 76 w 183"/>
                  <a:gd name="T37" fmla="*/ 6 h 97"/>
                  <a:gd name="T38" fmla="*/ 60 w 183"/>
                  <a:gd name="T39" fmla="*/ 9 h 97"/>
                  <a:gd name="T40" fmla="*/ 56 w 183"/>
                  <a:gd name="T41" fmla="*/ 10 h 97"/>
                  <a:gd name="T42" fmla="*/ 52 w 183"/>
                  <a:gd name="T43" fmla="*/ 13 h 97"/>
                  <a:gd name="T44" fmla="*/ 48 w 183"/>
                  <a:gd name="T45" fmla="*/ 15 h 97"/>
                  <a:gd name="T46" fmla="*/ 45 w 183"/>
                  <a:gd name="T47" fmla="*/ 17 h 97"/>
                  <a:gd name="T48" fmla="*/ 43 w 183"/>
                  <a:gd name="T49" fmla="*/ 19 h 97"/>
                  <a:gd name="T50" fmla="*/ 39 w 183"/>
                  <a:gd name="T51" fmla="*/ 34 h 97"/>
                  <a:gd name="T52" fmla="*/ 33 w 183"/>
                  <a:gd name="T53" fmla="*/ 40 h 97"/>
                  <a:gd name="T54" fmla="*/ 1 w 183"/>
                  <a:gd name="T55" fmla="*/ 65 h 97"/>
                  <a:gd name="T56" fmla="*/ 0 w 183"/>
                  <a:gd name="T57" fmla="*/ 70 h 97"/>
                  <a:gd name="T58" fmla="*/ 5 w 183"/>
                  <a:gd name="T59" fmla="*/ 77 h 97"/>
                  <a:gd name="T60" fmla="*/ 9 w 183"/>
                  <a:gd name="T61" fmla="*/ 83 h 97"/>
                  <a:gd name="T62" fmla="*/ 11 w 183"/>
                  <a:gd name="T63" fmla="*/ 84 h 97"/>
                  <a:gd name="T64" fmla="*/ 12 w 183"/>
                  <a:gd name="T65" fmla="*/ 84 h 97"/>
                  <a:gd name="T66" fmla="*/ 13 w 183"/>
                  <a:gd name="T67" fmla="*/ 84 h 97"/>
                  <a:gd name="T68" fmla="*/ 22 w 183"/>
                  <a:gd name="T69" fmla="*/ 88 h 97"/>
                  <a:gd name="T70" fmla="*/ 33 w 183"/>
                  <a:gd name="T71" fmla="*/ 97 h 97"/>
                  <a:gd name="T72" fmla="*/ 65 w 183"/>
                  <a:gd name="T73" fmla="*/ 78 h 97"/>
                  <a:gd name="T74" fmla="*/ 86 w 183"/>
                  <a:gd name="T75" fmla="*/ 72 h 97"/>
                  <a:gd name="T76" fmla="*/ 100 w 183"/>
                  <a:gd name="T77" fmla="*/ 66 h 97"/>
                  <a:gd name="T78" fmla="*/ 109 w 183"/>
                  <a:gd name="T79" fmla="*/ 60 h 97"/>
                  <a:gd name="T80" fmla="*/ 116 w 183"/>
                  <a:gd name="T81" fmla="*/ 54 h 97"/>
                  <a:gd name="T82" fmla="*/ 141 w 183"/>
                  <a:gd name="T83" fmla="*/ 43 h 97"/>
                  <a:gd name="T84" fmla="*/ 162 w 183"/>
                  <a:gd name="T85" fmla="*/ 44 h 97"/>
                  <a:gd name="T86" fmla="*/ 167 w 183"/>
                  <a:gd name="T87" fmla="*/ 46 h 97"/>
                  <a:gd name="T88" fmla="*/ 171 w 183"/>
                  <a:gd name="T89" fmla="*/ 45 h 97"/>
                  <a:gd name="T90" fmla="*/ 173 w 183"/>
                  <a:gd name="T91" fmla="*/ 45 h 97"/>
                  <a:gd name="T92" fmla="*/ 174 w 183"/>
                  <a:gd name="T93" fmla="*/ 44 h 97"/>
                  <a:gd name="T94" fmla="*/ 173 w 183"/>
                  <a:gd name="T95" fmla="*/ 36 h 97"/>
                  <a:gd name="T96" fmla="*/ 179 w 183"/>
                  <a:gd name="T97" fmla="*/ 26 h 97"/>
                  <a:gd name="T98" fmla="*/ 181 w 183"/>
                  <a:gd name="T99" fmla="*/ 15 h 97"/>
                  <a:gd name="T100" fmla="*/ 181 w 183"/>
                  <a:gd name="T101" fmla="*/ 14 h 97"/>
                  <a:gd name="T102" fmla="*/ 178 w 183"/>
                  <a:gd name="T103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97">
                    <a:moveTo>
                      <a:pt x="173" y="10"/>
                    </a:moveTo>
                    <a:cubicBezTo>
                      <a:pt x="171" y="10"/>
                      <a:pt x="171" y="10"/>
                      <a:pt x="171" y="10"/>
                    </a:cubicBezTo>
                    <a:cubicBezTo>
                      <a:pt x="168" y="9"/>
                      <a:pt x="166" y="9"/>
                      <a:pt x="164" y="7"/>
                    </a:cubicBezTo>
                    <a:cubicBezTo>
                      <a:pt x="163" y="6"/>
                      <a:pt x="162" y="5"/>
                      <a:pt x="162" y="3"/>
                    </a:cubicBezTo>
                    <a:cubicBezTo>
                      <a:pt x="161" y="3"/>
                      <a:pt x="161" y="3"/>
                      <a:pt x="161" y="2"/>
                    </a:cubicBezTo>
                    <a:cubicBezTo>
                      <a:pt x="161" y="2"/>
                      <a:pt x="161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7" y="1"/>
                      <a:pt x="157" y="1"/>
                      <a:pt x="157" y="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4" y="0"/>
                      <a:pt x="153" y="0"/>
                      <a:pt x="152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0" y="1"/>
                      <a:pt x="139" y="2"/>
                      <a:pt x="138" y="3"/>
                    </a:cubicBezTo>
                    <a:cubicBezTo>
                      <a:pt x="138" y="3"/>
                      <a:pt x="137" y="3"/>
                      <a:pt x="137" y="3"/>
                    </a:cubicBezTo>
                    <a:cubicBezTo>
                      <a:pt x="137" y="3"/>
                      <a:pt x="137" y="4"/>
                      <a:pt x="137" y="4"/>
                    </a:cubicBezTo>
                    <a:cubicBezTo>
                      <a:pt x="135" y="7"/>
                      <a:pt x="132" y="9"/>
                      <a:pt x="128" y="10"/>
                    </a:cubicBezTo>
                    <a:cubicBezTo>
                      <a:pt x="126" y="9"/>
                      <a:pt x="124" y="8"/>
                      <a:pt x="122" y="7"/>
                    </a:cubicBezTo>
                    <a:cubicBezTo>
                      <a:pt x="122" y="6"/>
                      <a:pt x="121" y="6"/>
                      <a:pt x="120" y="5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19" y="6"/>
                      <a:pt x="118" y="7"/>
                      <a:pt x="117" y="7"/>
                    </a:cubicBezTo>
                    <a:cubicBezTo>
                      <a:pt x="116" y="7"/>
                      <a:pt x="114" y="7"/>
                      <a:pt x="113" y="7"/>
                    </a:cubicBezTo>
                    <a:cubicBezTo>
                      <a:pt x="113" y="6"/>
                      <a:pt x="112" y="6"/>
                      <a:pt x="112" y="6"/>
                    </a:cubicBezTo>
                    <a:cubicBezTo>
                      <a:pt x="111" y="6"/>
                      <a:pt x="109" y="8"/>
                      <a:pt x="104" y="17"/>
                    </a:cubicBezTo>
                    <a:cubicBezTo>
                      <a:pt x="104" y="18"/>
                      <a:pt x="104" y="18"/>
                      <a:pt x="103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1" y="20"/>
                      <a:pt x="98" y="20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3" y="20"/>
                      <a:pt x="93" y="20"/>
                      <a:pt x="92" y="20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89" y="19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7"/>
                      <a:pt x="88" y="16"/>
                    </a:cubicBezTo>
                    <a:cubicBezTo>
                      <a:pt x="88" y="16"/>
                      <a:pt x="88" y="15"/>
                      <a:pt x="88" y="15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8" y="11"/>
                      <a:pt x="86" y="11"/>
                      <a:pt x="85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3" y="10"/>
                      <a:pt x="82" y="10"/>
                      <a:pt x="82" y="9"/>
                    </a:cubicBezTo>
                    <a:cubicBezTo>
                      <a:pt x="82" y="8"/>
                      <a:pt x="81" y="8"/>
                      <a:pt x="81" y="8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3"/>
                      <a:pt x="78" y="3"/>
                      <a:pt x="78" y="2"/>
                    </a:cubicBezTo>
                    <a:cubicBezTo>
                      <a:pt x="77" y="3"/>
                      <a:pt x="76" y="5"/>
                      <a:pt x="76" y="6"/>
                    </a:cubicBezTo>
                    <a:cubicBezTo>
                      <a:pt x="73" y="10"/>
                      <a:pt x="71" y="14"/>
                      <a:pt x="67" y="15"/>
                    </a:cubicBezTo>
                    <a:cubicBezTo>
                      <a:pt x="65" y="15"/>
                      <a:pt x="63" y="14"/>
                      <a:pt x="62" y="13"/>
                    </a:cubicBezTo>
                    <a:cubicBezTo>
                      <a:pt x="61" y="12"/>
                      <a:pt x="60" y="10"/>
                      <a:pt x="60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2" y="22"/>
                      <a:pt x="41" y="26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8" y="35"/>
                      <a:pt x="36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8"/>
                      <a:pt x="34" y="39"/>
                      <a:pt x="33" y="40"/>
                    </a:cubicBezTo>
                    <a:cubicBezTo>
                      <a:pt x="29" y="46"/>
                      <a:pt x="22" y="49"/>
                      <a:pt x="15" y="48"/>
                    </a:cubicBezTo>
                    <a:cubicBezTo>
                      <a:pt x="9" y="48"/>
                      <a:pt x="6" y="47"/>
                      <a:pt x="4" y="57"/>
                    </a:cubicBezTo>
                    <a:cubicBezTo>
                      <a:pt x="3" y="60"/>
                      <a:pt x="3" y="63"/>
                      <a:pt x="1" y="6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" y="71"/>
                      <a:pt x="1" y="73"/>
                      <a:pt x="2" y="74"/>
                    </a:cubicBezTo>
                    <a:cubicBezTo>
                      <a:pt x="3" y="74"/>
                      <a:pt x="3" y="75"/>
                      <a:pt x="3" y="75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4" y="84"/>
                      <a:pt x="14" y="84"/>
                      <a:pt x="15" y="84"/>
                    </a:cubicBezTo>
                    <a:cubicBezTo>
                      <a:pt x="17" y="85"/>
                      <a:pt x="20" y="87"/>
                      <a:pt x="22" y="88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7" y="93"/>
                      <a:pt x="30" y="95"/>
                      <a:pt x="33" y="97"/>
                    </a:cubicBezTo>
                    <a:cubicBezTo>
                      <a:pt x="37" y="97"/>
                      <a:pt x="57" y="93"/>
                      <a:pt x="64" y="91"/>
                    </a:cubicBezTo>
                    <a:cubicBezTo>
                      <a:pt x="63" y="89"/>
                      <a:pt x="62" y="86"/>
                      <a:pt x="62" y="83"/>
                    </a:cubicBezTo>
                    <a:cubicBezTo>
                      <a:pt x="62" y="81"/>
                      <a:pt x="64" y="79"/>
                      <a:pt x="65" y="78"/>
                    </a:cubicBezTo>
                    <a:cubicBezTo>
                      <a:pt x="69" y="76"/>
                      <a:pt x="73" y="75"/>
                      <a:pt x="78" y="75"/>
                    </a:cubicBezTo>
                    <a:cubicBezTo>
                      <a:pt x="81" y="75"/>
                      <a:pt x="84" y="75"/>
                      <a:pt x="86" y="73"/>
                    </a:cubicBezTo>
                    <a:cubicBezTo>
                      <a:pt x="86" y="73"/>
                      <a:pt x="86" y="73"/>
                      <a:pt x="86" y="72"/>
                    </a:cubicBezTo>
                    <a:cubicBezTo>
                      <a:pt x="86" y="70"/>
                      <a:pt x="86" y="68"/>
                      <a:pt x="87" y="67"/>
                    </a:cubicBezTo>
                    <a:cubicBezTo>
                      <a:pt x="88" y="65"/>
                      <a:pt x="89" y="64"/>
                      <a:pt x="91" y="64"/>
                    </a:cubicBezTo>
                    <a:cubicBezTo>
                      <a:pt x="94" y="63"/>
                      <a:pt x="98" y="64"/>
                      <a:pt x="100" y="66"/>
                    </a:cubicBezTo>
                    <a:cubicBezTo>
                      <a:pt x="101" y="67"/>
                      <a:pt x="102" y="68"/>
                      <a:pt x="103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4" y="65"/>
                      <a:pt x="106" y="62"/>
                      <a:pt x="109" y="60"/>
                    </a:cubicBezTo>
                    <a:cubicBezTo>
                      <a:pt x="110" y="59"/>
                      <a:pt x="112" y="59"/>
                      <a:pt x="114" y="60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15" y="58"/>
                      <a:pt x="116" y="56"/>
                      <a:pt x="116" y="54"/>
                    </a:cubicBezTo>
                    <a:cubicBezTo>
                      <a:pt x="116" y="51"/>
                      <a:pt x="117" y="48"/>
                      <a:pt x="118" y="46"/>
                    </a:cubicBezTo>
                    <a:cubicBezTo>
                      <a:pt x="123" y="39"/>
                      <a:pt x="130" y="41"/>
                      <a:pt x="135" y="42"/>
                    </a:cubicBezTo>
                    <a:cubicBezTo>
                      <a:pt x="137" y="43"/>
                      <a:pt x="139" y="43"/>
                      <a:pt x="141" y="43"/>
                    </a:cubicBezTo>
                    <a:cubicBezTo>
                      <a:pt x="143" y="43"/>
                      <a:pt x="144" y="42"/>
                      <a:pt x="145" y="41"/>
                    </a:cubicBezTo>
                    <a:cubicBezTo>
                      <a:pt x="147" y="39"/>
                      <a:pt x="149" y="37"/>
                      <a:pt x="152" y="37"/>
                    </a:cubicBezTo>
                    <a:cubicBezTo>
                      <a:pt x="160" y="37"/>
                      <a:pt x="161" y="42"/>
                      <a:pt x="162" y="44"/>
                    </a:cubicBezTo>
                    <a:cubicBezTo>
                      <a:pt x="162" y="46"/>
                      <a:pt x="163" y="47"/>
                      <a:pt x="164" y="47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5" y="47"/>
                      <a:pt x="166" y="46"/>
                      <a:pt x="167" y="46"/>
                    </a:cubicBezTo>
                    <a:cubicBezTo>
                      <a:pt x="168" y="46"/>
                      <a:pt x="169" y="45"/>
                      <a:pt x="170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2" y="45"/>
                      <a:pt x="172" y="45"/>
                      <a:pt x="172" y="45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4" y="45"/>
                      <a:pt x="174" y="45"/>
                      <a:pt x="174" y="45"/>
                    </a:cubicBezTo>
                    <a:cubicBezTo>
                      <a:pt x="174" y="45"/>
                      <a:pt x="174" y="45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3" y="43"/>
                      <a:pt x="173" y="43"/>
                      <a:pt x="173" y="43"/>
                    </a:cubicBezTo>
                    <a:cubicBezTo>
                      <a:pt x="172" y="41"/>
                      <a:pt x="172" y="38"/>
                      <a:pt x="173" y="36"/>
                    </a:cubicBezTo>
                    <a:cubicBezTo>
                      <a:pt x="173" y="34"/>
                      <a:pt x="174" y="32"/>
                      <a:pt x="176" y="31"/>
                    </a:cubicBezTo>
                    <a:cubicBezTo>
                      <a:pt x="177" y="31"/>
                      <a:pt x="177" y="30"/>
                      <a:pt x="178" y="30"/>
                    </a:cubicBezTo>
                    <a:cubicBezTo>
                      <a:pt x="178" y="28"/>
                      <a:pt x="179" y="27"/>
                      <a:pt x="179" y="26"/>
                    </a:cubicBezTo>
                    <a:cubicBezTo>
                      <a:pt x="179" y="25"/>
                      <a:pt x="179" y="24"/>
                      <a:pt x="179" y="23"/>
                    </a:cubicBezTo>
                    <a:cubicBezTo>
                      <a:pt x="179" y="21"/>
                      <a:pt x="180" y="19"/>
                      <a:pt x="180" y="17"/>
                    </a:cubicBezTo>
                    <a:cubicBezTo>
                      <a:pt x="181" y="15"/>
                      <a:pt x="181" y="15"/>
                      <a:pt x="181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81" y="14"/>
                      <a:pt x="181" y="14"/>
                      <a:pt x="181" y="14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81" y="12"/>
                      <a:pt x="181" y="12"/>
                      <a:pt x="181" y="12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6" y="11"/>
                      <a:pt x="175" y="11"/>
                      <a:pt x="17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111"/>
              <p:cNvSpPr>
                <a:spLocks/>
              </p:cNvSpPr>
              <p:nvPr/>
            </p:nvSpPr>
            <p:spPr bwMode="auto">
              <a:xfrm>
                <a:off x="-637" y="2681"/>
                <a:ext cx="43" cy="60"/>
              </a:xfrm>
              <a:custGeom>
                <a:avLst/>
                <a:gdLst>
                  <a:gd name="T0" fmla="*/ 7 w 21"/>
                  <a:gd name="T1" fmla="*/ 27 h 30"/>
                  <a:gd name="T2" fmla="*/ 13 w 21"/>
                  <a:gd name="T3" fmla="*/ 29 h 30"/>
                  <a:gd name="T4" fmla="*/ 13 w 21"/>
                  <a:gd name="T5" fmla="*/ 29 h 30"/>
                  <a:gd name="T6" fmla="*/ 13 w 21"/>
                  <a:gd name="T7" fmla="*/ 29 h 30"/>
                  <a:gd name="T8" fmla="*/ 13 w 21"/>
                  <a:gd name="T9" fmla="*/ 28 h 30"/>
                  <a:gd name="T10" fmla="*/ 14 w 21"/>
                  <a:gd name="T11" fmla="*/ 27 h 30"/>
                  <a:gd name="T12" fmla="*/ 14 w 21"/>
                  <a:gd name="T13" fmla="*/ 26 h 30"/>
                  <a:gd name="T14" fmla="*/ 15 w 21"/>
                  <a:gd name="T15" fmla="*/ 26 h 30"/>
                  <a:gd name="T16" fmla="*/ 15 w 21"/>
                  <a:gd name="T17" fmla="*/ 25 h 30"/>
                  <a:gd name="T18" fmla="*/ 16 w 21"/>
                  <a:gd name="T19" fmla="*/ 25 h 30"/>
                  <a:gd name="T20" fmla="*/ 16 w 21"/>
                  <a:gd name="T21" fmla="*/ 24 h 30"/>
                  <a:gd name="T22" fmla="*/ 18 w 21"/>
                  <a:gd name="T23" fmla="*/ 23 h 30"/>
                  <a:gd name="T24" fmla="*/ 20 w 21"/>
                  <a:gd name="T25" fmla="*/ 19 h 30"/>
                  <a:gd name="T26" fmla="*/ 19 w 21"/>
                  <a:gd name="T27" fmla="*/ 18 h 30"/>
                  <a:gd name="T28" fmla="*/ 7 w 21"/>
                  <a:gd name="T29" fmla="*/ 7 h 30"/>
                  <a:gd name="T30" fmla="*/ 7 w 21"/>
                  <a:gd name="T31" fmla="*/ 4 h 30"/>
                  <a:gd name="T32" fmla="*/ 7 w 21"/>
                  <a:gd name="T33" fmla="*/ 3 h 30"/>
                  <a:gd name="T34" fmla="*/ 7 w 21"/>
                  <a:gd name="T35" fmla="*/ 1 h 30"/>
                  <a:gd name="T36" fmla="*/ 9 w 21"/>
                  <a:gd name="T37" fmla="*/ 1 h 30"/>
                  <a:gd name="T38" fmla="*/ 7 w 21"/>
                  <a:gd name="T39" fmla="*/ 1 h 30"/>
                  <a:gd name="T40" fmla="*/ 7 w 21"/>
                  <a:gd name="T41" fmla="*/ 0 h 30"/>
                  <a:gd name="T42" fmla="*/ 0 w 21"/>
                  <a:gd name="T43" fmla="*/ 11 h 30"/>
                  <a:gd name="T44" fmla="*/ 2 w 21"/>
                  <a:gd name="T45" fmla="*/ 16 h 30"/>
                  <a:gd name="T46" fmla="*/ 2 w 21"/>
                  <a:gd name="T47" fmla="*/ 18 h 30"/>
                  <a:gd name="T48" fmla="*/ 2 w 21"/>
                  <a:gd name="T49" fmla="*/ 18 h 30"/>
                  <a:gd name="T50" fmla="*/ 3 w 21"/>
                  <a:gd name="T51" fmla="*/ 20 h 30"/>
                  <a:gd name="T52" fmla="*/ 3 w 21"/>
                  <a:gd name="T53" fmla="*/ 21 h 30"/>
                  <a:gd name="T54" fmla="*/ 4 w 21"/>
                  <a:gd name="T55" fmla="*/ 22 h 30"/>
                  <a:gd name="T56" fmla="*/ 4 w 21"/>
                  <a:gd name="T57" fmla="*/ 23 h 30"/>
                  <a:gd name="T58" fmla="*/ 4 w 21"/>
                  <a:gd name="T59" fmla="*/ 23 h 30"/>
                  <a:gd name="T60" fmla="*/ 4 w 21"/>
                  <a:gd name="T61" fmla="*/ 24 h 30"/>
                  <a:gd name="T62" fmla="*/ 4 w 21"/>
                  <a:gd name="T63" fmla="*/ 25 h 30"/>
                  <a:gd name="T64" fmla="*/ 4 w 21"/>
                  <a:gd name="T65" fmla="*/ 26 h 30"/>
                  <a:gd name="T66" fmla="*/ 4 w 21"/>
                  <a:gd name="T67" fmla="*/ 27 h 30"/>
                  <a:gd name="T68" fmla="*/ 4 w 21"/>
                  <a:gd name="T69" fmla="*/ 27 h 30"/>
                  <a:gd name="T70" fmla="*/ 4 w 21"/>
                  <a:gd name="T71" fmla="*/ 28 h 30"/>
                  <a:gd name="T72" fmla="*/ 4 w 21"/>
                  <a:gd name="T73" fmla="*/ 29 h 30"/>
                  <a:gd name="T74" fmla="*/ 4 w 21"/>
                  <a:gd name="T75" fmla="*/ 29 h 30"/>
                  <a:gd name="T76" fmla="*/ 4 w 21"/>
                  <a:gd name="T77" fmla="*/ 30 h 30"/>
                  <a:gd name="T78" fmla="*/ 5 w 21"/>
                  <a:gd name="T79" fmla="*/ 30 h 30"/>
                  <a:gd name="T80" fmla="*/ 5 w 21"/>
                  <a:gd name="T81" fmla="*/ 30 h 30"/>
                  <a:gd name="T82" fmla="*/ 5 w 21"/>
                  <a:gd name="T83" fmla="*/ 30 h 30"/>
                  <a:gd name="T84" fmla="*/ 8 w 21"/>
                  <a:gd name="T85" fmla="*/ 29 h 30"/>
                  <a:gd name="T86" fmla="*/ 7 w 21"/>
                  <a:gd name="T8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30">
                    <a:moveTo>
                      <a:pt x="7" y="27"/>
                    </a:move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0"/>
                      <a:pt x="21" y="19"/>
                      <a:pt x="20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3" y="17"/>
                      <a:pt x="9" y="13"/>
                      <a:pt x="7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2"/>
                      <a:pt x="7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4" y="3"/>
                      <a:pt x="1" y="7"/>
                      <a:pt x="0" y="11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29"/>
                      <a:pt x="8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112"/>
              <p:cNvSpPr>
                <a:spLocks/>
              </p:cNvSpPr>
              <p:nvPr/>
            </p:nvSpPr>
            <p:spPr bwMode="auto">
              <a:xfrm>
                <a:off x="-1929" y="3340"/>
                <a:ext cx="309" cy="520"/>
              </a:xfrm>
              <a:custGeom>
                <a:avLst/>
                <a:gdLst>
                  <a:gd name="T0" fmla="*/ 63 w 153"/>
                  <a:gd name="T1" fmla="*/ 9 h 257"/>
                  <a:gd name="T2" fmla="*/ 60 w 153"/>
                  <a:gd name="T3" fmla="*/ 11 h 257"/>
                  <a:gd name="T4" fmla="*/ 70 w 153"/>
                  <a:gd name="T5" fmla="*/ 19 h 257"/>
                  <a:gd name="T6" fmla="*/ 59 w 153"/>
                  <a:gd name="T7" fmla="*/ 20 h 257"/>
                  <a:gd name="T8" fmla="*/ 58 w 153"/>
                  <a:gd name="T9" fmla="*/ 60 h 257"/>
                  <a:gd name="T10" fmla="*/ 47 w 153"/>
                  <a:gd name="T11" fmla="*/ 78 h 257"/>
                  <a:gd name="T12" fmla="*/ 40 w 153"/>
                  <a:gd name="T13" fmla="*/ 90 h 257"/>
                  <a:gd name="T14" fmla="*/ 38 w 153"/>
                  <a:gd name="T15" fmla="*/ 97 h 257"/>
                  <a:gd name="T16" fmla="*/ 23 w 153"/>
                  <a:gd name="T17" fmla="*/ 122 h 257"/>
                  <a:gd name="T18" fmla="*/ 19 w 153"/>
                  <a:gd name="T19" fmla="*/ 127 h 257"/>
                  <a:gd name="T20" fmla="*/ 19 w 153"/>
                  <a:gd name="T21" fmla="*/ 127 h 257"/>
                  <a:gd name="T22" fmla="*/ 10 w 153"/>
                  <a:gd name="T23" fmla="*/ 128 h 257"/>
                  <a:gd name="T24" fmla="*/ 2 w 153"/>
                  <a:gd name="T25" fmla="*/ 161 h 257"/>
                  <a:gd name="T26" fmla="*/ 13 w 153"/>
                  <a:gd name="T27" fmla="*/ 172 h 257"/>
                  <a:gd name="T28" fmla="*/ 26 w 153"/>
                  <a:gd name="T29" fmla="*/ 171 h 257"/>
                  <a:gd name="T30" fmla="*/ 29 w 153"/>
                  <a:gd name="T31" fmla="*/ 178 h 257"/>
                  <a:gd name="T32" fmla="*/ 31 w 153"/>
                  <a:gd name="T33" fmla="*/ 180 h 257"/>
                  <a:gd name="T34" fmla="*/ 32 w 153"/>
                  <a:gd name="T35" fmla="*/ 182 h 257"/>
                  <a:gd name="T36" fmla="*/ 31 w 153"/>
                  <a:gd name="T37" fmla="*/ 183 h 257"/>
                  <a:gd name="T38" fmla="*/ 22 w 153"/>
                  <a:gd name="T39" fmla="*/ 186 h 257"/>
                  <a:gd name="T40" fmla="*/ 15 w 153"/>
                  <a:gd name="T41" fmla="*/ 202 h 257"/>
                  <a:gd name="T42" fmla="*/ 17 w 153"/>
                  <a:gd name="T43" fmla="*/ 216 h 257"/>
                  <a:gd name="T44" fmla="*/ 8 w 153"/>
                  <a:gd name="T45" fmla="*/ 234 h 257"/>
                  <a:gd name="T46" fmla="*/ 9 w 153"/>
                  <a:gd name="T47" fmla="*/ 244 h 257"/>
                  <a:gd name="T48" fmla="*/ 13 w 153"/>
                  <a:gd name="T49" fmla="*/ 243 h 257"/>
                  <a:gd name="T50" fmla="*/ 42 w 153"/>
                  <a:gd name="T51" fmla="*/ 257 h 257"/>
                  <a:gd name="T52" fmla="*/ 59 w 153"/>
                  <a:gd name="T53" fmla="*/ 249 h 257"/>
                  <a:gd name="T54" fmla="*/ 65 w 153"/>
                  <a:gd name="T55" fmla="*/ 226 h 257"/>
                  <a:gd name="T56" fmla="*/ 75 w 153"/>
                  <a:gd name="T57" fmla="*/ 213 h 257"/>
                  <a:gd name="T58" fmla="*/ 79 w 153"/>
                  <a:gd name="T59" fmla="*/ 204 h 257"/>
                  <a:gd name="T60" fmla="*/ 73 w 153"/>
                  <a:gd name="T61" fmla="*/ 193 h 257"/>
                  <a:gd name="T62" fmla="*/ 78 w 153"/>
                  <a:gd name="T63" fmla="*/ 182 h 257"/>
                  <a:gd name="T64" fmla="*/ 93 w 153"/>
                  <a:gd name="T65" fmla="*/ 164 h 257"/>
                  <a:gd name="T66" fmla="*/ 79 w 153"/>
                  <a:gd name="T67" fmla="*/ 128 h 257"/>
                  <a:gd name="T68" fmla="*/ 86 w 153"/>
                  <a:gd name="T69" fmla="*/ 126 h 257"/>
                  <a:gd name="T70" fmla="*/ 109 w 153"/>
                  <a:gd name="T71" fmla="*/ 118 h 257"/>
                  <a:gd name="T72" fmla="*/ 115 w 153"/>
                  <a:gd name="T73" fmla="*/ 99 h 257"/>
                  <a:gd name="T74" fmla="*/ 119 w 153"/>
                  <a:gd name="T75" fmla="*/ 87 h 257"/>
                  <a:gd name="T76" fmla="*/ 118 w 153"/>
                  <a:gd name="T77" fmla="*/ 66 h 257"/>
                  <a:gd name="T78" fmla="*/ 134 w 153"/>
                  <a:gd name="T79" fmla="*/ 56 h 257"/>
                  <a:gd name="T80" fmla="*/ 146 w 153"/>
                  <a:gd name="T81" fmla="*/ 42 h 257"/>
                  <a:gd name="T82" fmla="*/ 136 w 153"/>
                  <a:gd name="T83" fmla="*/ 24 h 257"/>
                  <a:gd name="T84" fmla="*/ 109 w 153"/>
                  <a:gd name="T85" fmla="*/ 23 h 257"/>
                  <a:gd name="T86" fmla="*/ 102 w 153"/>
                  <a:gd name="T87" fmla="*/ 22 h 257"/>
                  <a:gd name="T88" fmla="*/ 101 w 153"/>
                  <a:gd name="T89" fmla="*/ 19 h 257"/>
                  <a:gd name="T90" fmla="*/ 92 w 153"/>
                  <a:gd name="T91" fmla="*/ 18 h 257"/>
                  <a:gd name="T92" fmla="*/ 84 w 153"/>
                  <a:gd name="T93" fmla="*/ 5 h 257"/>
                  <a:gd name="T94" fmla="*/ 83 w 153"/>
                  <a:gd name="T95" fmla="*/ 2 h 257"/>
                  <a:gd name="T96" fmla="*/ 77 w 153"/>
                  <a:gd name="T97" fmla="*/ 0 h 257"/>
                  <a:gd name="T98" fmla="*/ 75 w 153"/>
                  <a:gd name="T99" fmla="*/ 1 h 257"/>
                  <a:gd name="T100" fmla="*/ 72 w 153"/>
                  <a:gd name="T101" fmla="*/ 4 h 257"/>
                  <a:gd name="T102" fmla="*/ 68 w 153"/>
                  <a:gd name="T103" fmla="*/ 5 h 257"/>
                  <a:gd name="T104" fmla="*/ 65 w 153"/>
                  <a:gd name="T105" fmla="*/ 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57">
                    <a:moveTo>
                      <a:pt x="65" y="7"/>
                    </a:moveTo>
                    <a:cubicBezTo>
                      <a:pt x="65" y="7"/>
                      <a:pt x="65" y="7"/>
                      <a:pt x="65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0"/>
                      <a:pt x="61" y="10"/>
                      <a:pt x="61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2" y="11"/>
                      <a:pt x="64" y="13"/>
                      <a:pt x="66" y="15"/>
                    </a:cubicBezTo>
                    <a:cubicBezTo>
                      <a:pt x="66" y="15"/>
                      <a:pt x="66" y="16"/>
                      <a:pt x="66" y="16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4" y="20"/>
                      <a:pt x="62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8" y="27"/>
                      <a:pt x="58" y="34"/>
                      <a:pt x="59" y="41"/>
                    </a:cubicBezTo>
                    <a:cubicBezTo>
                      <a:pt x="60" y="42"/>
                      <a:pt x="61" y="43"/>
                      <a:pt x="61" y="45"/>
                    </a:cubicBezTo>
                    <a:cubicBezTo>
                      <a:pt x="61" y="50"/>
                      <a:pt x="59" y="54"/>
                      <a:pt x="57" y="58"/>
                    </a:cubicBezTo>
                    <a:cubicBezTo>
                      <a:pt x="57" y="59"/>
                      <a:pt x="58" y="59"/>
                      <a:pt x="58" y="60"/>
                    </a:cubicBezTo>
                    <a:cubicBezTo>
                      <a:pt x="60" y="62"/>
                      <a:pt x="60" y="65"/>
                      <a:pt x="59" y="67"/>
                    </a:cubicBezTo>
                    <a:cubicBezTo>
                      <a:pt x="58" y="69"/>
                      <a:pt x="55" y="71"/>
                      <a:pt x="53" y="71"/>
                    </a:cubicBezTo>
                    <a:cubicBezTo>
                      <a:pt x="51" y="71"/>
                      <a:pt x="50" y="72"/>
                      <a:pt x="50" y="72"/>
                    </a:cubicBezTo>
                    <a:cubicBezTo>
                      <a:pt x="49" y="74"/>
                      <a:pt x="48" y="76"/>
                      <a:pt x="47" y="78"/>
                    </a:cubicBezTo>
                    <a:cubicBezTo>
                      <a:pt x="45" y="81"/>
                      <a:pt x="44" y="84"/>
                      <a:pt x="42" y="87"/>
                    </a:cubicBezTo>
                    <a:cubicBezTo>
                      <a:pt x="42" y="88"/>
                      <a:pt x="41" y="89"/>
                      <a:pt x="40" y="89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2" y="91"/>
                      <a:pt x="43" y="92"/>
                      <a:pt x="44" y="9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2" y="99"/>
                      <a:pt x="40" y="99"/>
                      <a:pt x="38" y="97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37" y="100"/>
                      <a:pt x="37" y="101"/>
                      <a:pt x="36" y="102"/>
                    </a:cubicBezTo>
                    <a:cubicBezTo>
                      <a:pt x="35" y="103"/>
                      <a:pt x="34" y="105"/>
                      <a:pt x="33" y="106"/>
                    </a:cubicBezTo>
                    <a:cubicBezTo>
                      <a:pt x="30" y="111"/>
                      <a:pt x="27" y="117"/>
                      <a:pt x="23" y="122"/>
                    </a:cubicBezTo>
                    <a:cubicBezTo>
                      <a:pt x="22" y="123"/>
                      <a:pt x="21" y="123"/>
                      <a:pt x="20" y="124"/>
                    </a:cubicBezTo>
                    <a:cubicBezTo>
                      <a:pt x="20" y="124"/>
                      <a:pt x="20" y="124"/>
                      <a:pt x="20" y="124"/>
                    </a:cubicBezTo>
                    <a:cubicBezTo>
                      <a:pt x="20" y="125"/>
                      <a:pt x="20" y="125"/>
                      <a:pt x="20" y="126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5" y="129"/>
                      <a:pt x="13" y="128"/>
                      <a:pt x="11" y="128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1" y="130"/>
                      <a:pt x="12" y="132"/>
                      <a:pt x="11" y="134"/>
                    </a:cubicBezTo>
                    <a:cubicBezTo>
                      <a:pt x="10" y="137"/>
                      <a:pt x="8" y="139"/>
                      <a:pt x="7" y="142"/>
                    </a:cubicBezTo>
                    <a:cubicBezTo>
                      <a:pt x="4" y="147"/>
                      <a:pt x="1" y="152"/>
                      <a:pt x="0" y="157"/>
                    </a:cubicBezTo>
                    <a:cubicBezTo>
                      <a:pt x="0" y="158"/>
                      <a:pt x="1" y="160"/>
                      <a:pt x="2" y="161"/>
                    </a:cubicBezTo>
                    <a:cubicBezTo>
                      <a:pt x="2" y="162"/>
                      <a:pt x="3" y="163"/>
                      <a:pt x="4" y="164"/>
                    </a:cubicBezTo>
                    <a:cubicBezTo>
                      <a:pt x="5" y="166"/>
                      <a:pt x="6" y="169"/>
                      <a:pt x="7" y="172"/>
                    </a:cubicBezTo>
                    <a:cubicBezTo>
                      <a:pt x="9" y="173"/>
                      <a:pt x="11" y="172"/>
                      <a:pt x="13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4" y="171"/>
                      <a:pt x="16" y="170"/>
                      <a:pt x="17" y="171"/>
                    </a:cubicBezTo>
                    <a:cubicBezTo>
                      <a:pt x="18" y="171"/>
                      <a:pt x="19" y="171"/>
                      <a:pt x="20" y="172"/>
                    </a:cubicBezTo>
                    <a:cubicBezTo>
                      <a:pt x="20" y="170"/>
                      <a:pt x="21" y="170"/>
                      <a:pt x="22" y="169"/>
                    </a:cubicBezTo>
                    <a:cubicBezTo>
                      <a:pt x="24" y="169"/>
                      <a:pt x="25" y="170"/>
                      <a:pt x="26" y="171"/>
                    </a:cubicBezTo>
                    <a:cubicBezTo>
                      <a:pt x="27" y="173"/>
                      <a:pt x="27" y="175"/>
                      <a:pt x="26" y="177"/>
                    </a:cubicBezTo>
                    <a:cubicBezTo>
                      <a:pt x="26" y="177"/>
                      <a:pt x="26" y="177"/>
                      <a:pt x="26" y="177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9" y="178"/>
                      <a:pt x="29" y="178"/>
                      <a:pt x="29" y="178"/>
                    </a:cubicBezTo>
                    <a:cubicBezTo>
                      <a:pt x="29" y="178"/>
                      <a:pt x="29" y="178"/>
                      <a:pt x="29" y="178"/>
                    </a:cubicBezTo>
                    <a:cubicBezTo>
                      <a:pt x="30" y="178"/>
                      <a:pt x="30" y="179"/>
                      <a:pt x="30" y="179"/>
                    </a:cubicBezTo>
                    <a:cubicBezTo>
                      <a:pt x="30" y="179"/>
                      <a:pt x="31" y="179"/>
                      <a:pt x="31" y="179"/>
                    </a:cubicBezTo>
                    <a:cubicBezTo>
                      <a:pt x="31" y="179"/>
                      <a:pt x="31" y="180"/>
                      <a:pt x="31" y="180"/>
                    </a:cubicBezTo>
                    <a:cubicBezTo>
                      <a:pt x="31" y="180"/>
                      <a:pt x="31" y="180"/>
                      <a:pt x="31" y="180"/>
                    </a:cubicBezTo>
                    <a:cubicBezTo>
                      <a:pt x="31" y="181"/>
                      <a:pt x="32" y="181"/>
                      <a:pt x="32" y="181"/>
                    </a:cubicBezTo>
                    <a:cubicBezTo>
                      <a:pt x="32" y="182"/>
                      <a:pt x="32" y="182"/>
                      <a:pt x="32" y="182"/>
                    </a:cubicBezTo>
                    <a:cubicBezTo>
                      <a:pt x="32" y="182"/>
                      <a:pt x="32" y="182"/>
                      <a:pt x="32" y="182"/>
                    </a:cubicBezTo>
                    <a:cubicBezTo>
                      <a:pt x="32" y="182"/>
                      <a:pt x="32" y="182"/>
                      <a:pt x="32" y="182"/>
                    </a:cubicBezTo>
                    <a:cubicBezTo>
                      <a:pt x="32" y="182"/>
                      <a:pt x="32" y="182"/>
                      <a:pt x="32" y="182"/>
                    </a:cubicBezTo>
                    <a:cubicBezTo>
                      <a:pt x="32" y="183"/>
                      <a:pt x="31" y="183"/>
                      <a:pt x="31" y="183"/>
                    </a:cubicBezTo>
                    <a:cubicBezTo>
                      <a:pt x="31" y="183"/>
                      <a:pt x="31" y="183"/>
                      <a:pt x="31" y="183"/>
                    </a:cubicBezTo>
                    <a:cubicBezTo>
                      <a:pt x="31" y="183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0" y="184"/>
                      <a:pt x="30" y="184"/>
                      <a:pt x="30" y="185"/>
                    </a:cubicBezTo>
                    <a:cubicBezTo>
                      <a:pt x="27" y="186"/>
                      <a:pt x="25" y="186"/>
                      <a:pt x="22" y="186"/>
                    </a:cubicBezTo>
                    <a:cubicBezTo>
                      <a:pt x="22" y="189"/>
                      <a:pt x="22" y="189"/>
                      <a:pt x="22" y="189"/>
                    </a:cubicBezTo>
                    <a:cubicBezTo>
                      <a:pt x="21" y="192"/>
                      <a:pt x="19" y="195"/>
                      <a:pt x="17" y="197"/>
                    </a:cubicBezTo>
                    <a:cubicBezTo>
                      <a:pt x="16" y="198"/>
                      <a:pt x="15" y="200"/>
                      <a:pt x="14" y="201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16" y="203"/>
                      <a:pt x="16" y="204"/>
                      <a:pt x="17" y="206"/>
                    </a:cubicBezTo>
                    <a:cubicBezTo>
                      <a:pt x="17" y="207"/>
                      <a:pt x="16" y="209"/>
                      <a:pt x="15" y="211"/>
                    </a:cubicBezTo>
                    <a:cubicBezTo>
                      <a:pt x="16" y="211"/>
                      <a:pt x="17" y="211"/>
                      <a:pt x="18" y="212"/>
                    </a:cubicBezTo>
                    <a:cubicBezTo>
                      <a:pt x="19" y="213"/>
                      <a:pt x="18" y="215"/>
                      <a:pt x="17" y="216"/>
                    </a:cubicBezTo>
                    <a:cubicBezTo>
                      <a:pt x="16" y="217"/>
                      <a:pt x="15" y="218"/>
                      <a:pt x="13" y="218"/>
                    </a:cubicBezTo>
                    <a:cubicBezTo>
                      <a:pt x="13" y="219"/>
                      <a:pt x="13" y="221"/>
                      <a:pt x="13" y="222"/>
                    </a:cubicBezTo>
                    <a:cubicBezTo>
                      <a:pt x="13" y="224"/>
                      <a:pt x="12" y="227"/>
                      <a:pt x="11" y="229"/>
                    </a:cubicBezTo>
                    <a:cubicBezTo>
                      <a:pt x="11" y="230"/>
                      <a:pt x="10" y="232"/>
                      <a:pt x="8" y="234"/>
                    </a:cubicBezTo>
                    <a:cubicBezTo>
                      <a:pt x="7" y="235"/>
                      <a:pt x="4" y="240"/>
                      <a:pt x="3" y="244"/>
                    </a:cubicBezTo>
                    <a:cubicBezTo>
                      <a:pt x="3" y="244"/>
                      <a:pt x="3" y="244"/>
                      <a:pt x="3" y="244"/>
                    </a:cubicBezTo>
                    <a:cubicBezTo>
                      <a:pt x="4" y="243"/>
                      <a:pt x="5" y="243"/>
                      <a:pt x="6" y="244"/>
                    </a:cubicBezTo>
                    <a:cubicBezTo>
                      <a:pt x="7" y="244"/>
                      <a:pt x="8" y="244"/>
                      <a:pt x="9" y="244"/>
                    </a:cubicBezTo>
                    <a:cubicBezTo>
                      <a:pt x="9" y="244"/>
                      <a:pt x="10" y="244"/>
                      <a:pt x="10" y="244"/>
                    </a:cubicBezTo>
                    <a:cubicBezTo>
                      <a:pt x="11" y="243"/>
                      <a:pt x="11" y="243"/>
                      <a:pt x="12" y="243"/>
                    </a:cubicBezTo>
                    <a:cubicBezTo>
                      <a:pt x="12" y="243"/>
                      <a:pt x="12" y="243"/>
                      <a:pt x="12" y="243"/>
                    </a:cubicBezTo>
                    <a:cubicBezTo>
                      <a:pt x="12" y="243"/>
                      <a:pt x="12" y="243"/>
                      <a:pt x="13" y="243"/>
                    </a:cubicBezTo>
                    <a:cubicBezTo>
                      <a:pt x="13" y="243"/>
                      <a:pt x="13" y="243"/>
                      <a:pt x="13" y="243"/>
                    </a:cubicBezTo>
                    <a:cubicBezTo>
                      <a:pt x="13" y="243"/>
                      <a:pt x="14" y="243"/>
                      <a:pt x="14" y="243"/>
                    </a:cubicBezTo>
                    <a:cubicBezTo>
                      <a:pt x="20" y="245"/>
                      <a:pt x="26" y="248"/>
                      <a:pt x="31" y="251"/>
                    </a:cubicBezTo>
                    <a:cubicBezTo>
                      <a:pt x="35" y="253"/>
                      <a:pt x="38" y="255"/>
                      <a:pt x="42" y="257"/>
                    </a:cubicBezTo>
                    <a:cubicBezTo>
                      <a:pt x="44" y="257"/>
                      <a:pt x="53" y="253"/>
                      <a:pt x="55" y="251"/>
                    </a:cubicBezTo>
                    <a:cubicBezTo>
                      <a:pt x="57" y="251"/>
                      <a:pt x="57" y="251"/>
                      <a:pt x="57" y="251"/>
                    </a:cubicBezTo>
                    <a:cubicBezTo>
                      <a:pt x="59" y="251"/>
                      <a:pt x="59" y="251"/>
                      <a:pt x="59" y="251"/>
                    </a:cubicBezTo>
                    <a:cubicBezTo>
                      <a:pt x="59" y="250"/>
                      <a:pt x="59" y="250"/>
                      <a:pt x="59" y="249"/>
                    </a:cubicBezTo>
                    <a:cubicBezTo>
                      <a:pt x="59" y="248"/>
                      <a:pt x="59" y="248"/>
                      <a:pt x="59" y="248"/>
                    </a:cubicBezTo>
                    <a:cubicBezTo>
                      <a:pt x="59" y="247"/>
                      <a:pt x="59" y="246"/>
                      <a:pt x="59" y="245"/>
                    </a:cubicBezTo>
                    <a:cubicBezTo>
                      <a:pt x="59" y="244"/>
                      <a:pt x="59" y="243"/>
                      <a:pt x="59" y="242"/>
                    </a:cubicBezTo>
                    <a:cubicBezTo>
                      <a:pt x="58" y="236"/>
                      <a:pt x="61" y="230"/>
                      <a:pt x="65" y="226"/>
                    </a:cubicBezTo>
                    <a:cubicBezTo>
                      <a:pt x="66" y="225"/>
                      <a:pt x="67" y="224"/>
                      <a:pt x="68" y="223"/>
                    </a:cubicBezTo>
                    <a:cubicBezTo>
                      <a:pt x="70" y="221"/>
                      <a:pt x="70" y="221"/>
                      <a:pt x="70" y="221"/>
                    </a:cubicBezTo>
                    <a:cubicBezTo>
                      <a:pt x="70" y="221"/>
                      <a:pt x="71" y="220"/>
                      <a:pt x="71" y="219"/>
                    </a:cubicBezTo>
                    <a:cubicBezTo>
                      <a:pt x="71" y="217"/>
                      <a:pt x="73" y="215"/>
                      <a:pt x="75" y="213"/>
                    </a:cubicBezTo>
                    <a:cubicBezTo>
                      <a:pt x="75" y="213"/>
                      <a:pt x="76" y="213"/>
                      <a:pt x="77" y="213"/>
                    </a:cubicBezTo>
                    <a:cubicBezTo>
                      <a:pt x="81" y="213"/>
                      <a:pt x="84" y="212"/>
                      <a:pt x="88" y="211"/>
                    </a:cubicBezTo>
                    <a:cubicBezTo>
                      <a:pt x="86" y="211"/>
                      <a:pt x="84" y="211"/>
                      <a:pt x="83" y="210"/>
                    </a:cubicBezTo>
                    <a:cubicBezTo>
                      <a:pt x="81" y="209"/>
                      <a:pt x="79" y="206"/>
                      <a:pt x="79" y="204"/>
                    </a:cubicBezTo>
                    <a:cubicBezTo>
                      <a:pt x="79" y="203"/>
                      <a:pt x="79" y="202"/>
                      <a:pt x="79" y="202"/>
                    </a:cubicBezTo>
                    <a:cubicBezTo>
                      <a:pt x="79" y="201"/>
                      <a:pt x="78" y="200"/>
                      <a:pt x="78" y="199"/>
                    </a:cubicBezTo>
                    <a:cubicBezTo>
                      <a:pt x="78" y="198"/>
                      <a:pt x="78" y="197"/>
                      <a:pt x="77" y="196"/>
                    </a:cubicBezTo>
                    <a:cubicBezTo>
                      <a:pt x="74" y="196"/>
                      <a:pt x="73" y="194"/>
                      <a:pt x="73" y="193"/>
                    </a:cubicBezTo>
                    <a:cubicBezTo>
                      <a:pt x="73" y="192"/>
                      <a:pt x="73" y="192"/>
                      <a:pt x="73" y="192"/>
                    </a:cubicBezTo>
                    <a:cubicBezTo>
                      <a:pt x="74" y="190"/>
                      <a:pt x="75" y="188"/>
                      <a:pt x="77" y="187"/>
                    </a:cubicBezTo>
                    <a:cubicBezTo>
                      <a:pt x="77" y="186"/>
                      <a:pt x="78" y="185"/>
                      <a:pt x="79" y="184"/>
                    </a:cubicBezTo>
                    <a:cubicBezTo>
                      <a:pt x="78" y="184"/>
                      <a:pt x="78" y="183"/>
                      <a:pt x="78" y="182"/>
                    </a:cubicBezTo>
                    <a:cubicBezTo>
                      <a:pt x="78" y="180"/>
                      <a:pt x="79" y="178"/>
                      <a:pt x="82" y="176"/>
                    </a:cubicBezTo>
                    <a:cubicBezTo>
                      <a:pt x="84" y="175"/>
                      <a:pt x="86" y="174"/>
                      <a:pt x="88" y="173"/>
                    </a:cubicBezTo>
                    <a:cubicBezTo>
                      <a:pt x="92" y="171"/>
                      <a:pt x="94" y="170"/>
                      <a:pt x="95" y="166"/>
                    </a:cubicBezTo>
                    <a:cubicBezTo>
                      <a:pt x="93" y="164"/>
                      <a:pt x="93" y="164"/>
                      <a:pt x="93" y="164"/>
                    </a:cubicBezTo>
                    <a:cubicBezTo>
                      <a:pt x="91" y="162"/>
                      <a:pt x="88" y="160"/>
                      <a:pt x="86" y="157"/>
                    </a:cubicBezTo>
                    <a:cubicBezTo>
                      <a:pt x="85" y="152"/>
                      <a:pt x="85" y="147"/>
                      <a:pt x="86" y="142"/>
                    </a:cubicBezTo>
                    <a:cubicBezTo>
                      <a:pt x="85" y="140"/>
                      <a:pt x="81" y="133"/>
                      <a:pt x="80" y="130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2" y="125"/>
                      <a:pt x="84" y="125"/>
                      <a:pt x="85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6" y="126"/>
                      <a:pt x="86" y="126"/>
                      <a:pt x="86" y="126"/>
                    </a:cubicBezTo>
                    <a:cubicBezTo>
                      <a:pt x="88" y="127"/>
                      <a:pt x="91" y="127"/>
                      <a:pt x="93" y="128"/>
                    </a:cubicBezTo>
                    <a:cubicBezTo>
                      <a:pt x="96" y="128"/>
                      <a:pt x="96" y="128"/>
                      <a:pt x="96" y="128"/>
                    </a:cubicBezTo>
                    <a:cubicBezTo>
                      <a:pt x="104" y="130"/>
                      <a:pt x="104" y="130"/>
                      <a:pt x="107" y="124"/>
                    </a:cubicBezTo>
                    <a:cubicBezTo>
                      <a:pt x="110" y="119"/>
                      <a:pt x="109" y="119"/>
                      <a:pt x="109" y="118"/>
                    </a:cubicBezTo>
                    <a:cubicBezTo>
                      <a:pt x="107" y="116"/>
                      <a:pt x="106" y="113"/>
                      <a:pt x="105" y="110"/>
                    </a:cubicBezTo>
                    <a:cubicBezTo>
                      <a:pt x="104" y="104"/>
                      <a:pt x="111" y="102"/>
                      <a:pt x="114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5" y="100"/>
                      <a:pt x="115" y="100"/>
                      <a:pt x="115" y="99"/>
                    </a:cubicBezTo>
                    <a:cubicBezTo>
                      <a:pt x="114" y="97"/>
                      <a:pt x="114" y="96"/>
                      <a:pt x="115" y="94"/>
                    </a:cubicBezTo>
                    <a:cubicBezTo>
                      <a:pt x="116" y="93"/>
                      <a:pt x="117" y="92"/>
                      <a:pt x="118" y="92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8" y="90"/>
                      <a:pt x="119" y="89"/>
                      <a:pt x="119" y="87"/>
                    </a:cubicBezTo>
                    <a:cubicBezTo>
                      <a:pt x="119" y="86"/>
                      <a:pt x="119" y="86"/>
                      <a:pt x="119" y="85"/>
                    </a:cubicBezTo>
                    <a:cubicBezTo>
                      <a:pt x="120" y="83"/>
                      <a:pt x="120" y="82"/>
                      <a:pt x="121" y="81"/>
                    </a:cubicBezTo>
                    <a:cubicBezTo>
                      <a:pt x="122" y="80"/>
                      <a:pt x="122" y="78"/>
                      <a:pt x="122" y="77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1" y="63"/>
                      <a:pt x="123" y="63"/>
                      <a:pt x="125" y="64"/>
                    </a:cubicBezTo>
                    <a:cubicBezTo>
                      <a:pt x="126" y="64"/>
                      <a:pt x="126" y="64"/>
                      <a:pt x="126" y="64"/>
                    </a:cubicBezTo>
                    <a:cubicBezTo>
                      <a:pt x="134" y="56"/>
                      <a:pt x="134" y="56"/>
                      <a:pt x="134" y="56"/>
                    </a:cubicBezTo>
                    <a:cubicBezTo>
                      <a:pt x="136" y="55"/>
                      <a:pt x="138" y="54"/>
                      <a:pt x="140" y="53"/>
                    </a:cubicBezTo>
                    <a:cubicBezTo>
                      <a:pt x="146" y="52"/>
                      <a:pt x="151" y="50"/>
                      <a:pt x="152" y="45"/>
                    </a:cubicBezTo>
                    <a:cubicBezTo>
                      <a:pt x="152" y="45"/>
                      <a:pt x="153" y="44"/>
                      <a:pt x="152" y="44"/>
                    </a:cubicBezTo>
                    <a:cubicBezTo>
                      <a:pt x="152" y="43"/>
                      <a:pt x="148" y="42"/>
                      <a:pt x="146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0" y="42"/>
                      <a:pt x="141" y="37"/>
                      <a:pt x="142" y="30"/>
                    </a:cubicBezTo>
                    <a:cubicBezTo>
                      <a:pt x="142" y="29"/>
                      <a:pt x="142" y="27"/>
                      <a:pt x="142" y="25"/>
                    </a:cubicBezTo>
                    <a:cubicBezTo>
                      <a:pt x="140" y="24"/>
                      <a:pt x="138" y="24"/>
                      <a:pt x="136" y="24"/>
                    </a:cubicBezTo>
                    <a:cubicBezTo>
                      <a:pt x="132" y="24"/>
                      <a:pt x="129" y="23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3"/>
                    </a:cubicBezTo>
                    <a:cubicBezTo>
                      <a:pt x="120" y="26"/>
                      <a:pt x="113" y="26"/>
                      <a:pt x="109" y="23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3"/>
                      <a:pt x="104" y="23"/>
                      <a:pt x="103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0" y="19"/>
                      <a:pt x="99" y="19"/>
                      <a:pt x="98" y="19"/>
                    </a:cubicBezTo>
                    <a:cubicBezTo>
                      <a:pt x="97" y="19"/>
                      <a:pt x="95" y="19"/>
                      <a:pt x="94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89" y="20"/>
                      <a:pt x="86" y="20"/>
                      <a:pt x="83" y="18"/>
                    </a:cubicBezTo>
                    <a:cubicBezTo>
                      <a:pt x="80" y="17"/>
                      <a:pt x="79" y="15"/>
                      <a:pt x="79" y="12"/>
                    </a:cubicBezTo>
                    <a:cubicBezTo>
                      <a:pt x="79" y="9"/>
                      <a:pt x="82" y="7"/>
                      <a:pt x="84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7" y="2"/>
                      <a:pt x="76" y="2"/>
                      <a:pt x="76" y="3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7"/>
                      <a:pt x="6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Freeform 113"/>
              <p:cNvSpPr>
                <a:spLocks/>
              </p:cNvSpPr>
              <p:nvPr/>
            </p:nvSpPr>
            <p:spPr bwMode="auto">
              <a:xfrm>
                <a:off x="-1826" y="346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114"/>
              <p:cNvSpPr>
                <a:spLocks/>
              </p:cNvSpPr>
              <p:nvPr/>
            </p:nvSpPr>
            <p:spPr bwMode="auto">
              <a:xfrm>
                <a:off x="-851" y="3716"/>
                <a:ext cx="26" cy="8"/>
              </a:xfrm>
              <a:custGeom>
                <a:avLst/>
                <a:gdLst>
                  <a:gd name="T0" fmla="*/ 0 w 13"/>
                  <a:gd name="T1" fmla="*/ 0 h 4"/>
                  <a:gd name="T2" fmla="*/ 1 w 13"/>
                  <a:gd name="T3" fmla="*/ 1 h 4"/>
                  <a:gd name="T4" fmla="*/ 3 w 13"/>
                  <a:gd name="T5" fmla="*/ 1 h 4"/>
                  <a:gd name="T6" fmla="*/ 6 w 13"/>
                  <a:gd name="T7" fmla="*/ 1 h 4"/>
                  <a:gd name="T8" fmla="*/ 8 w 13"/>
                  <a:gd name="T9" fmla="*/ 1 h 4"/>
                  <a:gd name="T10" fmla="*/ 13 w 13"/>
                  <a:gd name="T11" fmla="*/ 4 h 4"/>
                  <a:gd name="T12" fmla="*/ 12 w 13"/>
                  <a:gd name="T13" fmla="*/ 2 h 4"/>
                  <a:gd name="T14" fmla="*/ 0 w 1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10" y="2"/>
                      <a:pt x="11" y="3"/>
                      <a:pt x="13" y="4"/>
                    </a:cubicBezTo>
                    <a:cubicBezTo>
                      <a:pt x="13" y="4"/>
                      <a:pt x="12" y="3"/>
                      <a:pt x="12" y="2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115"/>
              <p:cNvSpPr>
                <a:spLocks/>
              </p:cNvSpPr>
              <p:nvPr/>
            </p:nvSpPr>
            <p:spPr bwMode="auto">
              <a:xfrm>
                <a:off x="-1674" y="4027"/>
                <a:ext cx="8" cy="17"/>
              </a:xfrm>
              <a:custGeom>
                <a:avLst/>
                <a:gdLst>
                  <a:gd name="T0" fmla="*/ 1 w 4"/>
                  <a:gd name="T1" fmla="*/ 8 h 8"/>
                  <a:gd name="T2" fmla="*/ 4 w 4"/>
                  <a:gd name="T3" fmla="*/ 8 h 8"/>
                  <a:gd name="T4" fmla="*/ 4 w 4"/>
                  <a:gd name="T5" fmla="*/ 8 h 8"/>
                  <a:gd name="T6" fmla="*/ 4 w 4"/>
                  <a:gd name="T7" fmla="*/ 0 h 8"/>
                  <a:gd name="T8" fmla="*/ 4 w 4"/>
                  <a:gd name="T9" fmla="*/ 0 h 8"/>
                  <a:gd name="T10" fmla="*/ 2 w 4"/>
                  <a:gd name="T11" fmla="*/ 1 h 8"/>
                  <a:gd name="T12" fmla="*/ 0 w 4"/>
                  <a:gd name="T13" fmla="*/ 2 h 8"/>
                  <a:gd name="T14" fmla="*/ 1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1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5"/>
                      <a:pt x="3" y="3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116"/>
              <p:cNvSpPr>
                <a:spLocks/>
              </p:cNvSpPr>
              <p:nvPr/>
            </p:nvSpPr>
            <p:spPr bwMode="auto">
              <a:xfrm>
                <a:off x="-1810" y="3186"/>
                <a:ext cx="933" cy="815"/>
              </a:xfrm>
              <a:custGeom>
                <a:avLst/>
                <a:gdLst>
                  <a:gd name="T0" fmla="*/ 398 w 461"/>
                  <a:gd name="T1" fmla="*/ 131 h 403"/>
                  <a:gd name="T2" fmla="*/ 391 w 461"/>
                  <a:gd name="T3" fmla="*/ 122 h 403"/>
                  <a:gd name="T4" fmla="*/ 390 w 461"/>
                  <a:gd name="T5" fmla="*/ 117 h 403"/>
                  <a:gd name="T6" fmla="*/ 370 w 461"/>
                  <a:gd name="T7" fmla="*/ 110 h 403"/>
                  <a:gd name="T8" fmla="*/ 346 w 461"/>
                  <a:gd name="T9" fmla="*/ 110 h 403"/>
                  <a:gd name="T10" fmla="*/ 318 w 461"/>
                  <a:gd name="T11" fmla="*/ 102 h 403"/>
                  <a:gd name="T12" fmla="*/ 289 w 461"/>
                  <a:gd name="T13" fmla="*/ 85 h 403"/>
                  <a:gd name="T14" fmla="*/ 284 w 461"/>
                  <a:gd name="T15" fmla="*/ 72 h 403"/>
                  <a:gd name="T16" fmla="*/ 276 w 461"/>
                  <a:gd name="T17" fmla="*/ 67 h 403"/>
                  <a:gd name="T18" fmla="*/ 262 w 461"/>
                  <a:gd name="T19" fmla="*/ 68 h 403"/>
                  <a:gd name="T20" fmla="*/ 248 w 461"/>
                  <a:gd name="T21" fmla="*/ 61 h 403"/>
                  <a:gd name="T22" fmla="*/ 234 w 461"/>
                  <a:gd name="T23" fmla="*/ 60 h 403"/>
                  <a:gd name="T24" fmla="*/ 216 w 461"/>
                  <a:gd name="T25" fmla="*/ 52 h 403"/>
                  <a:gd name="T26" fmla="*/ 199 w 461"/>
                  <a:gd name="T27" fmla="*/ 48 h 403"/>
                  <a:gd name="T28" fmla="*/ 147 w 461"/>
                  <a:gd name="T29" fmla="*/ 34 h 403"/>
                  <a:gd name="T30" fmla="*/ 143 w 461"/>
                  <a:gd name="T31" fmla="*/ 34 h 403"/>
                  <a:gd name="T32" fmla="*/ 132 w 461"/>
                  <a:gd name="T33" fmla="*/ 24 h 403"/>
                  <a:gd name="T34" fmla="*/ 106 w 461"/>
                  <a:gd name="T35" fmla="*/ 23 h 403"/>
                  <a:gd name="T36" fmla="*/ 64 w 461"/>
                  <a:gd name="T37" fmla="*/ 2 h 403"/>
                  <a:gd name="T38" fmla="*/ 14 w 461"/>
                  <a:gd name="T39" fmla="*/ 17 h 403"/>
                  <a:gd name="T40" fmla="*/ 1 w 461"/>
                  <a:gd name="T41" fmla="*/ 27 h 403"/>
                  <a:gd name="T42" fmla="*/ 12 w 461"/>
                  <a:gd name="T43" fmla="*/ 51 h 403"/>
                  <a:gd name="T44" fmla="*/ 18 w 461"/>
                  <a:gd name="T45" fmla="*/ 57 h 403"/>
                  <a:gd name="T46" fmla="*/ 8 w 461"/>
                  <a:gd name="T47" fmla="*/ 71 h 403"/>
                  <a:gd name="T48" fmla="*/ 7 w 461"/>
                  <a:gd name="T49" fmla="*/ 75 h 403"/>
                  <a:gd name="T50" fmla="*/ 33 w 461"/>
                  <a:gd name="T51" fmla="*/ 83 h 403"/>
                  <a:gd name="T52" fmla="*/ 37 w 461"/>
                  <a:gd name="T53" fmla="*/ 85 h 403"/>
                  <a:gd name="T54" fmla="*/ 39 w 461"/>
                  <a:gd name="T55" fmla="*/ 88 h 403"/>
                  <a:gd name="T56" fmla="*/ 60 w 461"/>
                  <a:gd name="T57" fmla="*/ 90 h 403"/>
                  <a:gd name="T58" fmla="*/ 87 w 461"/>
                  <a:gd name="T59" fmla="*/ 96 h 403"/>
                  <a:gd name="T60" fmla="*/ 69 w 461"/>
                  <a:gd name="T61" fmla="*/ 146 h 403"/>
                  <a:gd name="T62" fmla="*/ 64 w 461"/>
                  <a:gd name="T63" fmla="*/ 171 h 403"/>
                  <a:gd name="T64" fmla="*/ 54 w 461"/>
                  <a:gd name="T65" fmla="*/ 190 h 403"/>
                  <a:gd name="T66" fmla="*/ 34 w 461"/>
                  <a:gd name="T67" fmla="*/ 216 h 403"/>
                  <a:gd name="T68" fmla="*/ 27 w 461"/>
                  <a:gd name="T69" fmla="*/ 257 h 403"/>
                  <a:gd name="T70" fmla="*/ 26 w 461"/>
                  <a:gd name="T71" fmla="*/ 275 h 403"/>
                  <a:gd name="T72" fmla="*/ 18 w 461"/>
                  <a:gd name="T73" fmla="*/ 295 h 403"/>
                  <a:gd name="T74" fmla="*/ 21 w 461"/>
                  <a:gd name="T75" fmla="*/ 333 h 403"/>
                  <a:gd name="T76" fmla="*/ 42 w 461"/>
                  <a:gd name="T77" fmla="*/ 356 h 403"/>
                  <a:gd name="T78" fmla="*/ 41 w 461"/>
                  <a:gd name="T79" fmla="*/ 367 h 403"/>
                  <a:gd name="T80" fmla="*/ 50 w 461"/>
                  <a:gd name="T81" fmla="*/ 391 h 403"/>
                  <a:gd name="T82" fmla="*/ 64 w 461"/>
                  <a:gd name="T83" fmla="*/ 401 h 403"/>
                  <a:gd name="T84" fmla="*/ 100 w 461"/>
                  <a:gd name="T85" fmla="*/ 386 h 403"/>
                  <a:gd name="T86" fmla="*/ 166 w 461"/>
                  <a:gd name="T87" fmla="*/ 386 h 403"/>
                  <a:gd name="T88" fmla="*/ 212 w 461"/>
                  <a:gd name="T89" fmla="*/ 394 h 403"/>
                  <a:gd name="T90" fmla="*/ 269 w 461"/>
                  <a:gd name="T91" fmla="*/ 355 h 403"/>
                  <a:gd name="T92" fmla="*/ 287 w 461"/>
                  <a:gd name="T93" fmla="*/ 330 h 403"/>
                  <a:gd name="T94" fmla="*/ 307 w 461"/>
                  <a:gd name="T95" fmla="*/ 315 h 403"/>
                  <a:gd name="T96" fmla="*/ 327 w 461"/>
                  <a:gd name="T97" fmla="*/ 239 h 403"/>
                  <a:gd name="T98" fmla="*/ 358 w 461"/>
                  <a:gd name="T99" fmla="*/ 200 h 403"/>
                  <a:gd name="T100" fmla="*/ 433 w 461"/>
                  <a:gd name="T101" fmla="*/ 174 h 403"/>
                  <a:gd name="T102" fmla="*/ 461 w 461"/>
                  <a:gd name="T103" fmla="*/ 142 h 403"/>
                  <a:gd name="T104" fmla="*/ 456 w 461"/>
                  <a:gd name="T105" fmla="*/ 138 h 403"/>
                  <a:gd name="T106" fmla="*/ 432 w 461"/>
                  <a:gd name="T107" fmla="*/ 140 h 403"/>
                  <a:gd name="T108" fmla="*/ 409 w 461"/>
                  <a:gd name="T109" fmla="*/ 13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1" h="403">
                    <a:moveTo>
                      <a:pt x="406" y="131"/>
                    </a:moveTo>
                    <a:cubicBezTo>
                      <a:pt x="406" y="131"/>
                      <a:pt x="406" y="131"/>
                      <a:pt x="406" y="131"/>
                    </a:cubicBezTo>
                    <a:cubicBezTo>
                      <a:pt x="404" y="130"/>
                      <a:pt x="404" y="130"/>
                      <a:pt x="404" y="130"/>
                    </a:cubicBezTo>
                    <a:cubicBezTo>
                      <a:pt x="403" y="130"/>
                      <a:pt x="403" y="130"/>
                      <a:pt x="403" y="130"/>
                    </a:cubicBezTo>
                    <a:cubicBezTo>
                      <a:pt x="402" y="130"/>
                      <a:pt x="402" y="130"/>
                      <a:pt x="402" y="130"/>
                    </a:cubicBezTo>
                    <a:cubicBezTo>
                      <a:pt x="401" y="130"/>
                      <a:pt x="401" y="130"/>
                      <a:pt x="401" y="130"/>
                    </a:cubicBezTo>
                    <a:cubicBezTo>
                      <a:pt x="400" y="131"/>
                      <a:pt x="399" y="131"/>
                      <a:pt x="398" y="131"/>
                    </a:cubicBezTo>
                    <a:cubicBezTo>
                      <a:pt x="398" y="131"/>
                      <a:pt x="398" y="131"/>
                      <a:pt x="398" y="131"/>
                    </a:cubicBezTo>
                    <a:cubicBezTo>
                      <a:pt x="395" y="131"/>
                      <a:pt x="393" y="130"/>
                      <a:pt x="392" y="128"/>
                    </a:cubicBezTo>
                    <a:cubicBezTo>
                      <a:pt x="392" y="128"/>
                      <a:pt x="392" y="128"/>
                      <a:pt x="392" y="128"/>
                    </a:cubicBezTo>
                    <a:cubicBezTo>
                      <a:pt x="391" y="127"/>
                      <a:pt x="390" y="126"/>
                      <a:pt x="390" y="124"/>
                    </a:cubicBezTo>
                    <a:cubicBezTo>
                      <a:pt x="390" y="124"/>
                      <a:pt x="391" y="123"/>
                      <a:pt x="391" y="122"/>
                    </a:cubicBez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91" y="122"/>
                      <a:pt x="391" y="122"/>
                      <a:pt x="391" y="122"/>
                    </a:cubicBezTo>
                    <a:cubicBezTo>
                      <a:pt x="391" y="122"/>
                      <a:pt x="391" y="121"/>
                      <a:pt x="391" y="121"/>
                    </a:cubicBezTo>
                    <a:cubicBezTo>
                      <a:pt x="391" y="121"/>
                      <a:pt x="391" y="121"/>
                      <a:pt x="391" y="121"/>
                    </a:cubicBezTo>
                    <a:cubicBezTo>
                      <a:pt x="391" y="120"/>
                      <a:pt x="391" y="120"/>
                      <a:pt x="391" y="120"/>
                    </a:cubicBezTo>
                    <a:cubicBezTo>
                      <a:pt x="391" y="120"/>
                      <a:pt x="391" y="120"/>
                      <a:pt x="391" y="119"/>
                    </a:cubicBezTo>
                    <a:cubicBezTo>
                      <a:pt x="391" y="119"/>
                      <a:pt x="391" y="119"/>
                      <a:pt x="391" y="119"/>
                    </a:cubicBezTo>
                    <a:cubicBezTo>
                      <a:pt x="391" y="119"/>
                      <a:pt x="391" y="118"/>
                      <a:pt x="391" y="118"/>
                    </a:cubicBezTo>
                    <a:cubicBezTo>
                      <a:pt x="391" y="117"/>
                      <a:pt x="390" y="117"/>
                      <a:pt x="390" y="117"/>
                    </a:cubicBezTo>
                    <a:cubicBezTo>
                      <a:pt x="390" y="116"/>
                      <a:pt x="389" y="116"/>
                      <a:pt x="388" y="116"/>
                    </a:cubicBezTo>
                    <a:cubicBezTo>
                      <a:pt x="387" y="116"/>
                      <a:pt x="387" y="116"/>
                      <a:pt x="387" y="116"/>
                    </a:cubicBezTo>
                    <a:cubicBezTo>
                      <a:pt x="386" y="116"/>
                      <a:pt x="386" y="116"/>
                      <a:pt x="386" y="116"/>
                    </a:cubicBezTo>
                    <a:cubicBezTo>
                      <a:pt x="385" y="116"/>
                      <a:pt x="383" y="116"/>
                      <a:pt x="382" y="115"/>
                    </a:cubicBezTo>
                    <a:cubicBezTo>
                      <a:pt x="381" y="114"/>
                      <a:pt x="381" y="114"/>
                      <a:pt x="380" y="113"/>
                    </a:cubicBezTo>
                    <a:cubicBezTo>
                      <a:pt x="377" y="110"/>
                      <a:pt x="374" y="107"/>
                      <a:pt x="369" y="106"/>
                    </a:cubicBezTo>
                    <a:cubicBezTo>
                      <a:pt x="369" y="107"/>
                      <a:pt x="369" y="109"/>
                      <a:pt x="370" y="110"/>
                    </a:cubicBezTo>
                    <a:cubicBezTo>
                      <a:pt x="371" y="114"/>
                      <a:pt x="371" y="114"/>
                      <a:pt x="371" y="114"/>
                    </a:cubicBezTo>
                    <a:cubicBezTo>
                      <a:pt x="366" y="114"/>
                      <a:pt x="366" y="114"/>
                      <a:pt x="366" y="114"/>
                    </a:cubicBezTo>
                    <a:cubicBezTo>
                      <a:pt x="364" y="114"/>
                      <a:pt x="362" y="113"/>
                      <a:pt x="360" y="112"/>
                    </a:cubicBezTo>
                    <a:cubicBezTo>
                      <a:pt x="359" y="112"/>
                      <a:pt x="357" y="111"/>
                      <a:pt x="356" y="111"/>
                    </a:cubicBezTo>
                    <a:cubicBezTo>
                      <a:pt x="355" y="112"/>
                      <a:pt x="354" y="113"/>
                      <a:pt x="353" y="113"/>
                    </a:cubicBezTo>
                    <a:cubicBezTo>
                      <a:pt x="351" y="113"/>
                      <a:pt x="349" y="112"/>
                      <a:pt x="348" y="111"/>
                    </a:cubicBezTo>
                    <a:cubicBezTo>
                      <a:pt x="347" y="110"/>
                      <a:pt x="347" y="110"/>
                      <a:pt x="346" y="110"/>
                    </a:cubicBezTo>
                    <a:cubicBezTo>
                      <a:pt x="345" y="110"/>
                      <a:pt x="345" y="110"/>
                      <a:pt x="345" y="110"/>
                    </a:cubicBezTo>
                    <a:cubicBezTo>
                      <a:pt x="343" y="111"/>
                      <a:pt x="342" y="111"/>
                      <a:pt x="340" y="111"/>
                    </a:cubicBezTo>
                    <a:cubicBezTo>
                      <a:pt x="340" y="111"/>
                      <a:pt x="340" y="111"/>
                      <a:pt x="340" y="111"/>
                    </a:cubicBezTo>
                    <a:cubicBezTo>
                      <a:pt x="337" y="111"/>
                      <a:pt x="334" y="108"/>
                      <a:pt x="333" y="105"/>
                    </a:cubicBezTo>
                    <a:cubicBezTo>
                      <a:pt x="333" y="104"/>
                      <a:pt x="333" y="104"/>
                      <a:pt x="333" y="103"/>
                    </a:cubicBezTo>
                    <a:cubicBezTo>
                      <a:pt x="331" y="102"/>
                      <a:pt x="330" y="102"/>
                      <a:pt x="327" y="103"/>
                    </a:cubicBezTo>
                    <a:cubicBezTo>
                      <a:pt x="324" y="104"/>
                      <a:pt x="320" y="104"/>
                      <a:pt x="318" y="102"/>
                    </a:cubicBezTo>
                    <a:cubicBezTo>
                      <a:pt x="316" y="102"/>
                      <a:pt x="316" y="100"/>
                      <a:pt x="313" y="95"/>
                    </a:cubicBezTo>
                    <a:cubicBezTo>
                      <a:pt x="313" y="94"/>
                      <a:pt x="312" y="93"/>
                      <a:pt x="312" y="92"/>
                    </a:cubicBezTo>
                    <a:cubicBezTo>
                      <a:pt x="310" y="91"/>
                      <a:pt x="307" y="90"/>
                      <a:pt x="305" y="90"/>
                    </a:cubicBezTo>
                    <a:cubicBezTo>
                      <a:pt x="302" y="89"/>
                      <a:pt x="302" y="89"/>
                      <a:pt x="302" y="89"/>
                    </a:cubicBezTo>
                    <a:cubicBezTo>
                      <a:pt x="299" y="89"/>
                      <a:pt x="296" y="87"/>
                      <a:pt x="293" y="85"/>
                    </a:cubicBezTo>
                    <a:cubicBezTo>
                      <a:pt x="293" y="85"/>
                      <a:pt x="293" y="85"/>
                      <a:pt x="293" y="85"/>
                    </a:cubicBezTo>
                    <a:cubicBezTo>
                      <a:pt x="291" y="85"/>
                      <a:pt x="290" y="85"/>
                      <a:pt x="289" y="85"/>
                    </a:cubicBezTo>
                    <a:cubicBezTo>
                      <a:pt x="287" y="84"/>
                      <a:pt x="286" y="83"/>
                      <a:pt x="285" y="81"/>
                    </a:cubicBezTo>
                    <a:cubicBezTo>
                      <a:pt x="285" y="79"/>
                      <a:pt x="286" y="76"/>
                      <a:pt x="288" y="75"/>
                    </a:cubicBezTo>
                    <a:cubicBezTo>
                      <a:pt x="289" y="74"/>
                      <a:pt x="289" y="74"/>
                      <a:pt x="290" y="73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88" y="72"/>
                      <a:pt x="288" y="72"/>
                      <a:pt x="288" y="73"/>
                    </a:cubicBezTo>
                    <a:cubicBezTo>
                      <a:pt x="287" y="73"/>
                      <a:pt x="286" y="73"/>
                      <a:pt x="285" y="73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2"/>
                      <a:pt x="281" y="70"/>
                      <a:pt x="280" y="68"/>
                    </a:cubicBezTo>
                    <a:cubicBezTo>
                      <a:pt x="279" y="67"/>
                      <a:pt x="279" y="67"/>
                      <a:pt x="279" y="67"/>
                    </a:cubicBezTo>
                    <a:cubicBezTo>
                      <a:pt x="279" y="67"/>
                      <a:pt x="279" y="67"/>
                      <a:pt x="279" y="67"/>
                    </a:cubicBezTo>
                    <a:cubicBezTo>
                      <a:pt x="278" y="67"/>
                      <a:pt x="278" y="67"/>
                      <a:pt x="278" y="67"/>
                    </a:cubicBezTo>
                    <a:cubicBezTo>
                      <a:pt x="278" y="67"/>
                      <a:pt x="278" y="67"/>
                      <a:pt x="278" y="67"/>
                    </a:cubicBezTo>
                    <a:cubicBezTo>
                      <a:pt x="278" y="67"/>
                      <a:pt x="278" y="67"/>
                      <a:pt x="278" y="67"/>
                    </a:cubicBezTo>
                    <a:cubicBezTo>
                      <a:pt x="276" y="67"/>
                      <a:pt x="276" y="67"/>
                      <a:pt x="276" y="67"/>
                    </a:cubicBezTo>
                    <a:cubicBezTo>
                      <a:pt x="275" y="67"/>
                      <a:pt x="275" y="67"/>
                      <a:pt x="275" y="67"/>
                    </a:cubicBezTo>
                    <a:cubicBezTo>
                      <a:pt x="273" y="68"/>
                      <a:pt x="273" y="68"/>
                      <a:pt x="273" y="68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69" y="68"/>
                      <a:pt x="269" y="68"/>
                      <a:pt x="269" y="68"/>
                    </a:cubicBezTo>
                    <a:cubicBezTo>
                      <a:pt x="265" y="68"/>
                      <a:pt x="265" y="68"/>
                      <a:pt x="265" y="68"/>
                    </a:cubicBezTo>
                    <a:cubicBezTo>
                      <a:pt x="263" y="68"/>
                      <a:pt x="263" y="68"/>
                      <a:pt x="263" y="68"/>
                    </a:cubicBezTo>
                    <a:cubicBezTo>
                      <a:pt x="262" y="68"/>
                      <a:pt x="262" y="68"/>
                      <a:pt x="262" y="68"/>
                    </a:cubicBezTo>
                    <a:cubicBezTo>
                      <a:pt x="260" y="68"/>
                      <a:pt x="260" y="68"/>
                      <a:pt x="260" y="68"/>
                    </a:cubicBezTo>
                    <a:cubicBezTo>
                      <a:pt x="258" y="67"/>
                      <a:pt x="258" y="67"/>
                      <a:pt x="258" y="67"/>
                    </a:cubicBezTo>
                    <a:cubicBezTo>
                      <a:pt x="257" y="67"/>
                      <a:pt x="257" y="67"/>
                      <a:pt x="257" y="67"/>
                    </a:cubicBezTo>
                    <a:cubicBezTo>
                      <a:pt x="256" y="67"/>
                      <a:pt x="255" y="66"/>
                      <a:pt x="254" y="66"/>
                    </a:cubicBezTo>
                    <a:cubicBezTo>
                      <a:pt x="253" y="65"/>
                      <a:pt x="252" y="64"/>
                      <a:pt x="251" y="63"/>
                    </a:cubicBezTo>
                    <a:cubicBezTo>
                      <a:pt x="251" y="62"/>
                      <a:pt x="250" y="61"/>
                      <a:pt x="249" y="61"/>
                    </a:cubicBezTo>
                    <a:cubicBezTo>
                      <a:pt x="249" y="61"/>
                      <a:pt x="248" y="61"/>
                      <a:pt x="248" y="61"/>
                    </a:cubicBezTo>
                    <a:cubicBezTo>
                      <a:pt x="248" y="61"/>
                      <a:pt x="247" y="61"/>
                      <a:pt x="246" y="61"/>
                    </a:cubicBezTo>
                    <a:cubicBezTo>
                      <a:pt x="245" y="61"/>
                      <a:pt x="243" y="61"/>
                      <a:pt x="242" y="60"/>
                    </a:cubicBezTo>
                    <a:cubicBezTo>
                      <a:pt x="241" y="58"/>
                      <a:pt x="240" y="57"/>
                      <a:pt x="240" y="55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5" y="57"/>
                      <a:pt x="235" y="58"/>
                      <a:pt x="235" y="6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3" y="61"/>
                      <a:pt x="233" y="61"/>
                      <a:pt x="233" y="61"/>
                    </a:cubicBezTo>
                    <a:cubicBezTo>
                      <a:pt x="233" y="61"/>
                      <a:pt x="232" y="61"/>
                      <a:pt x="232" y="61"/>
                    </a:cubicBezTo>
                    <a:cubicBezTo>
                      <a:pt x="229" y="61"/>
                      <a:pt x="226" y="59"/>
                      <a:pt x="222" y="55"/>
                    </a:cubicBezTo>
                    <a:cubicBezTo>
                      <a:pt x="220" y="54"/>
                      <a:pt x="218" y="53"/>
                      <a:pt x="216" y="52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14" y="48"/>
                      <a:pt x="214" y="48"/>
                      <a:pt x="214" y="48"/>
                    </a:cubicBezTo>
                    <a:cubicBezTo>
                      <a:pt x="211" y="47"/>
                      <a:pt x="209" y="46"/>
                      <a:pt x="206" y="46"/>
                    </a:cubicBezTo>
                    <a:cubicBezTo>
                      <a:pt x="205" y="46"/>
                      <a:pt x="205" y="46"/>
                      <a:pt x="204" y="46"/>
                    </a:cubicBezTo>
                    <a:cubicBezTo>
                      <a:pt x="203" y="46"/>
                      <a:pt x="203" y="46"/>
                      <a:pt x="202" y="46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7"/>
                      <a:pt x="200" y="48"/>
                      <a:pt x="199" y="48"/>
                    </a:cubicBezTo>
                    <a:cubicBezTo>
                      <a:pt x="185" y="53"/>
                      <a:pt x="159" y="40"/>
                      <a:pt x="149" y="33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4" y="34"/>
                      <a:pt x="144" y="34"/>
                      <a:pt x="144" y="34"/>
                    </a:cubicBezTo>
                    <a:cubicBezTo>
                      <a:pt x="144" y="34"/>
                      <a:pt x="144" y="34"/>
                      <a:pt x="144" y="34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39" y="31"/>
                      <a:pt x="137" y="30"/>
                      <a:pt x="135" y="29"/>
                    </a:cubicBezTo>
                    <a:cubicBezTo>
                      <a:pt x="134" y="28"/>
                      <a:pt x="133" y="26"/>
                      <a:pt x="132" y="24"/>
                    </a:cubicBezTo>
                    <a:cubicBezTo>
                      <a:pt x="132" y="24"/>
                      <a:pt x="131" y="23"/>
                      <a:pt x="131" y="22"/>
                    </a:cubicBezTo>
                    <a:cubicBezTo>
                      <a:pt x="130" y="22"/>
                      <a:pt x="129" y="23"/>
                      <a:pt x="128" y="23"/>
                    </a:cubicBezTo>
                    <a:cubicBezTo>
                      <a:pt x="127" y="25"/>
                      <a:pt x="125" y="25"/>
                      <a:pt x="123" y="26"/>
                    </a:cubicBezTo>
                    <a:cubicBezTo>
                      <a:pt x="121" y="25"/>
                      <a:pt x="119" y="25"/>
                      <a:pt x="117" y="23"/>
                    </a:cubicBezTo>
                    <a:cubicBezTo>
                      <a:pt x="117" y="23"/>
                      <a:pt x="116" y="22"/>
                      <a:pt x="116" y="22"/>
                    </a:cubicBezTo>
                    <a:cubicBezTo>
                      <a:pt x="115" y="22"/>
                      <a:pt x="114" y="22"/>
                      <a:pt x="112" y="23"/>
                    </a:cubicBezTo>
                    <a:cubicBezTo>
                      <a:pt x="110" y="23"/>
                      <a:pt x="108" y="23"/>
                      <a:pt x="106" y="23"/>
                    </a:cubicBezTo>
                    <a:cubicBezTo>
                      <a:pt x="103" y="23"/>
                      <a:pt x="100" y="22"/>
                      <a:pt x="97" y="20"/>
                    </a:cubicBezTo>
                    <a:cubicBezTo>
                      <a:pt x="95" y="19"/>
                      <a:pt x="92" y="19"/>
                      <a:pt x="90" y="18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21"/>
                      <a:pt x="87" y="22"/>
                      <a:pt x="84" y="22"/>
                    </a:cubicBezTo>
                    <a:cubicBezTo>
                      <a:pt x="78" y="20"/>
                      <a:pt x="76" y="14"/>
                      <a:pt x="73" y="9"/>
                    </a:cubicBezTo>
                    <a:cubicBezTo>
                      <a:pt x="71" y="4"/>
                      <a:pt x="69" y="1"/>
                      <a:pt x="66" y="1"/>
                    </a:cubicBezTo>
                    <a:cubicBezTo>
                      <a:pt x="65" y="1"/>
                      <a:pt x="64" y="2"/>
                      <a:pt x="64" y="2"/>
                    </a:cubicBezTo>
                    <a:cubicBezTo>
                      <a:pt x="62" y="5"/>
                      <a:pt x="60" y="6"/>
                      <a:pt x="57" y="6"/>
                    </a:cubicBezTo>
                    <a:cubicBezTo>
                      <a:pt x="56" y="6"/>
                      <a:pt x="55" y="5"/>
                      <a:pt x="54" y="4"/>
                    </a:cubicBezTo>
                    <a:cubicBezTo>
                      <a:pt x="53" y="3"/>
                      <a:pt x="53" y="1"/>
                      <a:pt x="54" y="0"/>
                    </a:cubicBezTo>
                    <a:cubicBezTo>
                      <a:pt x="53" y="0"/>
                      <a:pt x="52" y="1"/>
                      <a:pt x="52" y="1"/>
                    </a:cubicBezTo>
                    <a:cubicBezTo>
                      <a:pt x="51" y="2"/>
                      <a:pt x="49" y="3"/>
                      <a:pt x="48" y="4"/>
                    </a:cubicBezTo>
                    <a:cubicBezTo>
                      <a:pt x="45" y="5"/>
                      <a:pt x="42" y="6"/>
                      <a:pt x="39" y="8"/>
                    </a:cubicBezTo>
                    <a:cubicBezTo>
                      <a:pt x="31" y="12"/>
                      <a:pt x="21" y="17"/>
                      <a:pt x="14" y="17"/>
                    </a:cubicBezTo>
                    <a:cubicBezTo>
                      <a:pt x="12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8" y="20"/>
                      <a:pt x="6" y="20"/>
                      <a:pt x="5" y="20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2"/>
                      <a:pt x="0" y="24"/>
                      <a:pt x="1" y="27"/>
                    </a:cubicBezTo>
                    <a:cubicBezTo>
                      <a:pt x="1" y="30"/>
                      <a:pt x="2" y="32"/>
                      <a:pt x="3" y="32"/>
                    </a:cubicBezTo>
                    <a:cubicBezTo>
                      <a:pt x="4" y="33"/>
                      <a:pt x="6" y="33"/>
                      <a:pt x="7" y="32"/>
                    </a:cubicBezTo>
                    <a:cubicBezTo>
                      <a:pt x="10" y="31"/>
                      <a:pt x="13" y="32"/>
                      <a:pt x="15" y="33"/>
                    </a:cubicBezTo>
                    <a:cubicBezTo>
                      <a:pt x="17" y="35"/>
                      <a:pt x="18" y="38"/>
                      <a:pt x="18" y="44"/>
                    </a:cubicBezTo>
                    <a:cubicBezTo>
                      <a:pt x="17" y="46"/>
                      <a:pt x="15" y="48"/>
                      <a:pt x="13" y="49"/>
                    </a:cubicBezTo>
                    <a:cubicBezTo>
                      <a:pt x="13" y="49"/>
                      <a:pt x="12" y="50"/>
                      <a:pt x="12" y="50"/>
                    </a:cubicBezTo>
                    <a:cubicBezTo>
                      <a:pt x="12" y="50"/>
                      <a:pt x="12" y="51"/>
                      <a:pt x="12" y="51"/>
                    </a:cubicBezTo>
                    <a:cubicBezTo>
                      <a:pt x="12" y="52"/>
                      <a:pt x="12" y="52"/>
                      <a:pt x="12" y="53"/>
                    </a:cubicBezTo>
                    <a:cubicBezTo>
                      <a:pt x="13" y="53"/>
                      <a:pt x="15" y="53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7"/>
                      <a:pt x="18" y="57"/>
                    </a:cubicBezTo>
                    <a:cubicBezTo>
                      <a:pt x="17" y="58"/>
                      <a:pt x="17" y="58"/>
                      <a:pt x="17" y="59"/>
                    </a:cubicBezTo>
                    <a:cubicBezTo>
                      <a:pt x="17" y="59"/>
                      <a:pt x="18" y="60"/>
                      <a:pt x="18" y="60"/>
                    </a:cubicBezTo>
                    <a:cubicBezTo>
                      <a:pt x="19" y="63"/>
                      <a:pt x="16" y="65"/>
                      <a:pt x="15" y="66"/>
                    </a:cubicBezTo>
                    <a:cubicBezTo>
                      <a:pt x="13" y="67"/>
                      <a:pt x="11" y="68"/>
                      <a:pt x="9" y="68"/>
                    </a:cubicBezTo>
                    <a:cubicBezTo>
                      <a:pt x="9" y="68"/>
                      <a:pt x="8" y="68"/>
                      <a:pt x="7" y="69"/>
                    </a:cubicBezTo>
                    <a:cubicBezTo>
                      <a:pt x="7" y="69"/>
                      <a:pt x="8" y="70"/>
                      <a:pt x="8" y="70"/>
                    </a:cubicBezTo>
                    <a:cubicBezTo>
                      <a:pt x="8" y="70"/>
                      <a:pt x="8" y="71"/>
                      <a:pt x="8" y="71"/>
                    </a:cubicBezTo>
                    <a:cubicBezTo>
                      <a:pt x="8" y="71"/>
                      <a:pt x="8" y="71"/>
                      <a:pt x="8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7" y="74"/>
                      <a:pt x="7" y="75"/>
                    </a:cubicBezTo>
                    <a:cubicBezTo>
                      <a:pt x="14" y="72"/>
                      <a:pt x="21" y="71"/>
                      <a:pt x="29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1" y="73"/>
                      <a:pt x="31" y="74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4" y="77"/>
                      <a:pt x="34" y="79"/>
                      <a:pt x="34" y="81"/>
                    </a:cubicBezTo>
                    <a:cubicBezTo>
                      <a:pt x="34" y="81"/>
                      <a:pt x="34" y="82"/>
                      <a:pt x="33" y="83"/>
                    </a:cubicBezTo>
                    <a:cubicBezTo>
                      <a:pt x="32" y="84"/>
                      <a:pt x="31" y="85"/>
                      <a:pt x="29" y="86"/>
                    </a:cubicBezTo>
                    <a:cubicBezTo>
                      <a:pt x="28" y="87"/>
                      <a:pt x="27" y="87"/>
                      <a:pt x="26" y="88"/>
                    </a:cubicBezTo>
                    <a:cubicBezTo>
                      <a:pt x="27" y="88"/>
                      <a:pt x="27" y="89"/>
                      <a:pt x="28" y="89"/>
                    </a:cubicBezTo>
                    <a:cubicBezTo>
                      <a:pt x="28" y="89"/>
                      <a:pt x="31" y="87"/>
                      <a:pt x="32" y="87"/>
                    </a:cubicBezTo>
                    <a:cubicBezTo>
                      <a:pt x="32" y="86"/>
                      <a:pt x="33" y="86"/>
                      <a:pt x="34" y="85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8"/>
                      <a:pt x="42" y="88"/>
                      <a:pt x="43" y="88"/>
                    </a:cubicBezTo>
                    <a:cubicBezTo>
                      <a:pt x="46" y="88"/>
                      <a:pt x="48" y="89"/>
                      <a:pt x="49" y="92"/>
                    </a:cubicBezTo>
                    <a:cubicBezTo>
                      <a:pt x="50" y="92"/>
                      <a:pt x="50" y="92"/>
                      <a:pt x="51" y="92"/>
                    </a:cubicBezTo>
                    <a:cubicBezTo>
                      <a:pt x="51" y="92"/>
                      <a:pt x="52" y="93"/>
                      <a:pt x="53" y="93"/>
                    </a:cubicBezTo>
                    <a:cubicBezTo>
                      <a:pt x="55" y="94"/>
                      <a:pt x="57" y="95"/>
                      <a:pt x="59" y="94"/>
                    </a:cubicBezTo>
                    <a:cubicBezTo>
                      <a:pt x="59" y="93"/>
                      <a:pt x="59" y="92"/>
                      <a:pt x="60" y="90"/>
                    </a:cubicBezTo>
                    <a:cubicBezTo>
                      <a:pt x="62" y="89"/>
                      <a:pt x="64" y="89"/>
                      <a:pt x="66" y="89"/>
                    </a:cubicBezTo>
                    <a:cubicBezTo>
                      <a:pt x="67" y="89"/>
                      <a:pt x="68" y="91"/>
                      <a:pt x="69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3"/>
                      <a:pt x="75" y="94"/>
                      <a:pt x="76" y="94"/>
                    </a:cubicBezTo>
                    <a:cubicBezTo>
                      <a:pt x="79" y="94"/>
                      <a:pt x="81" y="94"/>
                      <a:pt x="83" y="95"/>
                    </a:cubicBezTo>
                    <a:cubicBezTo>
                      <a:pt x="85" y="95"/>
                      <a:pt x="86" y="96"/>
                      <a:pt x="87" y="96"/>
                    </a:cubicBezTo>
                    <a:cubicBezTo>
                      <a:pt x="89" y="97"/>
                      <a:pt x="89" y="101"/>
                      <a:pt x="88" y="107"/>
                    </a:cubicBezTo>
                    <a:cubicBezTo>
                      <a:pt x="88" y="108"/>
                      <a:pt x="88" y="110"/>
                      <a:pt x="88" y="112"/>
                    </a:cubicBezTo>
                    <a:cubicBezTo>
                      <a:pt x="91" y="112"/>
                      <a:pt x="95" y="113"/>
                      <a:pt x="98" y="116"/>
                    </a:cubicBezTo>
                    <a:cubicBezTo>
                      <a:pt x="99" y="118"/>
                      <a:pt x="100" y="121"/>
                      <a:pt x="99" y="123"/>
                    </a:cubicBezTo>
                    <a:cubicBezTo>
                      <a:pt x="96" y="131"/>
                      <a:pt x="89" y="133"/>
                      <a:pt x="83" y="135"/>
                    </a:cubicBezTo>
                    <a:cubicBezTo>
                      <a:pt x="81" y="136"/>
                      <a:pt x="79" y="136"/>
                      <a:pt x="78" y="137"/>
                    </a:cubicBezTo>
                    <a:cubicBezTo>
                      <a:pt x="69" y="146"/>
                      <a:pt x="69" y="146"/>
                      <a:pt x="69" y="146"/>
                    </a:cubicBezTo>
                    <a:cubicBezTo>
                      <a:pt x="68" y="146"/>
                      <a:pt x="67" y="146"/>
                      <a:pt x="67" y="146"/>
                    </a:cubicBezTo>
                    <a:cubicBezTo>
                      <a:pt x="67" y="146"/>
                      <a:pt x="67" y="146"/>
                      <a:pt x="67" y="146"/>
                    </a:cubicBezTo>
                    <a:cubicBezTo>
                      <a:pt x="69" y="151"/>
                      <a:pt x="69" y="151"/>
                      <a:pt x="69" y="151"/>
                    </a:cubicBezTo>
                    <a:cubicBezTo>
                      <a:pt x="69" y="154"/>
                      <a:pt x="68" y="156"/>
                      <a:pt x="67" y="159"/>
                    </a:cubicBezTo>
                    <a:cubicBezTo>
                      <a:pt x="67" y="160"/>
                      <a:pt x="66" y="161"/>
                      <a:pt x="66" y="162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6"/>
                      <a:pt x="65" y="169"/>
                      <a:pt x="64" y="171"/>
                    </a:cubicBezTo>
                    <a:cubicBezTo>
                      <a:pt x="64" y="172"/>
                      <a:pt x="64" y="173"/>
                      <a:pt x="63" y="173"/>
                    </a:cubicBezTo>
                    <a:cubicBezTo>
                      <a:pt x="63" y="173"/>
                      <a:pt x="63" y="174"/>
                      <a:pt x="64" y="174"/>
                    </a:cubicBezTo>
                    <a:cubicBezTo>
                      <a:pt x="64" y="175"/>
                      <a:pt x="64" y="176"/>
                      <a:pt x="64" y="177"/>
                    </a:cubicBezTo>
                    <a:cubicBezTo>
                      <a:pt x="64" y="180"/>
                      <a:pt x="61" y="182"/>
                      <a:pt x="59" y="183"/>
                    </a:cubicBezTo>
                    <a:cubicBezTo>
                      <a:pt x="58" y="183"/>
                      <a:pt x="57" y="183"/>
                      <a:pt x="56" y="184"/>
                    </a:cubicBezTo>
                    <a:cubicBezTo>
                      <a:pt x="52" y="185"/>
                      <a:pt x="52" y="185"/>
                      <a:pt x="53" y="186"/>
                    </a:cubicBezTo>
                    <a:cubicBezTo>
                      <a:pt x="53" y="187"/>
                      <a:pt x="53" y="189"/>
                      <a:pt x="54" y="190"/>
                    </a:cubicBezTo>
                    <a:cubicBezTo>
                      <a:pt x="57" y="193"/>
                      <a:pt x="58" y="195"/>
                      <a:pt x="54" y="203"/>
                    </a:cubicBezTo>
                    <a:cubicBezTo>
                      <a:pt x="48" y="213"/>
                      <a:pt x="45" y="213"/>
                      <a:pt x="35" y="210"/>
                    </a:cubicBezTo>
                    <a:cubicBezTo>
                      <a:pt x="33" y="210"/>
                      <a:pt x="33" y="210"/>
                      <a:pt x="33" y="210"/>
                    </a:cubicBezTo>
                    <a:cubicBezTo>
                      <a:pt x="30" y="209"/>
                      <a:pt x="30" y="209"/>
                      <a:pt x="30" y="209"/>
                    </a:cubicBezTo>
                    <a:cubicBezTo>
                      <a:pt x="31" y="212"/>
                      <a:pt x="33" y="215"/>
                      <a:pt x="33" y="216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19"/>
                    </a:cubicBezTo>
                    <a:cubicBezTo>
                      <a:pt x="32" y="223"/>
                      <a:pt x="32" y="227"/>
                      <a:pt x="33" y="230"/>
                    </a:cubicBezTo>
                    <a:cubicBezTo>
                      <a:pt x="35" y="232"/>
                      <a:pt x="37" y="234"/>
                      <a:pt x="39" y="235"/>
                    </a:cubicBezTo>
                    <a:cubicBezTo>
                      <a:pt x="41" y="238"/>
                      <a:pt x="43" y="239"/>
                      <a:pt x="43" y="240"/>
                    </a:cubicBezTo>
                    <a:cubicBezTo>
                      <a:pt x="42" y="247"/>
                      <a:pt x="38" y="252"/>
                      <a:pt x="32" y="254"/>
                    </a:cubicBezTo>
                    <a:cubicBezTo>
                      <a:pt x="30" y="255"/>
                      <a:pt x="29" y="256"/>
                      <a:pt x="27" y="257"/>
                    </a:cubicBezTo>
                    <a:cubicBezTo>
                      <a:pt x="26" y="258"/>
                      <a:pt x="26" y="258"/>
                      <a:pt x="26" y="258"/>
                    </a:cubicBezTo>
                    <a:cubicBezTo>
                      <a:pt x="26" y="259"/>
                      <a:pt x="26" y="261"/>
                      <a:pt x="25" y="263"/>
                    </a:cubicBezTo>
                    <a:cubicBezTo>
                      <a:pt x="25" y="264"/>
                      <a:pt x="24" y="266"/>
                      <a:pt x="22" y="267"/>
                    </a:cubicBezTo>
                    <a:cubicBezTo>
                      <a:pt x="22" y="267"/>
                      <a:pt x="22" y="267"/>
                      <a:pt x="22" y="267"/>
                    </a:cubicBezTo>
                    <a:cubicBezTo>
                      <a:pt x="23" y="267"/>
                      <a:pt x="23" y="267"/>
                      <a:pt x="23" y="268"/>
                    </a:cubicBezTo>
                    <a:cubicBezTo>
                      <a:pt x="24" y="269"/>
                      <a:pt x="25" y="271"/>
                      <a:pt x="25" y="273"/>
                    </a:cubicBezTo>
                    <a:cubicBezTo>
                      <a:pt x="25" y="274"/>
                      <a:pt x="25" y="275"/>
                      <a:pt x="26" y="275"/>
                    </a:cubicBezTo>
                    <a:cubicBezTo>
                      <a:pt x="26" y="276"/>
                      <a:pt x="26" y="277"/>
                      <a:pt x="26" y="278"/>
                    </a:cubicBezTo>
                    <a:cubicBezTo>
                      <a:pt x="26" y="279"/>
                      <a:pt x="27" y="280"/>
                      <a:pt x="27" y="280"/>
                    </a:cubicBezTo>
                    <a:cubicBezTo>
                      <a:pt x="28" y="280"/>
                      <a:pt x="28" y="280"/>
                      <a:pt x="28" y="280"/>
                    </a:cubicBezTo>
                    <a:cubicBezTo>
                      <a:pt x="29" y="280"/>
                      <a:pt x="33" y="279"/>
                      <a:pt x="35" y="282"/>
                    </a:cubicBezTo>
                    <a:cubicBezTo>
                      <a:pt x="36" y="284"/>
                      <a:pt x="36" y="286"/>
                      <a:pt x="35" y="288"/>
                    </a:cubicBezTo>
                    <a:cubicBezTo>
                      <a:pt x="33" y="293"/>
                      <a:pt x="26" y="294"/>
                      <a:pt x="19" y="295"/>
                    </a:cubicBezTo>
                    <a:cubicBezTo>
                      <a:pt x="18" y="295"/>
                      <a:pt x="18" y="295"/>
                      <a:pt x="18" y="295"/>
                    </a:cubicBezTo>
                    <a:cubicBezTo>
                      <a:pt x="18" y="295"/>
                      <a:pt x="18" y="296"/>
                      <a:pt x="18" y="296"/>
                    </a:cubicBezTo>
                    <a:cubicBezTo>
                      <a:pt x="17" y="298"/>
                      <a:pt x="16" y="300"/>
                      <a:pt x="15" y="302"/>
                    </a:cubicBezTo>
                    <a:cubicBezTo>
                      <a:pt x="6" y="310"/>
                      <a:pt x="6" y="313"/>
                      <a:pt x="6" y="321"/>
                    </a:cubicBezTo>
                    <a:cubicBezTo>
                      <a:pt x="6" y="323"/>
                      <a:pt x="6" y="325"/>
                      <a:pt x="6" y="328"/>
                    </a:cubicBezTo>
                    <a:cubicBezTo>
                      <a:pt x="10" y="328"/>
                      <a:pt x="14" y="328"/>
                      <a:pt x="18" y="330"/>
                    </a:cubicBezTo>
                    <a:cubicBezTo>
                      <a:pt x="19" y="330"/>
                      <a:pt x="20" y="331"/>
                      <a:pt x="21" y="332"/>
                    </a:cubicBezTo>
                    <a:cubicBezTo>
                      <a:pt x="21" y="333"/>
                      <a:pt x="21" y="333"/>
                      <a:pt x="21" y="333"/>
                    </a:cubicBezTo>
                    <a:cubicBezTo>
                      <a:pt x="21" y="333"/>
                      <a:pt x="21" y="333"/>
                      <a:pt x="21" y="333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7" y="334"/>
                      <a:pt x="27" y="334"/>
                      <a:pt x="27" y="334"/>
                    </a:cubicBezTo>
                    <a:cubicBezTo>
                      <a:pt x="27" y="335"/>
                      <a:pt x="27" y="335"/>
                      <a:pt x="27" y="335"/>
                    </a:cubicBezTo>
                    <a:cubicBezTo>
                      <a:pt x="36" y="344"/>
                      <a:pt x="36" y="344"/>
                      <a:pt x="36" y="344"/>
                    </a:cubicBezTo>
                    <a:cubicBezTo>
                      <a:pt x="38" y="346"/>
                      <a:pt x="40" y="349"/>
                      <a:pt x="41" y="351"/>
                    </a:cubicBezTo>
                    <a:cubicBezTo>
                      <a:pt x="42" y="353"/>
                      <a:pt x="42" y="354"/>
                      <a:pt x="42" y="356"/>
                    </a:cubicBezTo>
                    <a:cubicBezTo>
                      <a:pt x="42" y="356"/>
                      <a:pt x="42" y="356"/>
                      <a:pt x="42" y="356"/>
                    </a:cubicBezTo>
                    <a:cubicBezTo>
                      <a:pt x="43" y="355"/>
                      <a:pt x="43" y="355"/>
                      <a:pt x="43" y="355"/>
                    </a:cubicBezTo>
                    <a:cubicBezTo>
                      <a:pt x="44" y="354"/>
                      <a:pt x="47" y="351"/>
                      <a:pt x="50" y="352"/>
                    </a:cubicBezTo>
                    <a:cubicBezTo>
                      <a:pt x="52" y="352"/>
                      <a:pt x="53" y="353"/>
                      <a:pt x="53" y="355"/>
                    </a:cubicBezTo>
                    <a:cubicBezTo>
                      <a:pt x="53" y="357"/>
                      <a:pt x="52" y="359"/>
                      <a:pt x="41" y="365"/>
                    </a:cubicBezTo>
                    <a:cubicBezTo>
                      <a:pt x="41" y="365"/>
                      <a:pt x="41" y="366"/>
                      <a:pt x="41" y="367"/>
                    </a:cubicBezTo>
                    <a:cubicBezTo>
                      <a:pt x="41" y="367"/>
                      <a:pt x="41" y="367"/>
                      <a:pt x="41" y="367"/>
                    </a:cubicBezTo>
                    <a:cubicBezTo>
                      <a:pt x="44" y="367"/>
                      <a:pt x="47" y="369"/>
                      <a:pt x="47" y="372"/>
                    </a:cubicBezTo>
                    <a:cubicBezTo>
                      <a:pt x="47" y="373"/>
                      <a:pt x="47" y="373"/>
                      <a:pt x="47" y="373"/>
                    </a:cubicBezTo>
                    <a:cubicBezTo>
                      <a:pt x="48" y="373"/>
                      <a:pt x="48" y="373"/>
                      <a:pt x="48" y="373"/>
                    </a:cubicBezTo>
                    <a:cubicBezTo>
                      <a:pt x="48" y="374"/>
                      <a:pt x="49" y="375"/>
                      <a:pt x="49" y="376"/>
                    </a:cubicBezTo>
                    <a:cubicBezTo>
                      <a:pt x="49" y="377"/>
                      <a:pt x="49" y="379"/>
                      <a:pt x="47" y="380"/>
                    </a:cubicBezTo>
                    <a:cubicBezTo>
                      <a:pt x="47" y="380"/>
                      <a:pt x="46" y="380"/>
                      <a:pt x="45" y="380"/>
                    </a:cubicBezTo>
                    <a:cubicBezTo>
                      <a:pt x="47" y="384"/>
                      <a:pt x="48" y="388"/>
                      <a:pt x="50" y="391"/>
                    </a:cubicBezTo>
                    <a:cubicBezTo>
                      <a:pt x="50" y="391"/>
                      <a:pt x="50" y="391"/>
                      <a:pt x="50" y="391"/>
                    </a:cubicBezTo>
                    <a:cubicBezTo>
                      <a:pt x="52" y="391"/>
                      <a:pt x="54" y="391"/>
                      <a:pt x="55" y="393"/>
                    </a:cubicBezTo>
                    <a:cubicBezTo>
                      <a:pt x="56" y="394"/>
                      <a:pt x="57" y="395"/>
                      <a:pt x="58" y="397"/>
                    </a:cubicBezTo>
                    <a:cubicBezTo>
                      <a:pt x="58" y="398"/>
                      <a:pt x="59" y="398"/>
                      <a:pt x="59" y="399"/>
                    </a:cubicBezTo>
                    <a:cubicBezTo>
                      <a:pt x="59" y="399"/>
                      <a:pt x="59" y="399"/>
                      <a:pt x="59" y="399"/>
                    </a:cubicBezTo>
                    <a:cubicBezTo>
                      <a:pt x="60" y="399"/>
                      <a:pt x="60" y="399"/>
                      <a:pt x="60" y="399"/>
                    </a:cubicBezTo>
                    <a:cubicBezTo>
                      <a:pt x="62" y="400"/>
                      <a:pt x="63" y="400"/>
                      <a:pt x="64" y="401"/>
                    </a:cubicBezTo>
                    <a:cubicBezTo>
                      <a:pt x="64" y="401"/>
                      <a:pt x="65" y="402"/>
                      <a:pt x="65" y="403"/>
                    </a:cubicBezTo>
                    <a:cubicBezTo>
                      <a:pt x="66" y="402"/>
                      <a:pt x="66" y="401"/>
                      <a:pt x="67" y="401"/>
                    </a:cubicBezTo>
                    <a:cubicBezTo>
                      <a:pt x="68" y="400"/>
                      <a:pt x="69" y="399"/>
                      <a:pt x="70" y="398"/>
                    </a:cubicBezTo>
                    <a:cubicBezTo>
                      <a:pt x="71" y="397"/>
                      <a:pt x="73" y="397"/>
                      <a:pt x="75" y="397"/>
                    </a:cubicBezTo>
                    <a:cubicBezTo>
                      <a:pt x="75" y="397"/>
                      <a:pt x="75" y="396"/>
                      <a:pt x="75" y="396"/>
                    </a:cubicBezTo>
                    <a:cubicBezTo>
                      <a:pt x="77" y="392"/>
                      <a:pt x="80" y="389"/>
                      <a:pt x="84" y="387"/>
                    </a:cubicBezTo>
                    <a:cubicBezTo>
                      <a:pt x="89" y="385"/>
                      <a:pt x="95" y="384"/>
                      <a:pt x="100" y="386"/>
                    </a:cubicBezTo>
                    <a:cubicBezTo>
                      <a:pt x="103" y="387"/>
                      <a:pt x="105" y="387"/>
                      <a:pt x="107" y="387"/>
                    </a:cubicBezTo>
                    <a:cubicBezTo>
                      <a:pt x="109" y="386"/>
                      <a:pt x="110" y="385"/>
                      <a:pt x="111" y="384"/>
                    </a:cubicBezTo>
                    <a:cubicBezTo>
                      <a:pt x="113" y="381"/>
                      <a:pt x="116" y="379"/>
                      <a:pt x="119" y="378"/>
                    </a:cubicBezTo>
                    <a:cubicBezTo>
                      <a:pt x="125" y="377"/>
                      <a:pt x="149" y="381"/>
                      <a:pt x="154" y="383"/>
                    </a:cubicBezTo>
                    <a:cubicBezTo>
                      <a:pt x="155" y="383"/>
                      <a:pt x="157" y="384"/>
                      <a:pt x="158" y="385"/>
                    </a:cubicBezTo>
                    <a:cubicBezTo>
                      <a:pt x="159" y="386"/>
                      <a:pt x="160" y="386"/>
                      <a:pt x="161" y="387"/>
                    </a:cubicBezTo>
                    <a:cubicBezTo>
                      <a:pt x="162" y="387"/>
                      <a:pt x="164" y="386"/>
                      <a:pt x="166" y="386"/>
                    </a:cubicBezTo>
                    <a:cubicBezTo>
                      <a:pt x="169" y="385"/>
                      <a:pt x="172" y="385"/>
                      <a:pt x="175" y="386"/>
                    </a:cubicBezTo>
                    <a:cubicBezTo>
                      <a:pt x="177" y="386"/>
                      <a:pt x="180" y="387"/>
                      <a:pt x="182" y="389"/>
                    </a:cubicBezTo>
                    <a:cubicBezTo>
                      <a:pt x="184" y="390"/>
                      <a:pt x="186" y="391"/>
                      <a:pt x="189" y="392"/>
                    </a:cubicBezTo>
                    <a:cubicBezTo>
                      <a:pt x="190" y="391"/>
                      <a:pt x="190" y="391"/>
                      <a:pt x="191" y="390"/>
                    </a:cubicBezTo>
                    <a:cubicBezTo>
                      <a:pt x="192" y="389"/>
                      <a:pt x="193" y="388"/>
                      <a:pt x="195" y="387"/>
                    </a:cubicBezTo>
                    <a:cubicBezTo>
                      <a:pt x="201" y="385"/>
                      <a:pt x="207" y="388"/>
                      <a:pt x="211" y="393"/>
                    </a:cubicBezTo>
                    <a:cubicBezTo>
                      <a:pt x="211" y="393"/>
                      <a:pt x="212" y="394"/>
                      <a:pt x="212" y="394"/>
                    </a:cubicBezTo>
                    <a:cubicBezTo>
                      <a:pt x="218" y="391"/>
                      <a:pt x="222" y="386"/>
                      <a:pt x="224" y="381"/>
                    </a:cubicBezTo>
                    <a:cubicBezTo>
                      <a:pt x="227" y="375"/>
                      <a:pt x="231" y="369"/>
                      <a:pt x="237" y="365"/>
                    </a:cubicBezTo>
                    <a:cubicBezTo>
                      <a:pt x="241" y="362"/>
                      <a:pt x="253" y="355"/>
                      <a:pt x="264" y="358"/>
                    </a:cubicBezTo>
                    <a:cubicBezTo>
                      <a:pt x="266" y="359"/>
                      <a:pt x="267" y="359"/>
                      <a:pt x="268" y="360"/>
                    </a:cubicBezTo>
                    <a:cubicBezTo>
                      <a:pt x="268" y="360"/>
                      <a:pt x="269" y="360"/>
                      <a:pt x="269" y="361"/>
                    </a:cubicBezTo>
                    <a:cubicBezTo>
                      <a:pt x="271" y="361"/>
                      <a:pt x="272" y="361"/>
                      <a:pt x="274" y="361"/>
                    </a:cubicBezTo>
                    <a:cubicBezTo>
                      <a:pt x="271" y="360"/>
                      <a:pt x="270" y="357"/>
                      <a:pt x="269" y="355"/>
                    </a:cubicBezTo>
                    <a:cubicBezTo>
                      <a:pt x="270" y="347"/>
                      <a:pt x="273" y="345"/>
                      <a:pt x="277" y="344"/>
                    </a:cubicBezTo>
                    <a:cubicBezTo>
                      <a:pt x="279" y="344"/>
                      <a:pt x="280" y="344"/>
                      <a:pt x="280" y="342"/>
                    </a:cubicBezTo>
                    <a:cubicBezTo>
                      <a:pt x="280" y="342"/>
                      <a:pt x="280" y="341"/>
                      <a:pt x="280" y="340"/>
                    </a:cubicBezTo>
                    <a:cubicBezTo>
                      <a:pt x="280" y="338"/>
                      <a:pt x="280" y="336"/>
                      <a:pt x="281" y="333"/>
                    </a:cubicBezTo>
                    <a:cubicBezTo>
                      <a:pt x="282" y="332"/>
                      <a:pt x="284" y="331"/>
                      <a:pt x="287" y="331"/>
                    </a:cubicBezTo>
                    <a:cubicBezTo>
                      <a:pt x="287" y="331"/>
                      <a:pt x="287" y="331"/>
                      <a:pt x="287" y="331"/>
                    </a:cubicBezTo>
                    <a:cubicBezTo>
                      <a:pt x="287" y="330"/>
                      <a:pt x="287" y="330"/>
                      <a:pt x="287" y="330"/>
                    </a:cubicBezTo>
                    <a:cubicBezTo>
                      <a:pt x="287" y="328"/>
                      <a:pt x="287" y="326"/>
                      <a:pt x="289" y="325"/>
                    </a:cubicBezTo>
                    <a:cubicBezTo>
                      <a:pt x="290" y="323"/>
                      <a:pt x="291" y="323"/>
                      <a:pt x="293" y="323"/>
                    </a:cubicBezTo>
                    <a:cubicBezTo>
                      <a:pt x="293" y="323"/>
                      <a:pt x="293" y="323"/>
                      <a:pt x="293" y="323"/>
                    </a:cubicBezTo>
                    <a:cubicBezTo>
                      <a:pt x="293" y="322"/>
                      <a:pt x="294" y="321"/>
                      <a:pt x="295" y="319"/>
                    </a:cubicBezTo>
                    <a:cubicBezTo>
                      <a:pt x="297" y="318"/>
                      <a:pt x="300" y="316"/>
                      <a:pt x="304" y="316"/>
                    </a:cubicBezTo>
                    <a:cubicBezTo>
                      <a:pt x="306" y="315"/>
                      <a:pt x="306" y="315"/>
                      <a:pt x="306" y="315"/>
                    </a:cubicBezTo>
                    <a:cubicBezTo>
                      <a:pt x="306" y="315"/>
                      <a:pt x="307" y="315"/>
                      <a:pt x="307" y="315"/>
                    </a:cubicBezTo>
                    <a:cubicBezTo>
                      <a:pt x="307" y="315"/>
                      <a:pt x="308" y="314"/>
                      <a:pt x="308" y="314"/>
                    </a:cubicBezTo>
                    <a:cubicBezTo>
                      <a:pt x="311" y="312"/>
                      <a:pt x="313" y="311"/>
                      <a:pt x="315" y="311"/>
                    </a:cubicBezTo>
                    <a:cubicBezTo>
                      <a:pt x="317" y="310"/>
                      <a:pt x="318" y="310"/>
                      <a:pt x="319" y="309"/>
                    </a:cubicBezTo>
                    <a:cubicBezTo>
                      <a:pt x="317" y="307"/>
                      <a:pt x="315" y="305"/>
                      <a:pt x="312" y="304"/>
                    </a:cubicBezTo>
                    <a:cubicBezTo>
                      <a:pt x="311" y="303"/>
                      <a:pt x="309" y="302"/>
                      <a:pt x="308" y="300"/>
                    </a:cubicBezTo>
                    <a:cubicBezTo>
                      <a:pt x="304" y="295"/>
                      <a:pt x="299" y="275"/>
                      <a:pt x="303" y="267"/>
                    </a:cubicBezTo>
                    <a:cubicBezTo>
                      <a:pt x="309" y="256"/>
                      <a:pt x="318" y="247"/>
                      <a:pt x="327" y="239"/>
                    </a:cubicBezTo>
                    <a:cubicBezTo>
                      <a:pt x="330" y="236"/>
                      <a:pt x="334" y="233"/>
                      <a:pt x="336" y="230"/>
                    </a:cubicBezTo>
                    <a:cubicBezTo>
                      <a:pt x="338" y="228"/>
                      <a:pt x="339" y="226"/>
                      <a:pt x="340" y="224"/>
                    </a:cubicBezTo>
                    <a:cubicBezTo>
                      <a:pt x="342" y="221"/>
                      <a:pt x="344" y="218"/>
                      <a:pt x="347" y="215"/>
                    </a:cubicBezTo>
                    <a:cubicBezTo>
                      <a:pt x="348" y="215"/>
                      <a:pt x="349" y="214"/>
                      <a:pt x="351" y="214"/>
                    </a:cubicBezTo>
                    <a:cubicBezTo>
                      <a:pt x="355" y="213"/>
                      <a:pt x="355" y="213"/>
                      <a:pt x="355" y="213"/>
                    </a:cubicBezTo>
                    <a:cubicBezTo>
                      <a:pt x="354" y="212"/>
                      <a:pt x="353" y="211"/>
                      <a:pt x="352" y="210"/>
                    </a:cubicBezTo>
                    <a:cubicBezTo>
                      <a:pt x="351" y="205"/>
                      <a:pt x="355" y="202"/>
                      <a:pt x="358" y="200"/>
                    </a:cubicBezTo>
                    <a:cubicBezTo>
                      <a:pt x="359" y="199"/>
                      <a:pt x="360" y="199"/>
                      <a:pt x="360" y="198"/>
                    </a:cubicBezTo>
                    <a:cubicBezTo>
                      <a:pt x="368" y="192"/>
                      <a:pt x="380" y="191"/>
                      <a:pt x="392" y="190"/>
                    </a:cubicBezTo>
                    <a:cubicBezTo>
                      <a:pt x="398" y="190"/>
                      <a:pt x="404" y="189"/>
                      <a:pt x="409" y="188"/>
                    </a:cubicBezTo>
                    <a:cubicBezTo>
                      <a:pt x="411" y="188"/>
                      <a:pt x="413" y="185"/>
                      <a:pt x="414" y="184"/>
                    </a:cubicBezTo>
                    <a:cubicBezTo>
                      <a:pt x="415" y="182"/>
                      <a:pt x="417" y="181"/>
                      <a:pt x="418" y="180"/>
                    </a:cubicBezTo>
                    <a:cubicBezTo>
                      <a:pt x="421" y="178"/>
                      <a:pt x="425" y="176"/>
                      <a:pt x="429" y="175"/>
                    </a:cubicBezTo>
                    <a:cubicBezTo>
                      <a:pt x="433" y="174"/>
                      <a:pt x="433" y="174"/>
                      <a:pt x="433" y="174"/>
                    </a:cubicBezTo>
                    <a:cubicBezTo>
                      <a:pt x="434" y="173"/>
                      <a:pt x="434" y="173"/>
                      <a:pt x="434" y="173"/>
                    </a:cubicBezTo>
                    <a:cubicBezTo>
                      <a:pt x="452" y="166"/>
                      <a:pt x="454" y="163"/>
                      <a:pt x="454" y="163"/>
                    </a:cubicBezTo>
                    <a:cubicBezTo>
                      <a:pt x="456" y="159"/>
                      <a:pt x="456" y="155"/>
                      <a:pt x="454" y="152"/>
                    </a:cubicBezTo>
                    <a:cubicBezTo>
                      <a:pt x="454" y="151"/>
                      <a:pt x="453" y="149"/>
                      <a:pt x="453" y="148"/>
                    </a:cubicBezTo>
                    <a:cubicBezTo>
                      <a:pt x="453" y="147"/>
                      <a:pt x="453" y="145"/>
                      <a:pt x="454" y="145"/>
                    </a:cubicBezTo>
                    <a:cubicBezTo>
                      <a:pt x="456" y="143"/>
                      <a:pt x="457" y="143"/>
                      <a:pt x="459" y="142"/>
                    </a:cubicBezTo>
                    <a:cubicBezTo>
                      <a:pt x="460" y="142"/>
                      <a:pt x="461" y="142"/>
                      <a:pt x="461" y="142"/>
                    </a:cubicBezTo>
                    <a:cubicBezTo>
                      <a:pt x="461" y="141"/>
                      <a:pt x="461" y="141"/>
                      <a:pt x="461" y="141"/>
                    </a:cubicBezTo>
                    <a:cubicBezTo>
                      <a:pt x="461" y="141"/>
                      <a:pt x="461" y="141"/>
                      <a:pt x="461" y="141"/>
                    </a:cubicBezTo>
                    <a:cubicBezTo>
                      <a:pt x="461" y="140"/>
                      <a:pt x="461" y="140"/>
                      <a:pt x="461" y="140"/>
                    </a:cubicBezTo>
                    <a:cubicBezTo>
                      <a:pt x="461" y="140"/>
                      <a:pt x="461" y="140"/>
                      <a:pt x="461" y="140"/>
                    </a:cubicBezTo>
                    <a:cubicBezTo>
                      <a:pt x="460" y="139"/>
                      <a:pt x="460" y="139"/>
                      <a:pt x="460" y="139"/>
                    </a:cubicBezTo>
                    <a:cubicBezTo>
                      <a:pt x="460" y="139"/>
                      <a:pt x="460" y="139"/>
                      <a:pt x="460" y="139"/>
                    </a:cubicBezTo>
                    <a:cubicBezTo>
                      <a:pt x="458" y="139"/>
                      <a:pt x="457" y="139"/>
                      <a:pt x="456" y="138"/>
                    </a:cubicBezTo>
                    <a:cubicBezTo>
                      <a:pt x="452" y="137"/>
                      <a:pt x="448" y="136"/>
                      <a:pt x="444" y="137"/>
                    </a:cubicBezTo>
                    <a:cubicBezTo>
                      <a:pt x="444" y="140"/>
                      <a:pt x="443" y="142"/>
                      <a:pt x="441" y="143"/>
                    </a:cubicBezTo>
                    <a:cubicBezTo>
                      <a:pt x="440" y="143"/>
                      <a:pt x="440" y="143"/>
                      <a:pt x="439" y="143"/>
                    </a:cubicBezTo>
                    <a:cubicBezTo>
                      <a:pt x="438" y="143"/>
                      <a:pt x="438" y="143"/>
                      <a:pt x="438" y="143"/>
                    </a:cubicBezTo>
                    <a:cubicBezTo>
                      <a:pt x="437" y="143"/>
                      <a:pt x="437" y="143"/>
                      <a:pt x="436" y="142"/>
                    </a:cubicBezTo>
                    <a:cubicBezTo>
                      <a:pt x="435" y="142"/>
                      <a:pt x="434" y="142"/>
                      <a:pt x="434" y="141"/>
                    </a:cubicBezTo>
                    <a:cubicBezTo>
                      <a:pt x="433" y="141"/>
                      <a:pt x="432" y="141"/>
                      <a:pt x="432" y="140"/>
                    </a:cubicBezTo>
                    <a:cubicBezTo>
                      <a:pt x="429" y="139"/>
                      <a:pt x="429" y="139"/>
                      <a:pt x="429" y="139"/>
                    </a:cubicBezTo>
                    <a:cubicBezTo>
                      <a:pt x="428" y="138"/>
                      <a:pt x="426" y="137"/>
                      <a:pt x="425" y="136"/>
                    </a:cubicBezTo>
                    <a:cubicBezTo>
                      <a:pt x="423" y="136"/>
                      <a:pt x="422" y="136"/>
                      <a:pt x="420" y="137"/>
                    </a:cubicBezTo>
                    <a:cubicBezTo>
                      <a:pt x="419" y="138"/>
                      <a:pt x="417" y="138"/>
                      <a:pt x="416" y="138"/>
                    </a:cubicBezTo>
                    <a:cubicBezTo>
                      <a:pt x="415" y="138"/>
                      <a:pt x="415" y="138"/>
                      <a:pt x="414" y="138"/>
                    </a:cubicBezTo>
                    <a:cubicBezTo>
                      <a:pt x="411" y="138"/>
                      <a:pt x="410" y="134"/>
                      <a:pt x="409" y="133"/>
                    </a:cubicBezTo>
                    <a:cubicBezTo>
                      <a:pt x="409" y="133"/>
                      <a:pt x="409" y="133"/>
                      <a:pt x="409" y="133"/>
                    </a:cubicBezTo>
                    <a:cubicBezTo>
                      <a:pt x="408" y="132"/>
                      <a:pt x="407" y="131"/>
                      <a:pt x="405" y="131"/>
                    </a:cubicBezTo>
                    <a:lnTo>
                      <a:pt x="40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117"/>
              <p:cNvSpPr>
                <a:spLocks noChangeArrowheads="1"/>
              </p:cNvSpPr>
              <p:nvPr/>
            </p:nvSpPr>
            <p:spPr bwMode="auto">
              <a:xfrm>
                <a:off x="-1245" y="3320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Freeform 118"/>
              <p:cNvSpPr>
                <a:spLocks/>
              </p:cNvSpPr>
              <p:nvPr/>
            </p:nvSpPr>
            <p:spPr bwMode="auto">
              <a:xfrm>
                <a:off x="-877" y="34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Freeform 119"/>
              <p:cNvSpPr>
                <a:spLocks/>
              </p:cNvSpPr>
              <p:nvPr/>
            </p:nvSpPr>
            <p:spPr bwMode="auto">
              <a:xfrm>
                <a:off x="-964" y="3722"/>
                <a:ext cx="74" cy="57"/>
              </a:xfrm>
              <a:custGeom>
                <a:avLst/>
                <a:gdLst>
                  <a:gd name="T0" fmla="*/ 31 w 37"/>
                  <a:gd name="T1" fmla="*/ 11 h 28"/>
                  <a:gd name="T2" fmla="*/ 31 w 37"/>
                  <a:gd name="T3" fmla="*/ 11 h 28"/>
                  <a:gd name="T4" fmla="*/ 25 w 37"/>
                  <a:gd name="T5" fmla="*/ 9 h 28"/>
                  <a:gd name="T6" fmla="*/ 25 w 37"/>
                  <a:gd name="T7" fmla="*/ 0 h 28"/>
                  <a:gd name="T8" fmla="*/ 0 w 37"/>
                  <a:gd name="T9" fmla="*/ 12 h 28"/>
                  <a:gd name="T10" fmla="*/ 3 w 37"/>
                  <a:gd name="T11" fmla="*/ 13 h 28"/>
                  <a:gd name="T12" fmla="*/ 3 w 37"/>
                  <a:gd name="T13" fmla="*/ 12 h 28"/>
                  <a:gd name="T14" fmla="*/ 10 w 37"/>
                  <a:gd name="T15" fmla="*/ 13 h 28"/>
                  <a:gd name="T16" fmla="*/ 13 w 37"/>
                  <a:gd name="T17" fmla="*/ 20 h 28"/>
                  <a:gd name="T18" fmla="*/ 13 w 37"/>
                  <a:gd name="T19" fmla="*/ 22 h 28"/>
                  <a:gd name="T20" fmla="*/ 15 w 37"/>
                  <a:gd name="T21" fmla="*/ 22 h 28"/>
                  <a:gd name="T22" fmla="*/ 20 w 37"/>
                  <a:gd name="T23" fmla="*/ 24 h 28"/>
                  <a:gd name="T24" fmla="*/ 22 w 37"/>
                  <a:gd name="T25" fmla="*/ 25 h 28"/>
                  <a:gd name="T26" fmla="*/ 22 w 37"/>
                  <a:gd name="T27" fmla="*/ 26 h 28"/>
                  <a:gd name="T28" fmla="*/ 22 w 37"/>
                  <a:gd name="T29" fmla="*/ 26 h 28"/>
                  <a:gd name="T30" fmla="*/ 22 w 37"/>
                  <a:gd name="T31" fmla="*/ 27 h 28"/>
                  <a:gd name="T32" fmla="*/ 22 w 37"/>
                  <a:gd name="T33" fmla="*/ 28 h 28"/>
                  <a:gd name="T34" fmla="*/ 32 w 37"/>
                  <a:gd name="T35" fmla="*/ 18 h 28"/>
                  <a:gd name="T36" fmla="*/ 37 w 37"/>
                  <a:gd name="T37" fmla="*/ 12 h 28"/>
                  <a:gd name="T38" fmla="*/ 31 w 37"/>
                  <a:gd name="T3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28">
                    <a:moveTo>
                      <a:pt x="31" y="11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29" y="11"/>
                      <a:pt x="27" y="11"/>
                      <a:pt x="25" y="9"/>
                    </a:cubicBezTo>
                    <a:cubicBezTo>
                      <a:pt x="24" y="7"/>
                      <a:pt x="24" y="5"/>
                      <a:pt x="25" y="0"/>
                    </a:cubicBezTo>
                    <a:cubicBezTo>
                      <a:pt x="16" y="3"/>
                      <a:pt x="8" y="7"/>
                      <a:pt x="0" y="12"/>
                    </a:cubicBezTo>
                    <a:cubicBezTo>
                      <a:pt x="1" y="12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6" y="11"/>
                      <a:pt x="8" y="11"/>
                      <a:pt x="10" y="13"/>
                    </a:cubicBezTo>
                    <a:cubicBezTo>
                      <a:pt x="12" y="15"/>
                      <a:pt x="13" y="17"/>
                      <a:pt x="13" y="20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4" y="22"/>
                      <a:pt x="14" y="22"/>
                      <a:pt x="15" y="22"/>
                    </a:cubicBezTo>
                    <a:cubicBezTo>
                      <a:pt x="17" y="22"/>
                      <a:pt x="18" y="23"/>
                      <a:pt x="20" y="24"/>
                    </a:cubicBezTo>
                    <a:cubicBezTo>
                      <a:pt x="21" y="24"/>
                      <a:pt x="21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6" y="24"/>
                      <a:pt x="29" y="21"/>
                      <a:pt x="32" y="18"/>
                    </a:cubicBezTo>
                    <a:cubicBezTo>
                      <a:pt x="34" y="16"/>
                      <a:pt x="36" y="14"/>
                      <a:pt x="37" y="12"/>
                    </a:cubicBezTo>
                    <a:cubicBezTo>
                      <a:pt x="35" y="11"/>
                      <a:pt x="33" y="10"/>
                      <a:pt x="3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Freeform 120"/>
              <p:cNvSpPr>
                <a:spLocks/>
              </p:cNvSpPr>
              <p:nvPr/>
            </p:nvSpPr>
            <p:spPr bwMode="auto">
              <a:xfrm>
                <a:off x="-991" y="3773"/>
                <a:ext cx="17" cy="12"/>
              </a:xfrm>
              <a:custGeom>
                <a:avLst/>
                <a:gdLst>
                  <a:gd name="T0" fmla="*/ 5 w 8"/>
                  <a:gd name="T1" fmla="*/ 3 h 6"/>
                  <a:gd name="T2" fmla="*/ 7 w 8"/>
                  <a:gd name="T3" fmla="*/ 0 h 6"/>
                  <a:gd name="T4" fmla="*/ 8 w 8"/>
                  <a:gd name="T5" fmla="*/ 0 h 6"/>
                  <a:gd name="T6" fmla="*/ 7 w 8"/>
                  <a:gd name="T7" fmla="*/ 0 h 6"/>
                  <a:gd name="T8" fmla="*/ 5 w 8"/>
                  <a:gd name="T9" fmla="*/ 0 h 6"/>
                  <a:gd name="T10" fmla="*/ 3 w 8"/>
                  <a:gd name="T11" fmla="*/ 2 h 6"/>
                  <a:gd name="T12" fmla="*/ 2 w 8"/>
                  <a:gd name="T13" fmla="*/ 3 h 6"/>
                  <a:gd name="T14" fmla="*/ 0 w 8"/>
                  <a:gd name="T15" fmla="*/ 6 h 6"/>
                  <a:gd name="T16" fmla="*/ 1 w 8"/>
                  <a:gd name="T17" fmla="*/ 6 h 6"/>
                  <a:gd name="T18" fmla="*/ 5 w 8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5" y="3"/>
                    </a:moveTo>
                    <a:cubicBezTo>
                      <a:pt x="6" y="2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5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Freeform 121"/>
              <p:cNvSpPr>
                <a:spLocks/>
              </p:cNvSpPr>
              <p:nvPr/>
            </p:nvSpPr>
            <p:spPr bwMode="auto">
              <a:xfrm>
                <a:off x="-968" y="3797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4 w 5"/>
                  <a:gd name="T7" fmla="*/ 2 h 2"/>
                  <a:gd name="T8" fmla="*/ 4 w 5"/>
                  <a:gd name="T9" fmla="*/ 1 h 2"/>
                  <a:gd name="T10" fmla="*/ 5 w 5"/>
                  <a:gd name="T11" fmla="*/ 1 h 2"/>
                  <a:gd name="T12" fmla="*/ 3 w 5"/>
                  <a:gd name="T13" fmla="*/ 0 h 2"/>
                  <a:gd name="T14" fmla="*/ 2 w 5"/>
                  <a:gd name="T15" fmla="*/ 1 h 2"/>
                  <a:gd name="T16" fmla="*/ 2 w 5"/>
                  <a:gd name="T17" fmla="*/ 1 h 2"/>
                  <a:gd name="T18" fmla="*/ 1 w 5"/>
                  <a:gd name="T19" fmla="*/ 2 h 2"/>
                  <a:gd name="T20" fmla="*/ 0 w 5"/>
                  <a:gd name="T21" fmla="*/ 2 h 2"/>
                  <a:gd name="T22" fmla="*/ 1 w 5"/>
                  <a:gd name="T23" fmla="*/ 2 h 2"/>
                  <a:gd name="T24" fmla="*/ 3 w 5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122"/>
              <p:cNvSpPr>
                <a:spLocks noChangeArrowheads="1"/>
              </p:cNvSpPr>
              <p:nvPr/>
            </p:nvSpPr>
            <p:spPr bwMode="auto">
              <a:xfrm>
                <a:off x="-1773" y="334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23"/>
              <p:cNvSpPr>
                <a:spLocks noChangeArrowheads="1"/>
              </p:cNvSpPr>
              <p:nvPr/>
            </p:nvSpPr>
            <p:spPr bwMode="auto">
              <a:xfrm>
                <a:off x="-1777" y="334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124"/>
              <p:cNvSpPr>
                <a:spLocks/>
              </p:cNvSpPr>
              <p:nvPr/>
            </p:nvSpPr>
            <p:spPr bwMode="auto">
              <a:xfrm>
                <a:off x="-1787" y="33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25"/>
              <p:cNvSpPr>
                <a:spLocks noChangeArrowheads="1"/>
              </p:cNvSpPr>
              <p:nvPr/>
            </p:nvSpPr>
            <p:spPr bwMode="auto">
              <a:xfrm>
                <a:off x="-1765" y="334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Freeform 126"/>
              <p:cNvSpPr>
                <a:spLocks/>
              </p:cNvSpPr>
              <p:nvPr/>
            </p:nvSpPr>
            <p:spPr bwMode="auto">
              <a:xfrm>
                <a:off x="-1796" y="3346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27"/>
              <p:cNvSpPr>
                <a:spLocks noChangeArrowheads="1"/>
              </p:cNvSpPr>
              <p:nvPr/>
            </p:nvSpPr>
            <p:spPr bwMode="auto">
              <a:xfrm>
                <a:off x="-1791" y="3346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Freeform 128"/>
              <p:cNvSpPr>
                <a:spLocks/>
              </p:cNvSpPr>
              <p:nvPr/>
            </p:nvSpPr>
            <p:spPr bwMode="auto">
              <a:xfrm>
                <a:off x="-149" y="3908"/>
                <a:ext cx="240" cy="148"/>
              </a:xfrm>
              <a:custGeom>
                <a:avLst/>
                <a:gdLst>
                  <a:gd name="T0" fmla="*/ 107 w 119"/>
                  <a:gd name="T1" fmla="*/ 73 h 73"/>
                  <a:gd name="T2" fmla="*/ 107 w 119"/>
                  <a:gd name="T3" fmla="*/ 70 h 73"/>
                  <a:gd name="T4" fmla="*/ 107 w 119"/>
                  <a:gd name="T5" fmla="*/ 70 h 73"/>
                  <a:gd name="T6" fmla="*/ 109 w 119"/>
                  <a:gd name="T7" fmla="*/ 63 h 73"/>
                  <a:gd name="T8" fmla="*/ 114 w 119"/>
                  <a:gd name="T9" fmla="*/ 58 h 73"/>
                  <a:gd name="T10" fmla="*/ 113 w 119"/>
                  <a:gd name="T11" fmla="*/ 58 h 73"/>
                  <a:gd name="T12" fmla="*/ 109 w 119"/>
                  <a:gd name="T13" fmla="*/ 52 h 73"/>
                  <a:gd name="T14" fmla="*/ 109 w 119"/>
                  <a:gd name="T15" fmla="*/ 49 h 73"/>
                  <a:gd name="T16" fmla="*/ 105 w 119"/>
                  <a:gd name="T17" fmla="*/ 46 h 73"/>
                  <a:gd name="T18" fmla="*/ 105 w 119"/>
                  <a:gd name="T19" fmla="*/ 35 h 73"/>
                  <a:gd name="T20" fmla="*/ 119 w 119"/>
                  <a:gd name="T21" fmla="*/ 0 h 73"/>
                  <a:gd name="T22" fmla="*/ 113 w 119"/>
                  <a:gd name="T23" fmla="*/ 2 h 73"/>
                  <a:gd name="T24" fmla="*/ 112 w 119"/>
                  <a:gd name="T25" fmla="*/ 2 h 73"/>
                  <a:gd name="T26" fmla="*/ 111 w 119"/>
                  <a:gd name="T27" fmla="*/ 5 h 73"/>
                  <a:gd name="T28" fmla="*/ 105 w 119"/>
                  <a:gd name="T29" fmla="*/ 7 h 73"/>
                  <a:gd name="T30" fmla="*/ 96 w 119"/>
                  <a:gd name="T31" fmla="*/ 3 h 73"/>
                  <a:gd name="T32" fmla="*/ 92 w 119"/>
                  <a:gd name="T33" fmla="*/ 5 h 73"/>
                  <a:gd name="T34" fmla="*/ 89 w 119"/>
                  <a:gd name="T35" fmla="*/ 8 h 73"/>
                  <a:gd name="T36" fmla="*/ 77 w 119"/>
                  <a:gd name="T37" fmla="*/ 14 h 73"/>
                  <a:gd name="T38" fmla="*/ 66 w 119"/>
                  <a:gd name="T39" fmla="*/ 14 h 73"/>
                  <a:gd name="T40" fmla="*/ 62 w 119"/>
                  <a:gd name="T41" fmla="*/ 13 h 73"/>
                  <a:gd name="T42" fmla="*/ 51 w 119"/>
                  <a:gd name="T43" fmla="*/ 18 h 73"/>
                  <a:gd name="T44" fmla="*/ 41 w 119"/>
                  <a:gd name="T45" fmla="*/ 14 h 73"/>
                  <a:gd name="T46" fmla="*/ 40 w 119"/>
                  <a:gd name="T47" fmla="*/ 12 h 73"/>
                  <a:gd name="T48" fmla="*/ 39 w 119"/>
                  <a:gd name="T49" fmla="*/ 12 h 73"/>
                  <a:gd name="T50" fmla="*/ 34 w 119"/>
                  <a:gd name="T51" fmla="*/ 12 h 73"/>
                  <a:gd name="T52" fmla="*/ 32 w 119"/>
                  <a:gd name="T53" fmla="*/ 6 h 73"/>
                  <a:gd name="T54" fmla="*/ 29 w 119"/>
                  <a:gd name="T55" fmla="*/ 6 h 73"/>
                  <a:gd name="T56" fmla="*/ 26 w 119"/>
                  <a:gd name="T57" fmla="*/ 9 h 73"/>
                  <a:gd name="T58" fmla="*/ 16 w 119"/>
                  <a:gd name="T59" fmla="*/ 17 h 73"/>
                  <a:gd name="T60" fmla="*/ 9 w 119"/>
                  <a:gd name="T61" fmla="*/ 11 h 73"/>
                  <a:gd name="T62" fmla="*/ 7 w 119"/>
                  <a:gd name="T63" fmla="*/ 13 h 73"/>
                  <a:gd name="T64" fmla="*/ 4 w 119"/>
                  <a:gd name="T65" fmla="*/ 15 h 73"/>
                  <a:gd name="T66" fmla="*/ 2 w 119"/>
                  <a:gd name="T67" fmla="*/ 16 h 73"/>
                  <a:gd name="T68" fmla="*/ 1 w 119"/>
                  <a:gd name="T69" fmla="*/ 19 h 73"/>
                  <a:gd name="T70" fmla="*/ 2 w 119"/>
                  <a:gd name="T71" fmla="*/ 23 h 73"/>
                  <a:gd name="T72" fmla="*/ 0 w 119"/>
                  <a:gd name="T73" fmla="*/ 26 h 73"/>
                  <a:gd name="T74" fmla="*/ 8 w 119"/>
                  <a:gd name="T75" fmla="*/ 35 h 73"/>
                  <a:gd name="T76" fmla="*/ 11 w 119"/>
                  <a:gd name="T77" fmla="*/ 34 h 73"/>
                  <a:gd name="T78" fmla="*/ 18 w 119"/>
                  <a:gd name="T79" fmla="*/ 34 h 73"/>
                  <a:gd name="T80" fmla="*/ 31 w 119"/>
                  <a:gd name="T81" fmla="*/ 41 h 73"/>
                  <a:gd name="T82" fmla="*/ 40 w 119"/>
                  <a:gd name="T83" fmla="*/ 46 h 73"/>
                  <a:gd name="T84" fmla="*/ 42 w 119"/>
                  <a:gd name="T85" fmla="*/ 46 h 73"/>
                  <a:gd name="T86" fmla="*/ 47 w 119"/>
                  <a:gd name="T87" fmla="*/ 47 h 73"/>
                  <a:gd name="T88" fmla="*/ 50 w 119"/>
                  <a:gd name="T89" fmla="*/ 51 h 73"/>
                  <a:gd name="T90" fmla="*/ 51 w 119"/>
                  <a:gd name="T91" fmla="*/ 52 h 73"/>
                  <a:gd name="T92" fmla="*/ 54 w 119"/>
                  <a:gd name="T93" fmla="*/ 53 h 73"/>
                  <a:gd name="T94" fmla="*/ 63 w 119"/>
                  <a:gd name="T95" fmla="*/ 54 h 73"/>
                  <a:gd name="T96" fmla="*/ 66 w 119"/>
                  <a:gd name="T97" fmla="*/ 54 h 73"/>
                  <a:gd name="T98" fmla="*/ 75 w 119"/>
                  <a:gd name="T99" fmla="*/ 57 h 73"/>
                  <a:gd name="T100" fmla="*/ 82 w 119"/>
                  <a:gd name="T101" fmla="*/ 65 h 73"/>
                  <a:gd name="T102" fmla="*/ 86 w 119"/>
                  <a:gd name="T103" fmla="*/ 70 h 73"/>
                  <a:gd name="T104" fmla="*/ 95 w 119"/>
                  <a:gd name="T105" fmla="*/ 73 h 73"/>
                  <a:gd name="T106" fmla="*/ 100 w 119"/>
                  <a:gd name="T107" fmla="*/ 72 h 73"/>
                  <a:gd name="T108" fmla="*/ 101 w 119"/>
                  <a:gd name="T109" fmla="*/ 72 h 73"/>
                  <a:gd name="T110" fmla="*/ 107 w 119"/>
                  <a:gd name="T11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" h="73">
                    <a:moveTo>
                      <a:pt x="107" y="73"/>
                    </a:moveTo>
                    <a:cubicBezTo>
                      <a:pt x="107" y="72"/>
                      <a:pt x="107" y="71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07" y="68"/>
                      <a:pt x="108" y="65"/>
                      <a:pt x="109" y="63"/>
                    </a:cubicBezTo>
                    <a:cubicBezTo>
                      <a:pt x="110" y="61"/>
                      <a:pt x="112" y="60"/>
                      <a:pt x="114" y="58"/>
                    </a:cubicBezTo>
                    <a:cubicBezTo>
                      <a:pt x="113" y="58"/>
                      <a:pt x="113" y="58"/>
                      <a:pt x="113" y="58"/>
                    </a:cubicBezTo>
                    <a:cubicBezTo>
                      <a:pt x="111" y="56"/>
                      <a:pt x="110" y="54"/>
                      <a:pt x="109" y="52"/>
                    </a:cubicBezTo>
                    <a:cubicBezTo>
                      <a:pt x="109" y="51"/>
                      <a:pt x="109" y="50"/>
                      <a:pt x="109" y="49"/>
                    </a:cubicBezTo>
                    <a:cubicBezTo>
                      <a:pt x="107" y="49"/>
                      <a:pt x="106" y="48"/>
                      <a:pt x="105" y="46"/>
                    </a:cubicBezTo>
                    <a:cubicBezTo>
                      <a:pt x="104" y="45"/>
                      <a:pt x="104" y="42"/>
                      <a:pt x="105" y="35"/>
                    </a:cubicBezTo>
                    <a:cubicBezTo>
                      <a:pt x="109" y="23"/>
                      <a:pt x="113" y="11"/>
                      <a:pt x="119" y="0"/>
                    </a:cubicBezTo>
                    <a:cubicBezTo>
                      <a:pt x="118" y="1"/>
                      <a:pt x="116" y="2"/>
                      <a:pt x="113" y="2"/>
                    </a:cubicBezTo>
                    <a:cubicBezTo>
                      <a:pt x="113" y="2"/>
                      <a:pt x="113" y="2"/>
                      <a:pt x="112" y="2"/>
                    </a:cubicBezTo>
                    <a:cubicBezTo>
                      <a:pt x="112" y="3"/>
                      <a:pt x="112" y="4"/>
                      <a:pt x="111" y="5"/>
                    </a:cubicBezTo>
                    <a:cubicBezTo>
                      <a:pt x="110" y="6"/>
                      <a:pt x="107" y="7"/>
                      <a:pt x="105" y="7"/>
                    </a:cubicBezTo>
                    <a:cubicBezTo>
                      <a:pt x="99" y="7"/>
                      <a:pt x="97" y="6"/>
                      <a:pt x="96" y="3"/>
                    </a:cubicBezTo>
                    <a:cubicBezTo>
                      <a:pt x="94" y="4"/>
                      <a:pt x="93" y="4"/>
                      <a:pt x="92" y="5"/>
                    </a:cubicBezTo>
                    <a:cubicBezTo>
                      <a:pt x="91" y="6"/>
                      <a:pt x="90" y="7"/>
                      <a:pt x="89" y="8"/>
                    </a:cubicBezTo>
                    <a:cubicBezTo>
                      <a:pt x="85" y="11"/>
                      <a:pt x="81" y="13"/>
                      <a:pt x="77" y="14"/>
                    </a:cubicBezTo>
                    <a:cubicBezTo>
                      <a:pt x="73" y="15"/>
                      <a:pt x="70" y="15"/>
                      <a:pt x="66" y="14"/>
                    </a:cubicBezTo>
                    <a:cubicBezTo>
                      <a:pt x="65" y="14"/>
                      <a:pt x="64" y="13"/>
                      <a:pt x="62" y="13"/>
                    </a:cubicBezTo>
                    <a:cubicBezTo>
                      <a:pt x="52" y="18"/>
                      <a:pt x="52" y="18"/>
                      <a:pt x="51" y="18"/>
                    </a:cubicBezTo>
                    <a:cubicBezTo>
                      <a:pt x="48" y="18"/>
                      <a:pt x="44" y="16"/>
                      <a:pt x="41" y="14"/>
                    </a:cubicBezTo>
                    <a:cubicBezTo>
                      <a:pt x="40" y="14"/>
                      <a:pt x="40" y="13"/>
                      <a:pt x="40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8" y="12"/>
                      <a:pt x="36" y="12"/>
                      <a:pt x="34" y="12"/>
                    </a:cubicBezTo>
                    <a:cubicBezTo>
                      <a:pt x="32" y="11"/>
                      <a:pt x="31" y="8"/>
                      <a:pt x="32" y="6"/>
                    </a:cubicBezTo>
                    <a:cubicBezTo>
                      <a:pt x="31" y="6"/>
                      <a:pt x="30" y="6"/>
                      <a:pt x="29" y="6"/>
                    </a:cubicBezTo>
                    <a:cubicBezTo>
                      <a:pt x="26" y="6"/>
                      <a:pt x="26" y="7"/>
                      <a:pt x="26" y="9"/>
                    </a:cubicBezTo>
                    <a:cubicBezTo>
                      <a:pt x="25" y="11"/>
                      <a:pt x="25" y="16"/>
                      <a:pt x="16" y="17"/>
                    </a:cubicBezTo>
                    <a:cubicBezTo>
                      <a:pt x="12" y="18"/>
                      <a:pt x="10" y="14"/>
                      <a:pt x="9" y="11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6" y="14"/>
                      <a:pt x="5" y="15"/>
                      <a:pt x="4" y="15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7"/>
                      <a:pt x="1" y="18"/>
                      <a:pt x="1" y="19"/>
                    </a:cubicBezTo>
                    <a:cubicBezTo>
                      <a:pt x="2" y="20"/>
                      <a:pt x="2" y="22"/>
                      <a:pt x="2" y="23"/>
                    </a:cubicBezTo>
                    <a:cubicBezTo>
                      <a:pt x="2" y="24"/>
                      <a:pt x="1" y="25"/>
                      <a:pt x="0" y="26"/>
                    </a:cubicBezTo>
                    <a:cubicBezTo>
                      <a:pt x="2" y="29"/>
                      <a:pt x="5" y="32"/>
                      <a:pt x="8" y="35"/>
                    </a:cubicBezTo>
                    <a:cubicBezTo>
                      <a:pt x="9" y="35"/>
                      <a:pt x="10" y="35"/>
                      <a:pt x="11" y="34"/>
                    </a:cubicBezTo>
                    <a:cubicBezTo>
                      <a:pt x="14" y="34"/>
                      <a:pt x="16" y="33"/>
                      <a:pt x="18" y="34"/>
                    </a:cubicBezTo>
                    <a:cubicBezTo>
                      <a:pt x="23" y="35"/>
                      <a:pt x="27" y="38"/>
                      <a:pt x="31" y="41"/>
                    </a:cubicBezTo>
                    <a:cubicBezTo>
                      <a:pt x="34" y="43"/>
                      <a:pt x="37" y="45"/>
                      <a:pt x="40" y="46"/>
                    </a:cubicBezTo>
                    <a:cubicBezTo>
                      <a:pt x="41" y="46"/>
                      <a:pt x="41" y="46"/>
                      <a:pt x="42" y="46"/>
                    </a:cubicBezTo>
                    <a:cubicBezTo>
                      <a:pt x="43" y="46"/>
                      <a:pt x="45" y="46"/>
                      <a:pt x="47" y="47"/>
                    </a:cubicBezTo>
                    <a:cubicBezTo>
                      <a:pt x="48" y="48"/>
                      <a:pt x="49" y="49"/>
                      <a:pt x="50" y="51"/>
                    </a:cubicBezTo>
                    <a:cubicBezTo>
                      <a:pt x="50" y="51"/>
                      <a:pt x="51" y="52"/>
                      <a:pt x="51" y="52"/>
                    </a:cubicBezTo>
                    <a:cubicBezTo>
                      <a:pt x="52" y="53"/>
                      <a:pt x="53" y="53"/>
                      <a:pt x="54" y="53"/>
                    </a:cubicBezTo>
                    <a:cubicBezTo>
                      <a:pt x="56" y="54"/>
                      <a:pt x="60" y="55"/>
                      <a:pt x="63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9" y="54"/>
                      <a:pt x="72" y="55"/>
                      <a:pt x="75" y="57"/>
                    </a:cubicBezTo>
                    <a:cubicBezTo>
                      <a:pt x="78" y="59"/>
                      <a:pt x="81" y="62"/>
                      <a:pt x="82" y="65"/>
                    </a:cubicBezTo>
                    <a:cubicBezTo>
                      <a:pt x="83" y="67"/>
                      <a:pt x="85" y="70"/>
                      <a:pt x="86" y="70"/>
                    </a:cubicBezTo>
                    <a:cubicBezTo>
                      <a:pt x="93" y="73"/>
                      <a:pt x="93" y="73"/>
                      <a:pt x="95" y="73"/>
                    </a:cubicBezTo>
                    <a:cubicBezTo>
                      <a:pt x="96" y="72"/>
                      <a:pt x="98" y="72"/>
                      <a:pt x="100" y="72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3" y="72"/>
                      <a:pt x="105" y="72"/>
                      <a:pt x="10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Freeform 129"/>
              <p:cNvSpPr>
                <a:spLocks/>
              </p:cNvSpPr>
              <p:nvPr/>
            </p:nvSpPr>
            <p:spPr bwMode="auto">
              <a:xfrm>
                <a:off x="-499" y="3617"/>
                <a:ext cx="123" cy="233"/>
              </a:xfrm>
              <a:custGeom>
                <a:avLst/>
                <a:gdLst>
                  <a:gd name="T0" fmla="*/ 50 w 61"/>
                  <a:gd name="T1" fmla="*/ 100 h 115"/>
                  <a:gd name="T2" fmla="*/ 54 w 61"/>
                  <a:gd name="T3" fmla="*/ 71 h 115"/>
                  <a:gd name="T4" fmla="*/ 55 w 61"/>
                  <a:gd name="T5" fmla="*/ 61 h 115"/>
                  <a:gd name="T6" fmla="*/ 56 w 61"/>
                  <a:gd name="T7" fmla="*/ 57 h 115"/>
                  <a:gd name="T8" fmla="*/ 56 w 61"/>
                  <a:gd name="T9" fmla="*/ 56 h 115"/>
                  <a:gd name="T10" fmla="*/ 55 w 61"/>
                  <a:gd name="T11" fmla="*/ 55 h 115"/>
                  <a:gd name="T12" fmla="*/ 55 w 61"/>
                  <a:gd name="T13" fmla="*/ 55 h 115"/>
                  <a:gd name="T14" fmla="*/ 52 w 61"/>
                  <a:gd name="T15" fmla="*/ 48 h 115"/>
                  <a:gd name="T16" fmla="*/ 52 w 61"/>
                  <a:gd name="T17" fmla="*/ 46 h 115"/>
                  <a:gd name="T18" fmla="*/ 57 w 61"/>
                  <a:gd name="T19" fmla="*/ 39 h 115"/>
                  <a:gd name="T20" fmla="*/ 61 w 61"/>
                  <a:gd name="T21" fmla="*/ 32 h 115"/>
                  <a:gd name="T22" fmla="*/ 60 w 61"/>
                  <a:gd name="T23" fmla="*/ 28 h 115"/>
                  <a:gd name="T24" fmla="*/ 58 w 61"/>
                  <a:gd name="T25" fmla="*/ 28 h 115"/>
                  <a:gd name="T26" fmla="*/ 54 w 61"/>
                  <a:gd name="T27" fmla="*/ 20 h 115"/>
                  <a:gd name="T28" fmla="*/ 54 w 61"/>
                  <a:gd name="T29" fmla="*/ 18 h 115"/>
                  <a:gd name="T30" fmla="*/ 54 w 61"/>
                  <a:gd name="T31" fmla="*/ 18 h 115"/>
                  <a:gd name="T32" fmla="*/ 48 w 61"/>
                  <a:gd name="T33" fmla="*/ 14 h 115"/>
                  <a:gd name="T34" fmla="*/ 48 w 61"/>
                  <a:gd name="T35" fmla="*/ 10 h 115"/>
                  <a:gd name="T36" fmla="*/ 53 w 61"/>
                  <a:gd name="T37" fmla="*/ 7 h 115"/>
                  <a:gd name="T38" fmla="*/ 54 w 61"/>
                  <a:gd name="T39" fmla="*/ 7 h 115"/>
                  <a:gd name="T40" fmla="*/ 47 w 61"/>
                  <a:gd name="T41" fmla="*/ 3 h 115"/>
                  <a:gd name="T42" fmla="*/ 41 w 61"/>
                  <a:gd name="T43" fmla="*/ 0 h 115"/>
                  <a:gd name="T44" fmla="*/ 10 w 61"/>
                  <a:gd name="T45" fmla="*/ 20 h 115"/>
                  <a:gd name="T46" fmla="*/ 10 w 61"/>
                  <a:gd name="T47" fmla="*/ 20 h 115"/>
                  <a:gd name="T48" fmla="*/ 2 w 61"/>
                  <a:gd name="T49" fmla="*/ 17 h 115"/>
                  <a:gd name="T50" fmla="*/ 1 w 61"/>
                  <a:gd name="T51" fmla="*/ 19 h 115"/>
                  <a:gd name="T52" fmla="*/ 0 w 61"/>
                  <a:gd name="T53" fmla="*/ 21 h 115"/>
                  <a:gd name="T54" fmla="*/ 0 w 61"/>
                  <a:gd name="T55" fmla="*/ 25 h 115"/>
                  <a:gd name="T56" fmla="*/ 2 w 61"/>
                  <a:gd name="T57" fmla="*/ 24 h 115"/>
                  <a:gd name="T58" fmla="*/ 6 w 61"/>
                  <a:gd name="T59" fmla="*/ 26 h 115"/>
                  <a:gd name="T60" fmla="*/ 13 w 61"/>
                  <a:gd name="T61" fmla="*/ 56 h 115"/>
                  <a:gd name="T62" fmla="*/ 10 w 61"/>
                  <a:gd name="T63" fmla="*/ 58 h 115"/>
                  <a:gd name="T64" fmla="*/ 10 w 61"/>
                  <a:gd name="T65" fmla="*/ 61 h 115"/>
                  <a:gd name="T66" fmla="*/ 10 w 61"/>
                  <a:gd name="T67" fmla="*/ 61 h 115"/>
                  <a:gd name="T68" fmla="*/ 16 w 61"/>
                  <a:gd name="T69" fmla="*/ 65 h 115"/>
                  <a:gd name="T70" fmla="*/ 13 w 61"/>
                  <a:gd name="T71" fmla="*/ 71 h 115"/>
                  <a:gd name="T72" fmla="*/ 12 w 61"/>
                  <a:gd name="T73" fmla="*/ 72 h 115"/>
                  <a:gd name="T74" fmla="*/ 12 w 61"/>
                  <a:gd name="T75" fmla="*/ 75 h 115"/>
                  <a:gd name="T76" fmla="*/ 12 w 61"/>
                  <a:gd name="T77" fmla="*/ 80 h 115"/>
                  <a:gd name="T78" fmla="*/ 9 w 61"/>
                  <a:gd name="T79" fmla="*/ 87 h 115"/>
                  <a:gd name="T80" fmla="*/ 8 w 61"/>
                  <a:gd name="T81" fmla="*/ 90 h 115"/>
                  <a:gd name="T82" fmla="*/ 7 w 61"/>
                  <a:gd name="T83" fmla="*/ 98 h 115"/>
                  <a:gd name="T84" fmla="*/ 8 w 61"/>
                  <a:gd name="T85" fmla="*/ 99 h 115"/>
                  <a:gd name="T86" fmla="*/ 9 w 61"/>
                  <a:gd name="T87" fmla="*/ 99 h 115"/>
                  <a:gd name="T88" fmla="*/ 12 w 61"/>
                  <a:gd name="T89" fmla="*/ 102 h 115"/>
                  <a:gd name="T90" fmla="*/ 17 w 61"/>
                  <a:gd name="T91" fmla="*/ 112 h 115"/>
                  <a:gd name="T92" fmla="*/ 17 w 61"/>
                  <a:gd name="T93" fmla="*/ 115 h 115"/>
                  <a:gd name="T94" fmla="*/ 22 w 61"/>
                  <a:gd name="T95" fmla="*/ 113 h 115"/>
                  <a:gd name="T96" fmla="*/ 27 w 61"/>
                  <a:gd name="T97" fmla="*/ 110 h 115"/>
                  <a:gd name="T98" fmla="*/ 27 w 61"/>
                  <a:gd name="T99" fmla="*/ 110 h 115"/>
                  <a:gd name="T100" fmla="*/ 28 w 61"/>
                  <a:gd name="T101" fmla="*/ 103 h 115"/>
                  <a:gd name="T102" fmla="*/ 29 w 61"/>
                  <a:gd name="T103" fmla="*/ 99 h 115"/>
                  <a:gd name="T104" fmla="*/ 28 w 61"/>
                  <a:gd name="T105" fmla="*/ 95 h 115"/>
                  <a:gd name="T106" fmla="*/ 28 w 61"/>
                  <a:gd name="T107" fmla="*/ 93 h 115"/>
                  <a:gd name="T108" fmla="*/ 31 w 61"/>
                  <a:gd name="T109" fmla="*/ 93 h 115"/>
                  <a:gd name="T110" fmla="*/ 46 w 61"/>
                  <a:gd name="T111" fmla="*/ 98 h 115"/>
                  <a:gd name="T112" fmla="*/ 50 w 61"/>
                  <a:gd name="T113" fmla="*/ 10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" h="115">
                    <a:moveTo>
                      <a:pt x="50" y="100"/>
                    </a:moveTo>
                    <a:cubicBezTo>
                      <a:pt x="53" y="91"/>
                      <a:pt x="54" y="81"/>
                      <a:pt x="54" y="71"/>
                    </a:cubicBezTo>
                    <a:cubicBezTo>
                      <a:pt x="54" y="67"/>
                      <a:pt x="54" y="64"/>
                      <a:pt x="55" y="61"/>
                    </a:cubicBezTo>
                    <a:cubicBezTo>
                      <a:pt x="55" y="59"/>
                      <a:pt x="55" y="58"/>
                      <a:pt x="56" y="57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56"/>
                      <a:pt x="56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3" y="53"/>
                      <a:pt x="51" y="51"/>
                      <a:pt x="52" y="48"/>
                    </a:cubicBezTo>
                    <a:cubicBezTo>
                      <a:pt x="52" y="47"/>
                      <a:pt x="52" y="46"/>
                      <a:pt x="52" y="46"/>
                    </a:cubicBezTo>
                    <a:cubicBezTo>
                      <a:pt x="53" y="43"/>
                      <a:pt x="55" y="41"/>
                      <a:pt x="57" y="39"/>
                    </a:cubicBezTo>
                    <a:cubicBezTo>
                      <a:pt x="59" y="36"/>
                      <a:pt x="61" y="35"/>
                      <a:pt x="61" y="32"/>
                    </a:cubicBezTo>
                    <a:cubicBezTo>
                      <a:pt x="60" y="30"/>
                      <a:pt x="60" y="29"/>
                      <a:pt x="60" y="28"/>
                    </a:cubicBezTo>
                    <a:cubicBezTo>
                      <a:pt x="59" y="28"/>
                      <a:pt x="59" y="28"/>
                      <a:pt x="58" y="28"/>
                    </a:cubicBezTo>
                    <a:cubicBezTo>
                      <a:pt x="56" y="27"/>
                      <a:pt x="55" y="24"/>
                      <a:pt x="54" y="20"/>
                    </a:cubicBezTo>
                    <a:cubicBezTo>
                      <a:pt x="54" y="19"/>
                      <a:pt x="54" y="19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2" y="18"/>
                      <a:pt x="49" y="17"/>
                      <a:pt x="48" y="14"/>
                    </a:cubicBezTo>
                    <a:cubicBezTo>
                      <a:pt x="47" y="12"/>
                      <a:pt x="47" y="11"/>
                      <a:pt x="48" y="10"/>
                    </a:cubicBezTo>
                    <a:cubicBezTo>
                      <a:pt x="49" y="9"/>
                      <a:pt x="51" y="7"/>
                      <a:pt x="53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6"/>
                      <a:pt x="53" y="5"/>
                      <a:pt x="47" y="3"/>
                    </a:cubicBezTo>
                    <a:cubicBezTo>
                      <a:pt x="45" y="2"/>
                      <a:pt x="43" y="1"/>
                      <a:pt x="41" y="0"/>
                    </a:cubicBezTo>
                    <a:cubicBezTo>
                      <a:pt x="34" y="6"/>
                      <a:pt x="17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4" y="19"/>
                      <a:pt x="2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1" y="24"/>
                      <a:pt x="2" y="24"/>
                    </a:cubicBezTo>
                    <a:cubicBezTo>
                      <a:pt x="3" y="25"/>
                      <a:pt x="5" y="25"/>
                      <a:pt x="6" y="26"/>
                    </a:cubicBezTo>
                    <a:cubicBezTo>
                      <a:pt x="8" y="30"/>
                      <a:pt x="15" y="50"/>
                      <a:pt x="13" y="56"/>
                    </a:cubicBezTo>
                    <a:cubicBezTo>
                      <a:pt x="12" y="57"/>
                      <a:pt x="11" y="58"/>
                      <a:pt x="10" y="58"/>
                    </a:cubicBezTo>
                    <a:cubicBezTo>
                      <a:pt x="10" y="59"/>
                      <a:pt x="10" y="60"/>
                      <a:pt x="10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1" y="61"/>
                      <a:pt x="15" y="61"/>
                      <a:pt x="16" y="65"/>
                    </a:cubicBezTo>
                    <a:cubicBezTo>
                      <a:pt x="16" y="68"/>
                      <a:pt x="14" y="70"/>
                      <a:pt x="13" y="71"/>
                    </a:cubicBezTo>
                    <a:cubicBezTo>
                      <a:pt x="12" y="71"/>
                      <a:pt x="12" y="72"/>
                      <a:pt x="12" y="72"/>
                    </a:cubicBezTo>
                    <a:cubicBezTo>
                      <a:pt x="11" y="73"/>
                      <a:pt x="11" y="74"/>
                      <a:pt x="12" y="75"/>
                    </a:cubicBezTo>
                    <a:cubicBezTo>
                      <a:pt x="12" y="76"/>
                      <a:pt x="12" y="78"/>
                      <a:pt x="12" y="80"/>
                    </a:cubicBezTo>
                    <a:cubicBezTo>
                      <a:pt x="11" y="82"/>
                      <a:pt x="10" y="85"/>
                      <a:pt x="9" y="87"/>
                    </a:cubicBezTo>
                    <a:cubicBezTo>
                      <a:pt x="9" y="88"/>
                      <a:pt x="9" y="89"/>
                      <a:pt x="8" y="90"/>
                    </a:cubicBezTo>
                    <a:cubicBezTo>
                      <a:pt x="7" y="92"/>
                      <a:pt x="7" y="95"/>
                      <a:pt x="7" y="98"/>
                    </a:cubicBezTo>
                    <a:cubicBezTo>
                      <a:pt x="8" y="98"/>
                      <a:pt x="8" y="98"/>
                      <a:pt x="8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10" y="100"/>
                      <a:pt x="11" y="101"/>
                      <a:pt x="12" y="102"/>
                    </a:cubicBezTo>
                    <a:cubicBezTo>
                      <a:pt x="15" y="104"/>
                      <a:pt x="17" y="108"/>
                      <a:pt x="17" y="112"/>
                    </a:cubicBezTo>
                    <a:cubicBezTo>
                      <a:pt x="17" y="113"/>
                      <a:pt x="17" y="114"/>
                      <a:pt x="17" y="115"/>
                    </a:cubicBezTo>
                    <a:cubicBezTo>
                      <a:pt x="19" y="114"/>
                      <a:pt x="21" y="114"/>
                      <a:pt x="22" y="113"/>
                    </a:cubicBezTo>
                    <a:cubicBezTo>
                      <a:pt x="24" y="112"/>
                      <a:pt x="26" y="111"/>
                      <a:pt x="27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7" y="108"/>
                      <a:pt x="27" y="105"/>
                      <a:pt x="28" y="103"/>
                    </a:cubicBezTo>
                    <a:cubicBezTo>
                      <a:pt x="28" y="101"/>
                      <a:pt x="29" y="100"/>
                      <a:pt x="29" y="99"/>
                    </a:cubicBezTo>
                    <a:cubicBezTo>
                      <a:pt x="28" y="99"/>
                      <a:pt x="27" y="97"/>
                      <a:pt x="28" y="95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6" y="94"/>
                      <a:pt x="41" y="95"/>
                      <a:pt x="46" y="98"/>
                    </a:cubicBezTo>
                    <a:cubicBezTo>
                      <a:pt x="47" y="99"/>
                      <a:pt x="48" y="99"/>
                      <a:pt x="5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Freeform 130"/>
              <p:cNvSpPr>
                <a:spLocks/>
              </p:cNvSpPr>
              <p:nvPr/>
            </p:nvSpPr>
            <p:spPr bwMode="auto">
              <a:xfrm>
                <a:off x="-598" y="3012"/>
                <a:ext cx="916" cy="918"/>
              </a:xfrm>
              <a:custGeom>
                <a:avLst/>
                <a:gdLst>
                  <a:gd name="T0" fmla="*/ 125 w 453"/>
                  <a:gd name="T1" fmla="*/ 22 h 454"/>
                  <a:gd name="T2" fmla="*/ 129 w 453"/>
                  <a:gd name="T3" fmla="*/ 37 h 454"/>
                  <a:gd name="T4" fmla="*/ 120 w 453"/>
                  <a:gd name="T5" fmla="*/ 43 h 454"/>
                  <a:gd name="T6" fmla="*/ 97 w 453"/>
                  <a:gd name="T7" fmla="*/ 35 h 454"/>
                  <a:gd name="T8" fmla="*/ 85 w 453"/>
                  <a:gd name="T9" fmla="*/ 64 h 454"/>
                  <a:gd name="T10" fmla="*/ 77 w 453"/>
                  <a:gd name="T11" fmla="*/ 56 h 454"/>
                  <a:gd name="T12" fmla="*/ 61 w 453"/>
                  <a:gd name="T13" fmla="*/ 32 h 454"/>
                  <a:gd name="T14" fmla="*/ 42 w 453"/>
                  <a:gd name="T15" fmla="*/ 58 h 454"/>
                  <a:gd name="T16" fmla="*/ 22 w 453"/>
                  <a:gd name="T17" fmla="*/ 58 h 454"/>
                  <a:gd name="T18" fmla="*/ 17 w 453"/>
                  <a:gd name="T19" fmla="*/ 58 h 454"/>
                  <a:gd name="T20" fmla="*/ 13 w 453"/>
                  <a:gd name="T21" fmla="*/ 66 h 454"/>
                  <a:gd name="T22" fmla="*/ 1 w 453"/>
                  <a:gd name="T23" fmla="*/ 95 h 454"/>
                  <a:gd name="T24" fmla="*/ 11 w 453"/>
                  <a:gd name="T25" fmla="*/ 120 h 454"/>
                  <a:gd name="T26" fmla="*/ 19 w 453"/>
                  <a:gd name="T27" fmla="*/ 141 h 454"/>
                  <a:gd name="T28" fmla="*/ 27 w 453"/>
                  <a:gd name="T29" fmla="*/ 140 h 454"/>
                  <a:gd name="T30" fmla="*/ 31 w 453"/>
                  <a:gd name="T31" fmla="*/ 159 h 454"/>
                  <a:gd name="T32" fmla="*/ 59 w 453"/>
                  <a:gd name="T33" fmla="*/ 137 h 454"/>
                  <a:gd name="T34" fmla="*/ 107 w 453"/>
                  <a:gd name="T35" fmla="*/ 144 h 454"/>
                  <a:gd name="T36" fmla="*/ 113 w 453"/>
                  <a:gd name="T37" fmla="*/ 145 h 454"/>
                  <a:gd name="T38" fmla="*/ 138 w 453"/>
                  <a:gd name="T39" fmla="*/ 182 h 454"/>
                  <a:gd name="T40" fmla="*/ 152 w 453"/>
                  <a:gd name="T41" fmla="*/ 213 h 454"/>
                  <a:gd name="T42" fmla="*/ 183 w 453"/>
                  <a:gd name="T43" fmla="*/ 238 h 454"/>
                  <a:gd name="T44" fmla="*/ 212 w 453"/>
                  <a:gd name="T45" fmla="*/ 269 h 454"/>
                  <a:gd name="T46" fmla="*/ 239 w 453"/>
                  <a:gd name="T47" fmla="*/ 290 h 454"/>
                  <a:gd name="T48" fmla="*/ 281 w 453"/>
                  <a:gd name="T49" fmla="*/ 308 h 454"/>
                  <a:gd name="T50" fmla="*/ 299 w 453"/>
                  <a:gd name="T51" fmla="*/ 318 h 454"/>
                  <a:gd name="T52" fmla="*/ 319 w 453"/>
                  <a:gd name="T53" fmla="*/ 338 h 454"/>
                  <a:gd name="T54" fmla="*/ 352 w 453"/>
                  <a:gd name="T55" fmla="*/ 354 h 454"/>
                  <a:gd name="T56" fmla="*/ 367 w 453"/>
                  <a:gd name="T57" fmla="*/ 396 h 454"/>
                  <a:gd name="T58" fmla="*/ 362 w 453"/>
                  <a:gd name="T59" fmla="*/ 423 h 454"/>
                  <a:gd name="T60" fmla="*/ 353 w 453"/>
                  <a:gd name="T61" fmla="*/ 447 h 454"/>
                  <a:gd name="T62" fmla="*/ 384 w 453"/>
                  <a:gd name="T63" fmla="*/ 405 h 454"/>
                  <a:gd name="T64" fmla="*/ 394 w 453"/>
                  <a:gd name="T65" fmla="*/ 371 h 454"/>
                  <a:gd name="T66" fmla="*/ 378 w 453"/>
                  <a:gd name="T67" fmla="*/ 345 h 454"/>
                  <a:gd name="T68" fmla="*/ 435 w 453"/>
                  <a:gd name="T69" fmla="*/ 326 h 454"/>
                  <a:gd name="T70" fmla="*/ 453 w 453"/>
                  <a:gd name="T71" fmla="*/ 333 h 454"/>
                  <a:gd name="T72" fmla="*/ 411 w 453"/>
                  <a:gd name="T73" fmla="*/ 303 h 454"/>
                  <a:gd name="T74" fmla="*/ 355 w 453"/>
                  <a:gd name="T75" fmla="*/ 254 h 454"/>
                  <a:gd name="T76" fmla="*/ 297 w 453"/>
                  <a:gd name="T77" fmla="*/ 243 h 454"/>
                  <a:gd name="T78" fmla="*/ 241 w 453"/>
                  <a:gd name="T79" fmla="*/ 170 h 454"/>
                  <a:gd name="T80" fmla="*/ 234 w 453"/>
                  <a:gd name="T81" fmla="*/ 165 h 454"/>
                  <a:gd name="T82" fmla="*/ 225 w 453"/>
                  <a:gd name="T83" fmla="*/ 159 h 454"/>
                  <a:gd name="T84" fmla="*/ 215 w 453"/>
                  <a:gd name="T85" fmla="*/ 152 h 454"/>
                  <a:gd name="T86" fmla="*/ 209 w 453"/>
                  <a:gd name="T87" fmla="*/ 160 h 454"/>
                  <a:gd name="T88" fmla="*/ 206 w 453"/>
                  <a:gd name="T89" fmla="*/ 153 h 454"/>
                  <a:gd name="T90" fmla="*/ 210 w 453"/>
                  <a:gd name="T91" fmla="*/ 148 h 454"/>
                  <a:gd name="T92" fmla="*/ 199 w 453"/>
                  <a:gd name="T93" fmla="*/ 114 h 454"/>
                  <a:gd name="T94" fmla="*/ 200 w 453"/>
                  <a:gd name="T95" fmla="*/ 98 h 454"/>
                  <a:gd name="T96" fmla="*/ 199 w 453"/>
                  <a:gd name="T97" fmla="*/ 95 h 454"/>
                  <a:gd name="T98" fmla="*/ 197 w 453"/>
                  <a:gd name="T99" fmla="*/ 89 h 454"/>
                  <a:gd name="T100" fmla="*/ 200 w 453"/>
                  <a:gd name="T101" fmla="*/ 75 h 454"/>
                  <a:gd name="T102" fmla="*/ 228 w 453"/>
                  <a:gd name="T103" fmla="*/ 64 h 454"/>
                  <a:gd name="T104" fmla="*/ 246 w 453"/>
                  <a:gd name="T105" fmla="*/ 41 h 454"/>
                  <a:gd name="T106" fmla="*/ 201 w 453"/>
                  <a:gd name="T107" fmla="*/ 13 h 454"/>
                  <a:gd name="T108" fmla="*/ 190 w 453"/>
                  <a:gd name="T109" fmla="*/ 0 h 454"/>
                  <a:gd name="T110" fmla="*/ 144 w 453"/>
                  <a:gd name="T111" fmla="*/ 1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3" h="454">
                    <a:moveTo>
                      <a:pt x="138" y="13"/>
                    </a:moveTo>
                    <a:cubicBezTo>
                      <a:pt x="138" y="14"/>
                      <a:pt x="137" y="15"/>
                      <a:pt x="136" y="16"/>
                    </a:cubicBezTo>
                    <a:cubicBezTo>
                      <a:pt x="138" y="18"/>
                      <a:pt x="140" y="20"/>
                      <a:pt x="140" y="23"/>
                    </a:cubicBezTo>
                    <a:cubicBezTo>
                      <a:pt x="139" y="25"/>
                      <a:pt x="138" y="27"/>
                      <a:pt x="136" y="27"/>
                    </a:cubicBezTo>
                    <a:cubicBezTo>
                      <a:pt x="132" y="28"/>
                      <a:pt x="128" y="26"/>
                      <a:pt x="126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24" y="23"/>
                      <a:pt x="125" y="25"/>
                      <a:pt x="126" y="26"/>
                    </a:cubicBezTo>
                    <a:cubicBezTo>
                      <a:pt x="127" y="27"/>
                      <a:pt x="128" y="28"/>
                      <a:pt x="128" y="29"/>
                    </a:cubicBezTo>
                    <a:cubicBezTo>
                      <a:pt x="129" y="31"/>
                      <a:pt x="128" y="33"/>
                      <a:pt x="127" y="34"/>
                    </a:cubicBezTo>
                    <a:cubicBezTo>
                      <a:pt x="127" y="34"/>
                      <a:pt x="127" y="34"/>
                      <a:pt x="127" y="34"/>
                    </a:cubicBezTo>
                    <a:cubicBezTo>
                      <a:pt x="128" y="35"/>
                      <a:pt x="128" y="35"/>
                      <a:pt x="129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8"/>
                      <a:pt x="129" y="38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29" y="39"/>
                      <a:pt x="129" y="40"/>
                      <a:pt x="128" y="40"/>
                    </a:cubicBezTo>
                    <a:cubicBezTo>
                      <a:pt x="128" y="40"/>
                      <a:pt x="128" y="40"/>
                      <a:pt x="128" y="41"/>
                    </a:cubicBezTo>
                    <a:cubicBezTo>
                      <a:pt x="128" y="41"/>
                      <a:pt x="128" y="41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5" y="43"/>
                      <a:pt x="123" y="44"/>
                      <a:pt x="120" y="43"/>
                    </a:cubicBezTo>
                    <a:cubicBezTo>
                      <a:pt x="118" y="41"/>
                      <a:pt x="117" y="39"/>
                      <a:pt x="117" y="36"/>
                    </a:cubicBezTo>
                    <a:cubicBezTo>
                      <a:pt x="117" y="36"/>
                      <a:pt x="116" y="35"/>
                      <a:pt x="116" y="35"/>
                    </a:cubicBezTo>
                    <a:cubicBezTo>
                      <a:pt x="113" y="34"/>
                      <a:pt x="113" y="35"/>
                      <a:pt x="112" y="36"/>
                    </a:cubicBezTo>
                    <a:cubicBezTo>
                      <a:pt x="111" y="39"/>
                      <a:pt x="108" y="40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1" y="38"/>
                      <a:pt x="99" y="36"/>
                      <a:pt x="97" y="33"/>
                    </a:cubicBezTo>
                    <a:cubicBezTo>
                      <a:pt x="97" y="34"/>
                      <a:pt x="97" y="34"/>
                      <a:pt x="97" y="35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96" y="39"/>
                      <a:pt x="94" y="42"/>
                      <a:pt x="91" y="45"/>
                    </a:cubicBezTo>
                    <a:cubicBezTo>
                      <a:pt x="89" y="47"/>
                      <a:pt x="87" y="49"/>
                      <a:pt x="86" y="53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9" y="54"/>
                      <a:pt x="90" y="55"/>
                      <a:pt x="90" y="57"/>
                    </a:cubicBezTo>
                    <a:cubicBezTo>
                      <a:pt x="90" y="60"/>
                      <a:pt x="89" y="61"/>
                      <a:pt x="86" y="63"/>
                    </a:cubicBezTo>
                    <a:cubicBezTo>
                      <a:pt x="86" y="63"/>
                      <a:pt x="86" y="63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4" y="64"/>
                      <a:pt x="84" y="64"/>
                      <a:pt x="84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0" y="63"/>
                      <a:pt x="79" y="60"/>
                      <a:pt x="78" y="58"/>
                    </a:cubicBezTo>
                    <a:cubicBezTo>
                      <a:pt x="78" y="57"/>
                      <a:pt x="78" y="57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5" y="56"/>
                      <a:pt x="73" y="55"/>
                      <a:pt x="72" y="53"/>
                    </a:cubicBezTo>
                    <a:cubicBezTo>
                      <a:pt x="72" y="51"/>
                      <a:pt x="72" y="49"/>
                      <a:pt x="74" y="48"/>
                    </a:cubicBezTo>
                    <a:cubicBezTo>
                      <a:pt x="68" y="47"/>
                      <a:pt x="64" y="44"/>
                      <a:pt x="61" y="4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0" y="38"/>
                      <a:pt x="60" y="36"/>
                      <a:pt x="61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3"/>
                      <a:pt x="61" y="33"/>
                      <a:pt x="61" y="32"/>
                    </a:cubicBezTo>
                    <a:cubicBezTo>
                      <a:pt x="60" y="33"/>
                      <a:pt x="59" y="34"/>
                      <a:pt x="58" y="35"/>
                    </a:cubicBezTo>
                    <a:cubicBezTo>
                      <a:pt x="58" y="35"/>
                      <a:pt x="57" y="36"/>
                      <a:pt x="56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8"/>
                      <a:pt x="57" y="40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5"/>
                      <a:pt x="47" y="54"/>
                      <a:pt x="47" y="55"/>
                    </a:cubicBezTo>
                    <a:cubicBezTo>
                      <a:pt x="44" y="57"/>
                      <a:pt x="43" y="58"/>
                      <a:pt x="42" y="58"/>
                    </a:cubicBezTo>
                    <a:cubicBezTo>
                      <a:pt x="40" y="58"/>
                      <a:pt x="37" y="57"/>
                      <a:pt x="36" y="55"/>
                    </a:cubicBezTo>
                    <a:cubicBezTo>
                      <a:pt x="35" y="54"/>
                      <a:pt x="33" y="54"/>
                      <a:pt x="33" y="54"/>
                    </a:cubicBezTo>
                    <a:cubicBezTo>
                      <a:pt x="31" y="54"/>
                      <a:pt x="30" y="55"/>
                      <a:pt x="29" y="55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3" y="58"/>
                      <a:pt x="23" y="58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8" y="58"/>
                      <a:pt x="18" y="58"/>
                      <a:pt x="17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8"/>
                      <a:pt x="15" y="58"/>
                      <a:pt x="15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3" y="57"/>
                      <a:pt x="13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10" y="61"/>
                      <a:pt x="12" y="64"/>
                      <a:pt x="13" y="66"/>
                    </a:cubicBezTo>
                    <a:cubicBezTo>
                      <a:pt x="14" y="68"/>
                      <a:pt x="14" y="69"/>
                      <a:pt x="14" y="71"/>
                    </a:cubicBezTo>
                    <a:cubicBezTo>
                      <a:pt x="14" y="71"/>
                      <a:pt x="14" y="72"/>
                      <a:pt x="14" y="72"/>
                    </a:cubicBezTo>
                    <a:cubicBezTo>
                      <a:pt x="14" y="73"/>
                      <a:pt x="15" y="73"/>
                      <a:pt x="16" y="74"/>
                    </a:cubicBezTo>
                    <a:cubicBezTo>
                      <a:pt x="18" y="75"/>
                      <a:pt x="19" y="76"/>
                      <a:pt x="20" y="78"/>
                    </a:cubicBezTo>
                    <a:cubicBezTo>
                      <a:pt x="21" y="79"/>
                      <a:pt x="21" y="81"/>
                      <a:pt x="20" y="83"/>
                    </a:cubicBezTo>
                    <a:cubicBezTo>
                      <a:pt x="16" y="89"/>
                      <a:pt x="11" y="93"/>
                      <a:pt x="5" y="96"/>
                    </a:cubicBezTo>
                    <a:cubicBezTo>
                      <a:pt x="4" y="97"/>
                      <a:pt x="2" y="96"/>
                      <a:pt x="1" y="95"/>
                    </a:cubicBezTo>
                    <a:cubicBezTo>
                      <a:pt x="1" y="95"/>
                      <a:pt x="1" y="95"/>
                      <a:pt x="1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1" y="97"/>
                      <a:pt x="5" y="100"/>
                      <a:pt x="7" y="102"/>
                    </a:cubicBezTo>
                    <a:cubicBezTo>
                      <a:pt x="9" y="103"/>
                      <a:pt x="11" y="104"/>
                      <a:pt x="13" y="106"/>
                    </a:cubicBezTo>
                    <a:cubicBezTo>
                      <a:pt x="15" y="110"/>
                      <a:pt x="15" y="113"/>
                      <a:pt x="15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15" y="119"/>
                      <a:pt x="13" y="120"/>
                      <a:pt x="11" y="120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0" y="122"/>
                      <a:pt x="8" y="124"/>
                      <a:pt x="7" y="125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8" y="125"/>
                      <a:pt x="9" y="126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9" y="131"/>
                      <a:pt x="8" y="131"/>
                    </a:cubicBezTo>
                    <a:cubicBezTo>
                      <a:pt x="11" y="136"/>
                      <a:pt x="15" y="139"/>
                      <a:pt x="19" y="141"/>
                    </a:cubicBezTo>
                    <a:cubicBezTo>
                      <a:pt x="20" y="141"/>
                      <a:pt x="20" y="141"/>
                      <a:pt x="21" y="141"/>
                    </a:cubicBezTo>
                    <a:cubicBezTo>
                      <a:pt x="21" y="143"/>
                      <a:pt x="21" y="143"/>
                      <a:pt x="21" y="143"/>
                    </a:cubicBezTo>
                    <a:cubicBezTo>
                      <a:pt x="21" y="143"/>
                      <a:pt x="21" y="143"/>
                      <a:pt x="21" y="143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3" y="141"/>
                      <a:pt x="23" y="141"/>
                      <a:pt x="23" y="141"/>
                    </a:cubicBezTo>
                    <a:cubicBezTo>
                      <a:pt x="24" y="141"/>
                      <a:pt x="25" y="140"/>
                      <a:pt x="26" y="140"/>
                    </a:cubicBezTo>
                    <a:cubicBezTo>
                      <a:pt x="26" y="140"/>
                      <a:pt x="27" y="140"/>
                      <a:pt x="27" y="140"/>
                    </a:cubicBezTo>
                    <a:cubicBezTo>
                      <a:pt x="30" y="139"/>
                      <a:pt x="32" y="139"/>
                      <a:pt x="35" y="140"/>
                    </a:cubicBezTo>
                    <a:cubicBezTo>
                      <a:pt x="40" y="144"/>
                      <a:pt x="37" y="150"/>
                      <a:pt x="34" y="154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32" y="157"/>
                      <a:pt x="32" y="158"/>
                      <a:pt x="32" y="158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36" y="159"/>
                      <a:pt x="42" y="159"/>
                      <a:pt x="45" y="155"/>
                    </a:cubicBezTo>
                    <a:cubicBezTo>
                      <a:pt x="47" y="154"/>
                      <a:pt x="48" y="152"/>
                      <a:pt x="49" y="150"/>
                    </a:cubicBezTo>
                    <a:cubicBezTo>
                      <a:pt x="50" y="147"/>
                      <a:pt x="52" y="145"/>
                      <a:pt x="53" y="144"/>
                    </a:cubicBezTo>
                    <a:cubicBezTo>
                      <a:pt x="54" y="143"/>
                      <a:pt x="56" y="142"/>
                      <a:pt x="57" y="142"/>
                    </a:cubicBezTo>
                    <a:cubicBezTo>
                      <a:pt x="58" y="141"/>
                      <a:pt x="58" y="141"/>
                      <a:pt x="58" y="141"/>
                    </a:cubicBezTo>
                    <a:cubicBezTo>
                      <a:pt x="58" y="141"/>
                      <a:pt x="58" y="141"/>
                      <a:pt x="58" y="141"/>
                    </a:cubicBezTo>
                    <a:cubicBezTo>
                      <a:pt x="58" y="140"/>
                      <a:pt x="59" y="138"/>
                      <a:pt x="59" y="137"/>
                    </a:cubicBezTo>
                    <a:cubicBezTo>
                      <a:pt x="63" y="133"/>
                      <a:pt x="69" y="130"/>
                      <a:pt x="74" y="128"/>
                    </a:cubicBezTo>
                    <a:cubicBezTo>
                      <a:pt x="80" y="128"/>
                      <a:pt x="85" y="130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4" y="132"/>
                      <a:pt x="98" y="136"/>
                      <a:pt x="105" y="142"/>
                    </a:cubicBezTo>
                    <a:cubicBezTo>
                      <a:pt x="106" y="143"/>
                      <a:pt x="107" y="144"/>
                      <a:pt x="107" y="144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2" y="146"/>
                      <a:pt x="113" y="145"/>
                      <a:pt x="113" y="145"/>
                    </a:cubicBezTo>
                    <a:cubicBezTo>
                      <a:pt x="115" y="146"/>
                      <a:pt x="117" y="146"/>
                      <a:pt x="118" y="148"/>
                    </a:cubicBezTo>
                    <a:cubicBezTo>
                      <a:pt x="118" y="148"/>
                      <a:pt x="118" y="148"/>
                      <a:pt x="118" y="148"/>
                    </a:cubicBezTo>
                    <a:cubicBezTo>
                      <a:pt x="119" y="148"/>
                      <a:pt x="119" y="148"/>
                      <a:pt x="120" y="148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3" y="148"/>
                      <a:pt x="124" y="149"/>
                      <a:pt x="126" y="151"/>
                    </a:cubicBezTo>
                    <a:cubicBezTo>
                      <a:pt x="130" y="155"/>
                      <a:pt x="133" y="161"/>
                      <a:pt x="133" y="168"/>
                    </a:cubicBezTo>
                    <a:cubicBezTo>
                      <a:pt x="133" y="173"/>
                      <a:pt x="135" y="178"/>
                      <a:pt x="138" y="182"/>
                    </a:cubicBezTo>
                    <a:cubicBezTo>
                      <a:pt x="142" y="189"/>
                      <a:pt x="144" y="193"/>
                      <a:pt x="143" y="202"/>
                    </a:cubicBezTo>
                    <a:cubicBezTo>
                      <a:pt x="143" y="203"/>
                      <a:pt x="142" y="204"/>
                      <a:pt x="142" y="205"/>
                    </a:cubicBezTo>
                    <a:cubicBezTo>
                      <a:pt x="142" y="205"/>
                      <a:pt x="142" y="205"/>
                      <a:pt x="142" y="205"/>
                    </a:cubicBezTo>
                    <a:cubicBezTo>
                      <a:pt x="145" y="204"/>
                      <a:pt x="148" y="205"/>
                      <a:pt x="150" y="206"/>
                    </a:cubicBezTo>
                    <a:cubicBezTo>
                      <a:pt x="153" y="208"/>
                      <a:pt x="151" y="212"/>
                      <a:pt x="151" y="213"/>
                    </a:cubicBezTo>
                    <a:cubicBezTo>
                      <a:pt x="151" y="213"/>
                      <a:pt x="151" y="213"/>
                      <a:pt x="151" y="213"/>
                    </a:cubicBezTo>
                    <a:cubicBezTo>
                      <a:pt x="152" y="213"/>
                      <a:pt x="152" y="213"/>
                      <a:pt x="152" y="213"/>
                    </a:cubicBezTo>
                    <a:cubicBezTo>
                      <a:pt x="154" y="213"/>
                      <a:pt x="155" y="214"/>
                      <a:pt x="157" y="215"/>
                    </a:cubicBezTo>
                    <a:cubicBezTo>
                      <a:pt x="158" y="216"/>
                      <a:pt x="159" y="217"/>
                      <a:pt x="159" y="219"/>
                    </a:cubicBezTo>
                    <a:cubicBezTo>
                      <a:pt x="159" y="219"/>
                      <a:pt x="160" y="220"/>
                      <a:pt x="160" y="220"/>
                    </a:cubicBezTo>
                    <a:cubicBezTo>
                      <a:pt x="161" y="220"/>
                      <a:pt x="162" y="220"/>
                      <a:pt x="163" y="221"/>
                    </a:cubicBezTo>
                    <a:cubicBezTo>
                      <a:pt x="167" y="225"/>
                      <a:pt x="169" y="230"/>
                      <a:pt x="167" y="233"/>
                    </a:cubicBezTo>
                    <a:cubicBezTo>
                      <a:pt x="170" y="233"/>
                      <a:pt x="170" y="233"/>
                      <a:pt x="170" y="233"/>
                    </a:cubicBezTo>
                    <a:cubicBezTo>
                      <a:pt x="175" y="233"/>
                      <a:pt x="179" y="234"/>
                      <a:pt x="183" y="238"/>
                    </a:cubicBezTo>
                    <a:cubicBezTo>
                      <a:pt x="185" y="240"/>
                      <a:pt x="187" y="243"/>
                      <a:pt x="188" y="246"/>
                    </a:cubicBezTo>
                    <a:cubicBezTo>
                      <a:pt x="189" y="247"/>
                      <a:pt x="190" y="249"/>
                      <a:pt x="191" y="250"/>
                    </a:cubicBezTo>
                    <a:cubicBezTo>
                      <a:pt x="192" y="250"/>
                      <a:pt x="193" y="250"/>
                      <a:pt x="194" y="250"/>
                    </a:cubicBezTo>
                    <a:cubicBezTo>
                      <a:pt x="197" y="252"/>
                      <a:pt x="200" y="254"/>
                      <a:pt x="203" y="256"/>
                    </a:cubicBezTo>
                    <a:cubicBezTo>
                      <a:pt x="206" y="258"/>
                      <a:pt x="207" y="260"/>
                      <a:pt x="206" y="263"/>
                    </a:cubicBezTo>
                    <a:cubicBezTo>
                      <a:pt x="206" y="263"/>
                      <a:pt x="206" y="264"/>
                      <a:pt x="208" y="267"/>
                    </a:cubicBezTo>
                    <a:cubicBezTo>
                      <a:pt x="209" y="268"/>
                      <a:pt x="210" y="268"/>
                      <a:pt x="212" y="269"/>
                    </a:cubicBezTo>
                    <a:cubicBezTo>
                      <a:pt x="213" y="269"/>
                      <a:pt x="215" y="270"/>
                      <a:pt x="217" y="272"/>
                    </a:cubicBezTo>
                    <a:cubicBezTo>
                      <a:pt x="217" y="272"/>
                      <a:pt x="217" y="272"/>
                      <a:pt x="217" y="272"/>
                    </a:cubicBezTo>
                    <a:cubicBezTo>
                      <a:pt x="223" y="280"/>
                      <a:pt x="223" y="280"/>
                      <a:pt x="223" y="280"/>
                    </a:cubicBezTo>
                    <a:cubicBezTo>
                      <a:pt x="224" y="280"/>
                      <a:pt x="225" y="280"/>
                      <a:pt x="226" y="280"/>
                    </a:cubicBezTo>
                    <a:cubicBezTo>
                      <a:pt x="229" y="280"/>
                      <a:pt x="232" y="281"/>
                      <a:pt x="235" y="283"/>
                    </a:cubicBezTo>
                    <a:cubicBezTo>
                      <a:pt x="236" y="284"/>
                      <a:pt x="237" y="286"/>
                      <a:pt x="238" y="288"/>
                    </a:cubicBezTo>
                    <a:cubicBezTo>
                      <a:pt x="238" y="289"/>
                      <a:pt x="238" y="290"/>
                      <a:pt x="239" y="290"/>
                    </a:cubicBezTo>
                    <a:cubicBezTo>
                      <a:pt x="240" y="290"/>
                      <a:pt x="241" y="290"/>
                      <a:pt x="241" y="289"/>
                    </a:cubicBezTo>
                    <a:cubicBezTo>
                      <a:pt x="243" y="287"/>
                      <a:pt x="245" y="286"/>
                      <a:pt x="247" y="286"/>
                    </a:cubicBezTo>
                    <a:cubicBezTo>
                      <a:pt x="250" y="286"/>
                      <a:pt x="253" y="287"/>
                      <a:pt x="256" y="289"/>
                    </a:cubicBezTo>
                    <a:cubicBezTo>
                      <a:pt x="256" y="289"/>
                      <a:pt x="256" y="289"/>
                      <a:pt x="256" y="289"/>
                    </a:cubicBezTo>
                    <a:cubicBezTo>
                      <a:pt x="256" y="288"/>
                      <a:pt x="256" y="288"/>
                      <a:pt x="256" y="288"/>
                    </a:cubicBezTo>
                    <a:cubicBezTo>
                      <a:pt x="258" y="286"/>
                      <a:pt x="262" y="287"/>
                      <a:pt x="265" y="288"/>
                    </a:cubicBezTo>
                    <a:cubicBezTo>
                      <a:pt x="270" y="290"/>
                      <a:pt x="279" y="304"/>
                      <a:pt x="281" y="308"/>
                    </a:cubicBezTo>
                    <a:cubicBezTo>
                      <a:pt x="281" y="309"/>
                      <a:pt x="281" y="309"/>
                      <a:pt x="281" y="310"/>
                    </a:cubicBezTo>
                    <a:cubicBezTo>
                      <a:pt x="282" y="310"/>
                      <a:pt x="283" y="310"/>
                      <a:pt x="283" y="310"/>
                    </a:cubicBezTo>
                    <a:cubicBezTo>
                      <a:pt x="283" y="309"/>
                      <a:pt x="284" y="307"/>
                      <a:pt x="285" y="307"/>
                    </a:cubicBezTo>
                    <a:cubicBezTo>
                      <a:pt x="288" y="306"/>
                      <a:pt x="289" y="307"/>
                      <a:pt x="295" y="312"/>
                    </a:cubicBezTo>
                    <a:cubicBezTo>
                      <a:pt x="297" y="313"/>
                      <a:pt x="298" y="314"/>
                      <a:pt x="298" y="316"/>
                    </a:cubicBezTo>
                    <a:cubicBezTo>
                      <a:pt x="298" y="317"/>
                      <a:pt x="298" y="319"/>
                      <a:pt x="297" y="320"/>
                    </a:cubicBezTo>
                    <a:cubicBezTo>
                      <a:pt x="297" y="319"/>
                      <a:pt x="298" y="319"/>
                      <a:pt x="299" y="318"/>
                    </a:cubicBezTo>
                    <a:cubicBezTo>
                      <a:pt x="301" y="316"/>
                      <a:pt x="304" y="315"/>
                      <a:pt x="307" y="315"/>
                    </a:cubicBezTo>
                    <a:cubicBezTo>
                      <a:pt x="310" y="316"/>
                      <a:pt x="313" y="318"/>
                      <a:pt x="315" y="321"/>
                    </a:cubicBezTo>
                    <a:cubicBezTo>
                      <a:pt x="315" y="321"/>
                      <a:pt x="315" y="322"/>
                      <a:pt x="316" y="322"/>
                    </a:cubicBezTo>
                    <a:cubicBezTo>
                      <a:pt x="318" y="325"/>
                      <a:pt x="319" y="327"/>
                      <a:pt x="320" y="331"/>
                    </a:cubicBezTo>
                    <a:cubicBezTo>
                      <a:pt x="320" y="333"/>
                      <a:pt x="319" y="335"/>
                      <a:pt x="317" y="337"/>
                    </a:cubicBezTo>
                    <a:cubicBezTo>
                      <a:pt x="317" y="337"/>
                      <a:pt x="317" y="338"/>
                      <a:pt x="317" y="338"/>
                    </a:cubicBezTo>
                    <a:cubicBezTo>
                      <a:pt x="317" y="338"/>
                      <a:pt x="318" y="338"/>
                      <a:pt x="319" y="338"/>
                    </a:cubicBezTo>
                    <a:cubicBezTo>
                      <a:pt x="321" y="338"/>
                      <a:pt x="322" y="339"/>
                      <a:pt x="324" y="339"/>
                    </a:cubicBezTo>
                    <a:cubicBezTo>
                      <a:pt x="326" y="341"/>
                      <a:pt x="328" y="343"/>
                      <a:pt x="330" y="345"/>
                    </a:cubicBezTo>
                    <a:cubicBezTo>
                      <a:pt x="331" y="345"/>
                      <a:pt x="331" y="345"/>
                      <a:pt x="331" y="345"/>
                    </a:cubicBezTo>
                    <a:cubicBezTo>
                      <a:pt x="331" y="345"/>
                      <a:pt x="331" y="345"/>
                      <a:pt x="331" y="345"/>
                    </a:cubicBezTo>
                    <a:cubicBezTo>
                      <a:pt x="332" y="345"/>
                      <a:pt x="334" y="345"/>
                      <a:pt x="335" y="344"/>
                    </a:cubicBezTo>
                    <a:cubicBezTo>
                      <a:pt x="337" y="344"/>
                      <a:pt x="339" y="343"/>
                      <a:pt x="341" y="343"/>
                    </a:cubicBezTo>
                    <a:cubicBezTo>
                      <a:pt x="347" y="343"/>
                      <a:pt x="349" y="348"/>
                      <a:pt x="352" y="354"/>
                    </a:cubicBezTo>
                    <a:cubicBezTo>
                      <a:pt x="354" y="357"/>
                      <a:pt x="354" y="361"/>
                      <a:pt x="353" y="365"/>
                    </a:cubicBezTo>
                    <a:cubicBezTo>
                      <a:pt x="353" y="365"/>
                      <a:pt x="353" y="366"/>
                      <a:pt x="356" y="369"/>
                    </a:cubicBezTo>
                    <a:cubicBezTo>
                      <a:pt x="356" y="369"/>
                      <a:pt x="356" y="369"/>
                      <a:pt x="356" y="369"/>
                    </a:cubicBezTo>
                    <a:cubicBezTo>
                      <a:pt x="357" y="369"/>
                      <a:pt x="358" y="370"/>
                      <a:pt x="359" y="371"/>
                    </a:cubicBezTo>
                    <a:cubicBezTo>
                      <a:pt x="361" y="374"/>
                      <a:pt x="363" y="377"/>
                      <a:pt x="364" y="380"/>
                    </a:cubicBezTo>
                    <a:cubicBezTo>
                      <a:pt x="365" y="383"/>
                      <a:pt x="366" y="386"/>
                      <a:pt x="366" y="388"/>
                    </a:cubicBezTo>
                    <a:cubicBezTo>
                      <a:pt x="366" y="391"/>
                      <a:pt x="366" y="394"/>
                      <a:pt x="367" y="396"/>
                    </a:cubicBezTo>
                    <a:cubicBezTo>
                      <a:pt x="368" y="397"/>
                      <a:pt x="369" y="397"/>
                      <a:pt x="370" y="398"/>
                    </a:cubicBezTo>
                    <a:cubicBezTo>
                      <a:pt x="373" y="400"/>
                      <a:pt x="374" y="402"/>
                      <a:pt x="375" y="405"/>
                    </a:cubicBezTo>
                    <a:cubicBezTo>
                      <a:pt x="375" y="408"/>
                      <a:pt x="374" y="411"/>
                      <a:pt x="372" y="413"/>
                    </a:cubicBezTo>
                    <a:cubicBezTo>
                      <a:pt x="369" y="415"/>
                      <a:pt x="367" y="416"/>
                      <a:pt x="364" y="416"/>
                    </a:cubicBezTo>
                    <a:cubicBezTo>
                      <a:pt x="360" y="417"/>
                      <a:pt x="359" y="417"/>
                      <a:pt x="359" y="418"/>
                    </a:cubicBezTo>
                    <a:cubicBezTo>
                      <a:pt x="359" y="419"/>
                      <a:pt x="359" y="419"/>
                      <a:pt x="359" y="419"/>
                    </a:cubicBezTo>
                    <a:cubicBezTo>
                      <a:pt x="361" y="420"/>
                      <a:pt x="362" y="421"/>
                      <a:pt x="362" y="423"/>
                    </a:cubicBezTo>
                    <a:cubicBezTo>
                      <a:pt x="363" y="425"/>
                      <a:pt x="362" y="427"/>
                      <a:pt x="361" y="428"/>
                    </a:cubicBezTo>
                    <a:cubicBezTo>
                      <a:pt x="361" y="429"/>
                      <a:pt x="361" y="429"/>
                      <a:pt x="361" y="430"/>
                    </a:cubicBezTo>
                    <a:cubicBezTo>
                      <a:pt x="361" y="430"/>
                      <a:pt x="361" y="431"/>
                      <a:pt x="361" y="431"/>
                    </a:cubicBezTo>
                    <a:cubicBezTo>
                      <a:pt x="361" y="433"/>
                      <a:pt x="360" y="435"/>
                      <a:pt x="359" y="437"/>
                    </a:cubicBezTo>
                    <a:cubicBezTo>
                      <a:pt x="357" y="438"/>
                      <a:pt x="356" y="439"/>
                      <a:pt x="354" y="440"/>
                    </a:cubicBezTo>
                    <a:cubicBezTo>
                      <a:pt x="353" y="440"/>
                      <a:pt x="352" y="440"/>
                      <a:pt x="352" y="441"/>
                    </a:cubicBezTo>
                    <a:cubicBezTo>
                      <a:pt x="351" y="443"/>
                      <a:pt x="352" y="445"/>
                      <a:pt x="353" y="447"/>
                    </a:cubicBezTo>
                    <a:cubicBezTo>
                      <a:pt x="353" y="449"/>
                      <a:pt x="354" y="451"/>
                      <a:pt x="356" y="452"/>
                    </a:cubicBezTo>
                    <a:cubicBezTo>
                      <a:pt x="365" y="454"/>
                      <a:pt x="366" y="451"/>
                      <a:pt x="368" y="444"/>
                    </a:cubicBezTo>
                    <a:cubicBezTo>
                      <a:pt x="369" y="439"/>
                      <a:pt x="372" y="434"/>
                      <a:pt x="375" y="431"/>
                    </a:cubicBezTo>
                    <a:cubicBezTo>
                      <a:pt x="377" y="430"/>
                      <a:pt x="378" y="429"/>
                      <a:pt x="380" y="428"/>
                    </a:cubicBezTo>
                    <a:cubicBezTo>
                      <a:pt x="382" y="427"/>
                      <a:pt x="383" y="427"/>
                      <a:pt x="383" y="425"/>
                    </a:cubicBezTo>
                    <a:cubicBezTo>
                      <a:pt x="383" y="423"/>
                      <a:pt x="383" y="420"/>
                      <a:pt x="382" y="418"/>
                    </a:cubicBezTo>
                    <a:cubicBezTo>
                      <a:pt x="380" y="414"/>
                      <a:pt x="381" y="409"/>
                      <a:pt x="384" y="405"/>
                    </a:cubicBezTo>
                    <a:cubicBezTo>
                      <a:pt x="388" y="401"/>
                      <a:pt x="393" y="398"/>
                      <a:pt x="398" y="397"/>
                    </a:cubicBezTo>
                    <a:cubicBezTo>
                      <a:pt x="404" y="396"/>
                      <a:pt x="406" y="395"/>
                      <a:pt x="406" y="393"/>
                    </a:cubicBezTo>
                    <a:cubicBezTo>
                      <a:pt x="406" y="391"/>
                      <a:pt x="406" y="390"/>
                      <a:pt x="406" y="388"/>
                    </a:cubicBezTo>
                    <a:cubicBezTo>
                      <a:pt x="403" y="386"/>
                      <a:pt x="402" y="385"/>
                      <a:pt x="401" y="379"/>
                    </a:cubicBezTo>
                    <a:cubicBezTo>
                      <a:pt x="401" y="378"/>
                      <a:pt x="402" y="377"/>
                      <a:pt x="402" y="376"/>
                    </a:cubicBezTo>
                    <a:cubicBezTo>
                      <a:pt x="401" y="376"/>
                      <a:pt x="401" y="376"/>
                      <a:pt x="400" y="376"/>
                    </a:cubicBezTo>
                    <a:cubicBezTo>
                      <a:pt x="398" y="374"/>
                      <a:pt x="396" y="373"/>
                      <a:pt x="394" y="371"/>
                    </a:cubicBezTo>
                    <a:cubicBezTo>
                      <a:pt x="392" y="370"/>
                      <a:pt x="390" y="368"/>
                      <a:pt x="388" y="368"/>
                    </a:cubicBezTo>
                    <a:cubicBezTo>
                      <a:pt x="388" y="367"/>
                      <a:pt x="387" y="368"/>
                      <a:pt x="386" y="368"/>
                    </a:cubicBezTo>
                    <a:cubicBezTo>
                      <a:pt x="383" y="369"/>
                      <a:pt x="379" y="368"/>
                      <a:pt x="377" y="365"/>
                    </a:cubicBezTo>
                    <a:cubicBezTo>
                      <a:pt x="373" y="359"/>
                      <a:pt x="373" y="355"/>
                      <a:pt x="377" y="351"/>
                    </a:cubicBezTo>
                    <a:cubicBezTo>
                      <a:pt x="378" y="350"/>
                      <a:pt x="379" y="349"/>
                      <a:pt x="379" y="347"/>
                    </a:cubicBezTo>
                    <a:cubicBezTo>
                      <a:pt x="379" y="347"/>
                      <a:pt x="379" y="347"/>
                      <a:pt x="379" y="347"/>
                    </a:cubicBezTo>
                    <a:cubicBezTo>
                      <a:pt x="379" y="346"/>
                      <a:pt x="378" y="345"/>
                      <a:pt x="378" y="345"/>
                    </a:cubicBezTo>
                    <a:cubicBezTo>
                      <a:pt x="378" y="344"/>
                      <a:pt x="378" y="344"/>
                      <a:pt x="378" y="344"/>
                    </a:cubicBezTo>
                    <a:cubicBezTo>
                      <a:pt x="381" y="336"/>
                      <a:pt x="385" y="328"/>
                      <a:pt x="389" y="320"/>
                    </a:cubicBezTo>
                    <a:cubicBezTo>
                      <a:pt x="396" y="313"/>
                      <a:pt x="402" y="317"/>
                      <a:pt x="407" y="320"/>
                    </a:cubicBezTo>
                    <a:cubicBezTo>
                      <a:pt x="408" y="321"/>
                      <a:pt x="410" y="322"/>
                      <a:pt x="412" y="323"/>
                    </a:cubicBezTo>
                    <a:cubicBezTo>
                      <a:pt x="415" y="323"/>
                      <a:pt x="418" y="323"/>
                      <a:pt x="420" y="323"/>
                    </a:cubicBezTo>
                    <a:cubicBezTo>
                      <a:pt x="422" y="323"/>
                      <a:pt x="424" y="323"/>
                      <a:pt x="426" y="323"/>
                    </a:cubicBezTo>
                    <a:cubicBezTo>
                      <a:pt x="429" y="322"/>
                      <a:pt x="433" y="324"/>
                      <a:pt x="435" y="326"/>
                    </a:cubicBezTo>
                    <a:cubicBezTo>
                      <a:pt x="437" y="329"/>
                      <a:pt x="438" y="332"/>
                      <a:pt x="439" y="336"/>
                    </a:cubicBezTo>
                    <a:cubicBezTo>
                      <a:pt x="439" y="340"/>
                      <a:pt x="442" y="344"/>
                      <a:pt x="447" y="345"/>
                    </a:cubicBezTo>
                    <a:cubicBezTo>
                      <a:pt x="448" y="345"/>
                      <a:pt x="449" y="346"/>
                      <a:pt x="450" y="346"/>
                    </a:cubicBezTo>
                    <a:cubicBezTo>
                      <a:pt x="450" y="345"/>
                      <a:pt x="450" y="344"/>
                      <a:pt x="450" y="343"/>
                    </a:cubicBezTo>
                    <a:cubicBezTo>
                      <a:pt x="450" y="341"/>
                      <a:pt x="450" y="339"/>
                      <a:pt x="450" y="337"/>
                    </a:cubicBezTo>
                    <a:cubicBezTo>
                      <a:pt x="451" y="336"/>
                      <a:pt x="452" y="334"/>
                      <a:pt x="453" y="333"/>
                    </a:cubicBezTo>
                    <a:cubicBezTo>
                      <a:pt x="453" y="333"/>
                      <a:pt x="453" y="333"/>
                      <a:pt x="453" y="333"/>
                    </a:cubicBezTo>
                    <a:cubicBezTo>
                      <a:pt x="453" y="333"/>
                      <a:pt x="453" y="333"/>
                      <a:pt x="453" y="332"/>
                    </a:cubicBezTo>
                    <a:cubicBezTo>
                      <a:pt x="452" y="327"/>
                      <a:pt x="447" y="322"/>
                      <a:pt x="441" y="320"/>
                    </a:cubicBezTo>
                    <a:cubicBezTo>
                      <a:pt x="438" y="319"/>
                      <a:pt x="435" y="317"/>
                      <a:pt x="432" y="314"/>
                    </a:cubicBezTo>
                    <a:cubicBezTo>
                      <a:pt x="432" y="313"/>
                      <a:pt x="431" y="311"/>
                      <a:pt x="431" y="310"/>
                    </a:cubicBezTo>
                    <a:cubicBezTo>
                      <a:pt x="431" y="309"/>
                      <a:pt x="431" y="309"/>
                      <a:pt x="431" y="309"/>
                    </a:cubicBezTo>
                    <a:cubicBezTo>
                      <a:pt x="428" y="307"/>
                      <a:pt x="424" y="306"/>
                      <a:pt x="419" y="305"/>
                    </a:cubicBezTo>
                    <a:cubicBezTo>
                      <a:pt x="417" y="305"/>
                      <a:pt x="414" y="304"/>
                      <a:pt x="411" y="303"/>
                    </a:cubicBezTo>
                    <a:cubicBezTo>
                      <a:pt x="408" y="302"/>
                      <a:pt x="405" y="300"/>
                      <a:pt x="403" y="297"/>
                    </a:cubicBezTo>
                    <a:cubicBezTo>
                      <a:pt x="401" y="296"/>
                      <a:pt x="400" y="295"/>
                      <a:pt x="398" y="294"/>
                    </a:cubicBezTo>
                    <a:cubicBezTo>
                      <a:pt x="391" y="291"/>
                      <a:pt x="384" y="288"/>
                      <a:pt x="377" y="287"/>
                    </a:cubicBezTo>
                    <a:cubicBezTo>
                      <a:pt x="367" y="286"/>
                      <a:pt x="358" y="282"/>
                      <a:pt x="350" y="277"/>
                    </a:cubicBezTo>
                    <a:cubicBezTo>
                      <a:pt x="346" y="276"/>
                      <a:pt x="344" y="273"/>
                      <a:pt x="344" y="269"/>
                    </a:cubicBezTo>
                    <a:cubicBezTo>
                      <a:pt x="344" y="265"/>
                      <a:pt x="347" y="262"/>
                      <a:pt x="350" y="260"/>
                    </a:cubicBezTo>
                    <a:cubicBezTo>
                      <a:pt x="352" y="258"/>
                      <a:pt x="355" y="256"/>
                      <a:pt x="355" y="254"/>
                    </a:cubicBezTo>
                    <a:cubicBezTo>
                      <a:pt x="355" y="253"/>
                      <a:pt x="354" y="252"/>
                      <a:pt x="354" y="252"/>
                    </a:cubicBezTo>
                    <a:cubicBezTo>
                      <a:pt x="353" y="251"/>
                      <a:pt x="351" y="251"/>
                      <a:pt x="348" y="252"/>
                    </a:cubicBezTo>
                    <a:cubicBezTo>
                      <a:pt x="347" y="253"/>
                      <a:pt x="346" y="253"/>
                      <a:pt x="344" y="254"/>
                    </a:cubicBezTo>
                    <a:cubicBezTo>
                      <a:pt x="343" y="254"/>
                      <a:pt x="343" y="254"/>
                      <a:pt x="343" y="254"/>
                    </a:cubicBezTo>
                    <a:cubicBezTo>
                      <a:pt x="330" y="256"/>
                      <a:pt x="310" y="259"/>
                      <a:pt x="299" y="247"/>
                    </a:cubicBezTo>
                    <a:cubicBezTo>
                      <a:pt x="298" y="246"/>
                      <a:pt x="297" y="244"/>
                      <a:pt x="297" y="243"/>
                    </a:cubicBezTo>
                    <a:cubicBezTo>
                      <a:pt x="297" y="243"/>
                      <a:pt x="297" y="243"/>
                      <a:pt x="297" y="243"/>
                    </a:cubicBezTo>
                    <a:cubicBezTo>
                      <a:pt x="297" y="242"/>
                      <a:pt x="296" y="242"/>
                      <a:pt x="295" y="242"/>
                    </a:cubicBezTo>
                    <a:cubicBezTo>
                      <a:pt x="293" y="241"/>
                      <a:pt x="292" y="241"/>
                      <a:pt x="291" y="240"/>
                    </a:cubicBezTo>
                    <a:cubicBezTo>
                      <a:pt x="283" y="233"/>
                      <a:pt x="274" y="226"/>
                      <a:pt x="269" y="218"/>
                    </a:cubicBezTo>
                    <a:cubicBezTo>
                      <a:pt x="267" y="212"/>
                      <a:pt x="264" y="206"/>
                      <a:pt x="263" y="200"/>
                    </a:cubicBezTo>
                    <a:cubicBezTo>
                      <a:pt x="260" y="191"/>
                      <a:pt x="255" y="177"/>
                      <a:pt x="253" y="175"/>
                    </a:cubicBezTo>
                    <a:cubicBezTo>
                      <a:pt x="251" y="174"/>
                      <a:pt x="249" y="173"/>
                      <a:pt x="247" y="172"/>
                    </a:cubicBezTo>
                    <a:cubicBezTo>
                      <a:pt x="245" y="172"/>
                      <a:pt x="243" y="171"/>
                      <a:pt x="241" y="17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38" y="168"/>
                      <a:pt x="238" y="168"/>
                      <a:pt x="238" y="168"/>
                    </a:cubicBezTo>
                    <a:cubicBezTo>
                      <a:pt x="238" y="168"/>
                      <a:pt x="238" y="168"/>
                      <a:pt x="238" y="168"/>
                    </a:cubicBezTo>
                    <a:cubicBezTo>
                      <a:pt x="237" y="167"/>
                      <a:pt x="237" y="167"/>
                      <a:pt x="237" y="167"/>
                    </a:cubicBezTo>
                    <a:cubicBezTo>
                      <a:pt x="236" y="167"/>
                      <a:pt x="236" y="167"/>
                      <a:pt x="236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2" y="164"/>
                      <a:pt x="232" y="164"/>
                      <a:pt x="232" y="164"/>
                    </a:cubicBezTo>
                    <a:cubicBezTo>
                      <a:pt x="231" y="163"/>
                      <a:pt x="231" y="163"/>
                      <a:pt x="231" y="163"/>
                    </a:cubicBezTo>
                    <a:cubicBezTo>
                      <a:pt x="229" y="162"/>
                      <a:pt x="229" y="162"/>
                      <a:pt x="229" y="162"/>
                    </a:cubicBezTo>
                    <a:cubicBezTo>
                      <a:pt x="228" y="161"/>
                      <a:pt x="228" y="161"/>
                      <a:pt x="228" y="161"/>
                    </a:cubicBezTo>
                    <a:cubicBezTo>
                      <a:pt x="226" y="160"/>
                      <a:pt x="226" y="160"/>
                      <a:pt x="226" y="160"/>
                    </a:cubicBezTo>
                    <a:cubicBezTo>
                      <a:pt x="225" y="159"/>
                      <a:pt x="225" y="159"/>
                      <a:pt x="225" y="159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2" y="157"/>
                      <a:pt x="222" y="157"/>
                      <a:pt x="222" y="156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19" y="154"/>
                      <a:pt x="219" y="154"/>
                      <a:pt x="219" y="154"/>
                    </a:cubicBezTo>
                    <a:cubicBezTo>
                      <a:pt x="217" y="153"/>
                      <a:pt x="217" y="153"/>
                      <a:pt x="217" y="153"/>
                    </a:cubicBezTo>
                    <a:cubicBezTo>
                      <a:pt x="216" y="152"/>
                      <a:pt x="216" y="152"/>
                      <a:pt x="216" y="152"/>
                    </a:cubicBezTo>
                    <a:cubicBezTo>
                      <a:pt x="215" y="152"/>
                      <a:pt x="215" y="152"/>
                      <a:pt x="215" y="152"/>
                    </a:cubicBezTo>
                    <a:cubicBezTo>
                      <a:pt x="215" y="152"/>
                      <a:pt x="215" y="152"/>
                      <a:pt x="215" y="152"/>
                    </a:cubicBezTo>
                    <a:cubicBezTo>
                      <a:pt x="215" y="152"/>
                      <a:pt x="215" y="153"/>
                      <a:pt x="215" y="153"/>
                    </a:cubicBezTo>
                    <a:cubicBezTo>
                      <a:pt x="215" y="153"/>
                      <a:pt x="215" y="154"/>
                      <a:pt x="215" y="154"/>
                    </a:cubicBezTo>
                    <a:cubicBezTo>
                      <a:pt x="215" y="157"/>
                      <a:pt x="214" y="159"/>
                      <a:pt x="212" y="160"/>
                    </a:cubicBezTo>
                    <a:cubicBezTo>
                      <a:pt x="211" y="160"/>
                      <a:pt x="211" y="160"/>
                      <a:pt x="210" y="160"/>
                    </a:cubicBezTo>
                    <a:cubicBezTo>
                      <a:pt x="210" y="160"/>
                      <a:pt x="210" y="160"/>
                      <a:pt x="210" y="160"/>
                    </a:cubicBezTo>
                    <a:cubicBezTo>
                      <a:pt x="210" y="160"/>
                      <a:pt x="209" y="160"/>
                      <a:pt x="209" y="160"/>
                    </a:cubicBezTo>
                    <a:cubicBezTo>
                      <a:pt x="209" y="160"/>
                      <a:pt x="209" y="160"/>
                      <a:pt x="209" y="160"/>
                    </a:cubicBezTo>
                    <a:cubicBezTo>
                      <a:pt x="208" y="160"/>
                      <a:pt x="208" y="160"/>
                      <a:pt x="207" y="159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59"/>
                      <a:pt x="206" y="158"/>
                      <a:pt x="206" y="158"/>
                    </a:cubicBezTo>
                    <a:cubicBezTo>
                      <a:pt x="205" y="156"/>
                      <a:pt x="205" y="156"/>
                      <a:pt x="205" y="156"/>
                    </a:cubicBezTo>
                    <a:cubicBezTo>
                      <a:pt x="206" y="154"/>
                      <a:pt x="206" y="154"/>
                      <a:pt x="206" y="154"/>
                    </a:cubicBezTo>
                    <a:cubicBezTo>
                      <a:pt x="206" y="154"/>
                      <a:pt x="206" y="154"/>
                      <a:pt x="206" y="153"/>
                    </a:cubicBezTo>
                    <a:cubicBezTo>
                      <a:pt x="207" y="152"/>
                      <a:pt x="207" y="151"/>
                      <a:pt x="209" y="150"/>
                    </a:cubicBezTo>
                    <a:cubicBezTo>
                      <a:pt x="209" y="150"/>
                      <a:pt x="209" y="149"/>
                      <a:pt x="210" y="149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49"/>
                      <a:pt x="211" y="149"/>
                      <a:pt x="211" y="149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8" y="146"/>
                      <a:pt x="208" y="146"/>
                      <a:pt x="208" y="146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206" y="144"/>
                      <a:pt x="206" y="144"/>
                      <a:pt x="206" y="144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4" y="141"/>
                      <a:pt x="197" y="118"/>
                      <a:pt x="199" y="114"/>
                    </a:cubicBezTo>
                    <a:cubicBezTo>
                      <a:pt x="200" y="111"/>
                      <a:pt x="203" y="109"/>
                      <a:pt x="206" y="108"/>
                    </a:cubicBezTo>
                    <a:cubicBezTo>
                      <a:pt x="209" y="107"/>
                      <a:pt x="209" y="107"/>
                      <a:pt x="208" y="103"/>
                    </a:cubicBezTo>
                    <a:cubicBezTo>
                      <a:pt x="208" y="102"/>
                      <a:pt x="207" y="101"/>
                      <a:pt x="206" y="101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203" y="100"/>
                      <a:pt x="202" y="100"/>
                      <a:pt x="201" y="99"/>
                    </a:cubicBezTo>
                    <a:cubicBezTo>
                      <a:pt x="200" y="98"/>
                      <a:pt x="200" y="98"/>
                      <a:pt x="200" y="98"/>
                    </a:cubicBezTo>
                    <a:cubicBezTo>
                      <a:pt x="200" y="98"/>
                      <a:pt x="200" y="98"/>
                      <a:pt x="200" y="98"/>
                    </a:cubicBezTo>
                    <a:cubicBezTo>
                      <a:pt x="200" y="98"/>
                      <a:pt x="200" y="98"/>
                      <a:pt x="200" y="98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200" y="97"/>
                      <a:pt x="200" y="96"/>
                      <a:pt x="200" y="96"/>
                    </a:cubicBezTo>
                    <a:cubicBezTo>
                      <a:pt x="200" y="96"/>
                      <a:pt x="200" y="95"/>
                      <a:pt x="200" y="95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199" y="93"/>
                      <a:pt x="199" y="93"/>
                      <a:pt x="199" y="93"/>
                    </a:cubicBezTo>
                    <a:cubicBezTo>
                      <a:pt x="199" y="93"/>
                      <a:pt x="199" y="93"/>
                      <a:pt x="199" y="93"/>
                    </a:cubicBezTo>
                    <a:cubicBezTo>
                      <a:pt x="198" y="92"/>
                      <a:pt x="198" y="92"/>
                      <a:pt x="198" y="92"/>
                    </a:cubicBezTo>
                    <a:cubicBezTo>
                      <a:pt x="198" y="92"/>
                      <a:pt x="198" y="92"/>
                      <a:pt x="198" y="91"/>
                    </a:cubicBezTo>
                    <a:cubicBezTo>
                      <a:pt x="198" y="91"/>
                      <a:pt x="197" y="91"/>
                      <a:pt x="197" y="91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8"/>
                      <a:pt x="197" y="88"/>
                    </a:cubicBezTo>
                    <a:cubicBezTo>
                      <a:pt x="195" y="86"/>
                      <a:pt x="195" y="86"/>
                      <a:pt x="195" y="86"/>
                    </a:cubicBezTo>
                    <a:cubicBezTo>
                      <a:pt x="196" y="84"/>
                      <a:pt x="196" y="84"/>
                      <a:pt x="196" y="84"/>
                    </a:cubicBezTo>
                    <a:cubicBezTo>
                      <a:pt x="197" y="83"/>
                      <a:pt x="198" y="82"/>
                      <a:pt x="198" y="81"/>
                    </a:cubicBezTo>
                    <a:cubicBezTo>
                      <a:pt x="198" y="81"/>
                      <a:pt x="198" y="81"/>
                      <a:pt x="198" y="80"/>
                    </a:cubicBezTo>
                    <a:cubicBezTo>
                      <a:pt x="198" y="80"/>
                      <a:pt x="198" y="79"/>
                      <a:pt x="198" y="79"/>
                    </a:cubicBezTo>
                    <a:cubicBezTo>
                      <a:pt x="198" y="77"/>
                      <a:pt x="199" y="76"/>
                      <a:pt x="200" y="75"/>
                    </a:cubicBezTo>
                    <a:cubicBezTo>
                      <a:pt x="202" y="74"/>
                      <a:pt x="204" y="74"/>
                      <a:pt x="206" y="75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10" y="74"/>
                      <a:pt x="213" y="73"/>
                      <a:pt x="215" y="70"/>
                    </a:cubicBezTo>
                    <a:cubicBezTo>
                      <a:pt x="218" y="69"/>
                      <a:pt x="220" y="67"/>
                      <a:pt x="223" y="66"/>
                    </a:cubicBezTo>
                    <a:cubicBezTo>
                      <a:pt x="224" y="65"/>
                      <a:pt x="226" y="65"/>
                      <a:pt x="227" y="65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8" y="65"/>
                      <a:pt x="228" y="65"/>
                      <a:pt x="228" y="64"/>
                    </a:cubicBezTo>
                    <a:cubicBezTo>
                      <a:pt x="228" y="62"/>
                      <a:pt x="229" y="59"/>
                      <a:pt x="231" y="58"/>
                    </a:cubicBezTo>
                    <a:cubicBezTo>
                      <a:pt x="235" y="56"/>
                      <a:pt x="239" y="57"/>
                      <a:pt x="243" y="59"/>
                    </a:cubicBezTo>
                    <a:cubicBezTo>
                      <a:pt x="243" y="58"/>
                      <a:pt x="244" y="58"/>
                      <a:pt x="245" y="57"/>
                    </a:cubicBezTo>
                    <a:cubicBezTo>
                      <a:pt x="245" y="56"/>
                      <a:pt x="245" y="54"/>
                      <a:pt x="245" y="53"/>
                    </a:cubicBezTo>
                    <a:cubicBezTo>
                      <a:pt x="244" y="53"/>
                      <a:pt x="243" y="53"/>
                      <a:pt x="242" y="52"/>
                    </a:cubicBezTo>
                    <a:cubicBezTo>
                      <a:pt x="241" y="51"/>
                      <a:pt x="240" y="49"/>
                      <a:pt x="241" y="47"/>
                    </a:cubicBezTo>
                    <a:cubicBezTo>
                      <a:pt x="242" y="45"/>
                      <a:pt x="244" y="43"/>
                      <a:pt x="246" y="41"/>
                    </a:cubicBezTo>
                    <a:cubicBezTo>
                      <a:pt x="246" y="41"/>
                      <a:pt x="246" y="41"/>
                      <a:pt x="246" y="41"/>
                    </a:cubicBezTo>
                    <a:cubicBezTo>
                      <a:pt x="246" y="41"/>
                      <a:pt x="246" y="41"/>
                      <a:pt x="246" y="41"/>
                    </a:cubicBezTo>
                    <a:cubicBezTo>
                      <a:pt x="242" y="40"/>
                      <a:pt x="236" y="39"/>
                      <a:pt x="237" y="33"/>
                    </a:cubicBezTo>
                    <a:cubicBezTo>
                      <a:pt x="237" y="29"/>
                      <a:pt x="240" y="26"/>
                      <a:pt x="244" y="25"/>
                    </a:cubicBezTo>
                    <a:cubicBezTo>
                      <a:pt x="244" y="25"/>
                      <a:pt x="245" y="24"/>
                      <a:pt x="246" y="24"/>
                    </a:cubicBezTo>
                    <a:cubicBezTo>
                      <a:pt x="237" y="23"/>
                      <a:pt x="229" y="22"/>
                      <a:pt x="221" y="21"/>
                    </a:cubicBezTo>
                    <a:cubicBezTo>
                      <a:pt x="211" y="20"/>
                      <a:pt x="208" y="19"/>
                      <a:pt x="201" y="13"/>
                    </a:cubicBezTo>
                    <a:cubicBezTo>
                      <a:pt x="201" y="14"/>
                      <a:pt x="200" y="14"/>
                      <a:pt x="200" y="13"/>
                    </a:cubicBezTo>
                    <a:cubicBezTo>
                      <a:pt x="199" y="13"/>
                      <a:pt x="198" y="13"/>
                      <a:pt x="197" y="12"/>
                    </a:cubicBezTo>
                    <a:cubicBezTo>
                      <a:pt x="196" y="10"/>
                      <a:pt x="196" y="8"/>
                      <a:pt x="197" y="7"/>
                    </a:cubicBezTo>
                    <a:cubicBezTo>
                      <a:pt x="197" y="7"/>
                      <a:pt x="196" y="7"/>
                      <a:pt x="196" y="7"/>
                    </a:cubicBezTo>
                    <a:cubicBezTo>
                      <a:pt x="194" y="7"/>
                      <a:pt x="192" y="6"/>
                      <a:pt x="191" y="5"/>
                    </a:cubicBezTo>
                    <a:cubicBezTo>
                      <a:pt x="191" y="3"/>
                      <a:pt x="190" y="2"/>
                      <a:pt x="191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7" y="2"/>
                      <a:pt x="184" y="3"/>
                      <a:pt x="181" y="3"/>
                    </a:cubicBezTo>
                    <a:cubicBezTo>
                      <a:pt x="179" y="4"/>
                      <a:pt x="177" y="4"/>
                      <a:pt x="175" y="3"/>
                    </a:cubicBezTo>
                    <a:cubicBezTo>
                      <a:pt x="173" y="3"/>
                      <a:pt x="171" y="3"/>
                      <a:pt x="169" y="3"/>
                    </a:cubicBezTo>
                    <a:cubicBezTo>
                      <a:pt x="167" y="3"/>
                      <a:pt x="165" y="4"/>
                      <a:pt x="163" y="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3" y="17"/>
                      <a:pt x="147" y="16"/>
                      <a:pt x="144" y="12"/>
                    </a:cubicBezTo>
                    <a:cubicBezTo>
                      <a:pt x="143" y="11"/>
                      <a:pt x="143" y="11"/>
                      <a:pt x="142" y="1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41" y="11"/>
                      <a:pt x="141" y="11"/>
                      <a:pt x="140" y="11"/>
                    </a:cubicBezTo>
                    <a:cubicBezTo>
                      <a:pt x="140" y="11"/>
                      <a:pt x="140" y="12"/>
                      <a:pt x="139" y="12"/>
                    </a:cubicBezTo>
                    <a:cubicBezTo>
                      <a:pt x="138" y="12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Line 131"/>
              <p:cNvSpPr>
                <a:spLocks noChangeShapeType="1"/>
              </p:cNvSpPr>
              <p:nvPr/>
            </p:nvSpPr>
            <p:spPr bwMode="auto">
              <a:xfrm>
                <a:off x="83" y="400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Line 132"/>
              <p:cNvSpPr>
                <a:spLocks noChangeShapeType="1"/>
              </p:cNvSpPr>
              <p:nvPr/>
            </p:nvSpPr>
            <p:spPr bwMode="auto">
              <a:xfrm>
                <a:off x="83" y="400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Freeform 133"/>
              <p:cNvSpPr>
                <a:spLocks/>
              </p:cNvSpPr>
              <p:nvPr/>
            </p:nvSpPr>
            <p:spPr bwMode="auto">
              <a:xfrm>
                <a:off x="-91" y="2171"/>
                <a:ext cx="655" cy="558"/>
              </a:xfrm>
              <a:custGeom>
                <a:avLst/>
                <a:gdLst>
                  <a:gd name="T0" fmla="*/ 51 w 324"/>
                  <a:gd name="T1" fmla="*/ 211 h 276"/>
                  <a:gd name="T2" fmla="*/ 67 w 324"/>
                  <a:gd name="T3" fmla="*/ 218 h 276"/>
                  <a:gd name="T4" fmla="*/ 83 w 324"/>
                  <a:gd name="T5" fmla="*/ 235 h 276"/>
                  <a:gd name="T6" fmla="*/ 95 w 324"/>
                  <a:gd name="T7" fmla="*/ 237 h 276"/>
                  <a:gd name="T8" fmla="*/ 111 w 324"/>
                  <a:gd name="T9" fmla="*/ 232 h 276"/>
                  <a:gd name="T10" fmla="*/ 118 w 324"/>
                  <a:gd name="T11" fmla="*/ 230 h 276"/>
                  <a:gd name="T12" fmla="*/ 122 w 324"/>
                  <a:gd name="T13" fmla="*/ 229 h 276"/>
                  <a:gd name="T14" fmla="*/ 127 w 324"/>
                  <a:gd name="T15" fmla="*/ 239 h 276"/>
                  <a:gd name="T16" fmla="*/ 128 w 324"/>
                  <a:gd name="T17" fmla="*/ 245 h 276"/>
                  <a:gd name="T18" fmla="*/ 143 w 324"/>
                  <a:gd name="T19" fmla="*/ 245 h 276"/>
                  <a:gd name="T20" fmla="*/ 158 w 324"/>
                  <a:gd name="T21" fmla="*/ 257 h 276"/>
                  <a:gd name="T22" fmla="*/ 171 w 324"/>
                  <a:gd name="T23" fmla="*/ 271 h 276"/>
                  <a:gd name="T24" fmla="*/ 189 w 324"/>
                  <a:gd name="T25" fmla="*/ 265 h 276"/>
                  <a:gd name="T26" fmla="*/ 200 w 324"/>
                  <a:gd name="T27" fmla="*/ 275 h 276"/>
                  <a:gd name="T28" fmla="*/ 220 w 324"/>
                  <a:gd name="T29" fmla="*/ 264 h 276"/>
                  <a:gd name="T30" fmla="*/ 233 w 324"/>
                  <a:gd name="T31" fmla="*/ 267 h 276"/>
                  <a:gd name="T32" fmla="*/ 235 w 324"/>
                  <a:gd name="T33" fmla="*/ 261 h 276"/>
                  <a:gd name="T34" fmla="*/ 244 w 324"/>
                  <a:gd name="T35" fmla="*/ 258 h 276"/>
                  <a:gd name="T36" fmla="*/ 279 w 324"/>
                  <a:gd name="T37" fmla="*/ 268 h 276"/>
                  <a:gd name="T38" fmla="*/ 290 w 324"/>
                  <a:gd name="T39" fmla="*/ 269 h 276"/>
                  <a:gd name="T40" fmla="*/ 292 w 324"/>
                  <a:gd name="T41" fmla="*/ 261 h 276"/>
                  <a:gd name="T42" fmla="*/ 324 w 324"/>
                  <a:gd name="T43" fmla="*/ 188 h 276"/>
                  <a:gd name="T44" fmla="*/ 301 w 324"/>
                  <a:gd name="T45" fmla="*/ 154 h 276"/>
                  <a:gd name="T46" fmla="*/ 297 w 324"/>
                  <a:gd name="T47" fmla="*/ 143 h 276"/>
                  <a:gd name="T48" fmla="*/ 295 w 324"/>
                  <a:gd name="T49" fmla="*/ 140 h 276"/>
                  <a:gd name="T50" fmla="*/ 286 w 324"/>
                  <a:gd name="T51" fmla="*/ 111 h 276"/>
                  <a:gd name="T52" fmla="*/ 296 w 324"/>
                  <a:gd name="T53" fmla="*/ 79 h 276"/>
                  <a:gd name="T54" fmla="*/ 275 w 324"/>
                  <a:gd name="T55" fmla="*/ 29 h 276"/>
                  <a:gd name="T56" fmla="*/ 271 w 324"/>
                  <a:gd name="T57" fmla="*/ 21 h 276"/>
                  <a:gd name="T58" fmla="*/ 270 w 324"/>
                  <a:gd name="T59" fmla="*/ 17 h 276"/>
                  <a:gd name="T60" fmla="*/ 257 w 324"/>
                  <a:gd name="T61" fmla="*/ 7 h 276"/>
                  <a:gd name="T62" fmla="*/ 253 w 324"/>
                  <a:gd name="T63" fmla="*/ 3 h 276"/>
                  <a:gd name="T64" fmla="*/ 251 w 324"/>
                  <a:gd name="T65" fmla="*/ 5 h 276"/>
                  <a:gd name="T66" fmla="*/ 242 w 324"/>
                  <a:gd name="T67" fmla="*/ 9 h 276"/>
                  <a:gd name="T68" fmla="*/ 211 w 324"/>
                  <a:gd name="T69" fmla="*/ 15 h 276"/>
                  <a:gd name="T70" fmla="*/ 184 w 324"/>
                  <a:gd name="T71" fmla="*/ 16 h 276"/>
                  <a:gd name="T72" fmla="*/ 162 w 324"/>
                  <a:gd name="T73" fmla="*/ 16 h 276"/>
                  <a:gd name="T74" fmla="*/ 157 w 324"/>
                  <a:gd name="T75" fmla="*/ 16 h 276"/>
                  <a:gd name="T76" fmla="*/ 151 w 324"/>
                  <a:gd name="T77" fmla="*/ 20 h 276"/>
                  <a:gd name="T78" fmla="*/ 140 w 324"/>
                  <a:gd name="T79" fmla="*/ 24 h 276"/>
                  <a:gd name="T80" fmla="*/ 132 w 324"/>
                  <a:gd name="T81" fmla="*/ 24 h 276"/>
                  <a:gd name="T82" fmla="*/ 115 w 324"/>
                  <a:gd name="T83" fmla="*/ 2 h 276"/>
                  <a:gd name="T84" fmla="*/ 66 w 324"/>
                  <a:gd name="T85" fmla="*/ 21 h 276"/>
                  <a:gd name="T86" fmla="*/ 10 w 324"/>
                  <a:gd name="T87" fmla="*/ 55 h 276"/>
                  <a:gd name="T88" fmla="*/ 2 w 324"/>
                  <a:gd name="T89" fmla="*/ 68 h 276"/>
                  <a:gd name="T90" fmla="*/ 3 w 324"/>
                  <a:gd name="T91" fmla="*/ 73 h 276"/>
                  <a:gd name="T92" fmla="*/ 0 w 324"/>
                  <a:gd name="T93" fmla="*/ 112 h 276"/>
                  <a:gd name="T94" fmla="*/ 17 w 324"/>
                  <a:gd name="T95" fmla="*/ 137 h 276"/>
                  <a:gd name="T96" fmla="*/ 19 w 324"/>
                  <a:gd name="T97" fmla="*/ 162 h 276"/>
                  <a:gd name="T98" fmla="*/ 22 w 324"/>
                  <a:gd name="T99" fmla="*/ 176 h 276"/>
                  <a:gd name="T100" fmla="*/ 29 w 324"/>
                  <a:gd name="T101" fmla="*/ 17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4" h="276">
                    <a:moveTo>
                      <a:pt x="32" y="200"/>
                    </a:moveTo>
                    <a:cubicBezTo>
                      <a:pt x="33" y="200"/>
                      <a:pt x="35" y="200"/>
                      <a:pt x="36" y="201"/>
                    </a:cubicBezTo>
                    <a:cubicBezTo>
                      <a:pt x="41" y="201"/>
                      <a:pt x="43" y="203"/>
                      <a:pt x="42" y="207"/>
                    </a:cubicBezTo>
                    <a:cubicBezTo>
                      <a:pt x="42" y="208"/>
                      <a:pt x="42" y="208"/>
                      <a:pt x="43" y="208"/>
                    </a:cubicBezTo>
                    <a:cubicBezTo>
                      <a:pt x="45" y="210"/>
                      <a:pt x="48" y="211"/>
                      <a:pt x="51" y="211"/>
                    </a:cubicBezTo>
                    <a:cubicBezTo>
                      <a:pt x="54" y="211"/>
                      <a:pt x="57" y="211"/>
                      <a:pt x="59" y="213"/>
                    </a:cubicBezTo>
                    <a:cubicBezTo>
                      <a:pt x="60" y="213"/>
                      <a:pt x="61" y="214"/>
                      <a:pt x="61" y="215"/>
                    </a:cubicBezTo>
                    <a:cubicBezTo>
                      <a:pt x="63" y="215"/>
                      <a:pt x="65" y="215"/>
                      <a:pt x="66" y="217"/>
                    </a:cubicBezTo>
                    <a:cubicBezTo>
                      <a:pt x="67" y="217"/>
                      <a:pt x="67" y="217"/>
                      <a:pt x="67" y="218"/>
                    </a:cubicBezTo>
                    <a:cubicBezTo>
                      <a:pt x="67" y="218"/>
                      <a:pt x="67" y="218"/>
                      <a:pt x="67" y="218"/>
                    </a:cubicBezTo>
                    <a:cubicBezTo>
                      <a:pt x="74" y="215"/>
                      <a:pt x="76" y="216"/>
                      <a:pt x="77" y="217"/>
                    </a:cubicBezTo>
                    <a:cubicBezTo>
                      <a:pt x="79" y="218"/>
                      <a:pt x="82" y="219"/>
                      <a:pt x="82" y="222"/>
                    </a:cubicBezTo>
                    <a:cubicBezTo>
                      <a:pt x="83" y="225"/>
                      <a:pt x="80" y="227"/>
                      <a:pt x="78" y="229"/>
                    </a:cubicBezTo>
                    <a:cubicBezTo>
                      <a:pt x="77" y="229"/>
                      <a:pt x="76" y="230"/>
                      <a:pt x="76" y="230"/>
                    </a:cubicBezTo>
                    <a:cubicBezTo>
                      <a:pt x="83" y="235"/>
                      <a:pt x="83" y="235"/>
                      <a:pt x="83" y="235"/>
                    </a:cubicBezTo>
                    <a:cubicBezTo>
                      <a:pt x="84" y="236"/>
                      <a:pt x="84" y="237"/>
                      <a:pt x="85" y="238"/>
                    </a:cubicBezTo>
                    <a:cubicBezTo>
                      <a:pt x="86" y="242"/>
                      <a:pt x="87" y="243"/>
                      <a:pt x="89" y="243"/>
                    </a:cubicBezTo>
                    <a:cubicBezTo>
                      <a:pt x="89" y="243"/>
                      <a:pt x="89" y="243"/>
                      <a:pt x="89" y="243"/>
                    </a:cubicBezTo>
                    <a:cubicBezTo>
                      <a:pt x="89" y="242"/>
                      <a:pt x="89" y="240"/>
                      <a:pt x="90" y="239"/>
                    </a:cubicBezTo>
                    <a:cubicBezTo>
                      <a:pt x="92" y="238"/>
                      <a:pt x="93" y="238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2" y="233"/>
                      <a:pt x="89" y="230"/>
                      <a:pt x="90" y="228"/>
                    </a:cubicBezTo>
                    <a:cubicBezTo>
                      <a:pt x="91" y="227"/>
                      <a:pt x="92" y="226"/>
                      <a:pt x="93" y="226"/>
                    </a:cubicBezTo>
                    <a:cubicBezTo>
                      <a:pt x="98" y="226"/>
                      <a:pt x="103" y="227"/>
                      <a:pt x="107" y="230"/>
                    </a:cubicBezTo>
                    <a:cubicBezTo>
                      <a:pt x="108" y="231"/>
                      <a:pt x="109" y="231"/>
                      <a:pt x="111" y="232"/>
                    </a:cubicBezTo>
                    <a:cubicBezTo>
                      <a:pt x="112" y="232"/>
                      <a:pt x="112" y="232"/>
                      <a:pt x="112" y="232"/>
                    </a:cubicBezTo>
                    <a:cubicBezTo>
                      <a:pt x="114" y="231"/>
                      <a:pt x="115" y="231"/>
                      <a:pt x="117" y="232"/>
                    </a:cubicBezTo>
                    <a:cubicBezTo>
                      <a:pt x="117" y="232"/>
                      <a:pt x="117" y="232"/>
                      <a:pt x="117" y="232"/>
                    </a:cubicBezTo>
                    <a:cubicBezTo>
                      <a:pt x="118" y="231"/>
                      <a:pt x="118" y="231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9" y="229"/>
                      <a:pt x="119" y="229"/>
                      <a:pt x="120" y="229"/>
                    </a:cubicBezTo>
                    <a:cubicBezTo>
                      <a:pt x="120" y="229"/>
                      <a:pt x="120" y="229"/>
                      <a:pt x="120" y="229"/>
                    </a:cubicBezTo>
                    <a:cubicBezTo>
                      <a:pt x="120" y="226"/>
                      <a:pt x="120" y="226"/>
                      <a:pt x="120" y="226"/>
                    </a:cubicBezTo>
                    <a:cubicBezTo>
                      <a:pt x="121" y="229"/>
                      <a:pt x="121" y="229"/>
                      <a:pt x="121" y="229"/>
                    </a:cubicBezTo>
                    <a:cubicBezTo>
                      <a:pt x="122" y="229"/>
                      <a:pt x="122" y="229"/>
                      <a:pt x="122" y="229"/>
                    </a:cubicBezTo>
                    <a:cubicBezTo>
                      <a:pt x="123" y="229"/>
                      <a:pt x="123" y="229"/>
                      <a:pt x="123" y="229"/>
                    </a:cubicBezTo>
                    <a:cubicBezTo>
                      <a:pt x="124" y="229"/>
                      <a:pt x="124" y="230"/>
                      <a:pt x="125" y="231"/>
                    </a:cubicBezTo>
                    <a:cubicBezTo>
                      <a:pt x="125" y="232"/>
                      <a:pt x="125" y="232"/>
                      <a:pt x="126" y="233"/>
                    </a:cubicBezTo>
                    <a:cubicBezTo>
                      <a:pt x="126" y="233"/>
                      <a:pt x="126" y="233"/>
                      <a:pt x="126" y="233"/>
                    </a:cubicBezTo>
                    <a:cubicBezTo>
                      <a:pt x="127" y="236"/>
                      <a:pt x="128" y="237"/>
                      <a:pt x="127" y="239"/>
                    </a:cubicBezTo>
                    <a:cubicBezTo>
                      <a:pt x="126" y="240"/>
                      <a:pt x="126" y="240"/>
                      <a:pt x="125" y="240"/>
                    </a:cubicBezTo>
                    <a:cubicBezTo>
                      <a:pt x="125" y="240"/>
                      <a:pt x="125" y="240"/>
                      <a:pt x="125" y="240"/>
                    </a:cubicBezTo>
                    <a:cubicBezTo>
                      <a:pt x="127" y="241"/>
                      <a:pt x="127" y="243"/>
                      <a:pt x="128" y="244"/>
                    </a:cubicBezTo>
                    <a:cubicBezTo>
                      <a:pt x="128" y="245"/>
                      <a:pt x="128" y="245"/>
                      <a:pt x="128" y="245"/>
                    </a:cubicBezTo>
                    <a:cubicBezTo>
                      <a:pt x="128" y="245"/>
                      <a:pt x="128" y="245"/>
                      <a:pt x="128" y="245"/>
                    </a:cubicBezTo>
                    <a:cubicBezTo>
                      <a:pt x="128" y="245"/>
                      <a:pt x="128" y="245"/>
                      <a:pt x="128" y="245"/>
                    </a:cubicBezTo>
                    <a:cubicBezTo>
                      <a:pt x="128" y="242"/>
                      <a:pt x="131" y="241"/>
                      <a:pt x="132" y="241"/>
                    </a:cubicBezTo>
                    <a:cubicBezTo>
                      <a:pt x="133" y="240"/>
                      <a:pt x="134" y="240"/>
                      <a:pt x="135" y="241"/>
                    </a:cubicBezTo>
                    <a:cubicBezTo>
                      <a:pt x="136" y="241"/>
                      <a:pt x="137" y="242"/>
                      <a:pt x="137" y="243"/>
                    </a:cubicBezTo>
                    <a:cubicBezTo>
                      <a:pt x="139" y="244"/>
                      <a:pt x="141" y="245"/>
                      <a:pt x="143" y="245"/>
                    </a:cubicBezTo>
                    <a:cubicBezTo>
                      <a:pt x="144" y="245"/>
                      <a:pt x="145" y="245"/>
                      <a:pt x="146" y="245"/>
                    </a:cubicBezTo>
                    <a:cubicBezTo>
                      <a:pt x="148" y="245"/>
                      <a:pt x="151" y="245"/>
                      <a:pt x="153" y="247"/>
                    </a:cubicBezTo>
                    <a:cubicBezTo>
                      <a:pt x="153" y="248"/>
                      <a:pt x="154" y="248"/>
                      <a:pt x="156" y="253"/>
                    </a:cubicBezTo>
                    <a:cubicBezTo>
                      <a:pt x="157" y="257"/>
                      <a:pt x="157" y="257"/>
                      <a:pt x="157" y="257"/>
                    </a:cubicBezTo>
                    <a:cubicBezTo>
                      <a:pt x="158" y="257"/>
                      <a:pt x="158" y="257"/>
                      <a:pt x="158" y="257"/>
                    </a:cubicBezTo>
                    <a:cubicBezTo>
                      <a:pt x="160" y="257"/>
                      <a:pt x="162" y="257"/>
                      <a:pt x="163" y="259"/>
                    </a:cubicBezTo>
                    <a:cubicBezTo>
                      <a:pt x="165" y="260"/>
                      <a:pt x="165" y="262"/>
                      <a:pt x="165" y="264"/>
                    </a:cubicBezTo>
                    <a:cubicBezTo>
                      <a:pt x="165" y="265"/>
                      <a:pt x="165" y="265"/>
                      <a:pt x="165" y="265"/>
                    </a:cubicBezTo>
                    <a:cubicBezTo>
                      <a:pt x="167" y="265"/>
                      <a:pt x="169" y="265"/>
                      <a:pt x="170" y="267"/>
                    </a:cubicBezTo>
                    <a:cubicBezTo>
                      <a:pt x="171" y="268"/>
                      <a:pt x="172" y="269"/>
                      <a:pt x="171" y="271"/>
                    </a:cubicBezTo>
                    <a:cubicBezTo>
                      <a:pt x="173" y="269"/>
                      <a:pt x="174" y="267"/>
                      <a:pt x="175" y="266"/>
                    </a:cubicBezTo>
                    <a:cubicBezTo>
                      <a:pt x="177" y="262"/>
                      <a:pt x="179" y="259"/>
                      <a:pt x="182" y="258"/>
                    </a:cubicBezTo>
                    <a:cubicBezTo>
                      <a:pt x="183" y="258"/>
                      <a:pt x="184" y="258"/>
                      <a:pt x="185" y="259"/>
                    </a:cubicBezTo>
                    <a:cubicBezTo>
                      <a:pt x="187" y="261"/>
                      <a:pt x="188" y="262"/>
                      <a:pt x="189" y="264"/>
                    </a:cubicBezTo>
                    <a:cubicBezTo>
                      <a:pt x="189" y="265"/>
                      <a:pt x="189" y="265"/>
                      <a:pt x="189" y="265"/>
                    </a:cubicBezTo>
                    <a:cubicBezTo>
                      <a:pt x="190" y="265"/>
                      <a:pt x="192" y="265"/>
                      <a:pt x="192" y="266"/>
                    </a:cubicBezTo>
                    <a:cubicBezTo>
                      <a:pt x="193" y="267"/>
                      <a:pt x="193" y="267"/>
                      <a:pt x="193" y="267"/>
                    </a:cubicBezTo>
                    <a:cubicBezTo>
                      <a:pt x="193" y="267"/>
                      <a:pt x="193" y="267"/>
                      <a:pt x="193" y="267"/>
                    </a:cubicBezTo>
                    <a:cubicBezTo>
                      <a:pt x="194" y="267"/>
                      <a:pt x="195" y="267"/>
                      <a:pt x="197" y="268"/>
                    </a:cubicBezTo>
                    <a:cubicBezTo>
                      <a:pt x="200" y="269"/>
                      <a:pt x="200" y="272"/>
                      <a:pt x="200" y="275"/>
                    </a:cubicBezTo>
                    <a:cubicBezTo>
                      <a:pt x="200" y="275"/>
                      <a:pt x="200" y="275"/>
                      <a:pt x="200" y="275"/>
                    </a:cubicBezTo>
                    <a:cubicBezTo>
                      <a:pt x="201" y="275"/>
                      <a:pt x="201" y="275"/>
                      <a:pt x="201" y="275"/>
                    </a:cubicBezTo>
                    <a:cubicBezTo>
                      <a:pt x="202" y="275"/>
                      <a:pt x="203" y="276"/>
                      <a:pt x="204" y="276"/>
                    </a:cubicBezTo>
                    <a:cubicBezTo>
                      <a:pt x="207" y="271"/>
                      <a:pt x="211" y="265"/>
                      <a:pt x="216" y="263"/>
                    </a:cubicBezTo>
                    <a:cubicBezTo>
                      <a:pt x="217" y="263"/>
                      <a:pt x="219" y="263"/>
                      <a:pt x="220" y="264"/>
                    </a:cubicBezTo>
                    <a:cubicBezTo>
                      <a:pt x="220" y="264"/>
                      <a:pt x="220" y="264"/>
                      <a:pt x="220" y="264"/>
                    </a:cubicBezTo>
                    <a:cubicBezTo>
                      <a:pt x="220" y="264"/>
                      <a:pt x="220" y="264"/>
                      <a:pt x="220" y="264"/>
                    </a:cubicBezTo>
                    <a:cubicBezTo>
                      <a:pt x="222" y="263"/>
                      <a:pt x="224" y="262"/>
                      <a:pt x="226" y="262"/>
                    </a:cubicBezTo>
                    <a:cubicBezTo>
                      <a:pt x="228" y="263"/>
                      <a:pt x="230" y="264"/>
                      <a:pt x="231" y="265"/>
                    </a:cubicBezTo>
                    <a:cubicBezTo>
                      <a:pt x="232" y="266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6"/>
                    </a:cubicBezTo>
                    <a:cubicBezTo>
                      <a:pt x="234" y="266"/>
                      <a:pt x="234" y="265"/>
                      <a:pt x="234" y="264"/>
                    </a:cubicBezTo>
                    <a:cubicBezTo>
                      <a:pt x="234" y="264"/>
                      <a:pt x="234" y="263"/>
                      <a:pt x="234" y="262"/>
                    </a:cubicBezTo>
                    <a:cubicBezTo>
                      <a:pt x="234" y="262"/>
                      <a:pt x="234" y="261"/>
                      <a:pt x="235" y="261"/>
                    </a:cubicBezTo>
                    <a:cubicBezTo>
                      <a:pt x="235" y="261"/>
                      <a:pt x="235" y="261"/>
                      <a:pt x="235" y="261"/>
                    </a:cubicBezTo>
                    <a:cubicBezTo>
                      <a:pt x="234" y="260"/>
                      <a:pt x="234" y="260"/>
                      <a:pt x="234" y="260"/>
                    </a:cubicBezTo>
                    <a:cubicBezTo>
                      <a:pt x="235" y="260"/>
                      <a:pt x="235" y="260"/>
                      <a:pt x="235" y="260"/>
                    </a:cubicBezTo>
                    <a:cubicBezTo>
                      <a:pt x="235" y="260"/>
                      <a:pt x="235" y="260"/>
                      <a:pt x="235" y="260"/>
                    </a:cubicBezTo>
                    <a:cubicBezTo>
                      <a:pt x="236" y="258"/>
                      <a:pt x="239" y="258"/>
                      <a:pt x="241" y="259"/>
                    </a:cubicBezTo>
                    <a:cubicBezTo>
                      <a:pt x="241" y="258"/>
                      <a:pt x="242" y="258"/>
                      <a:pt x="244" y="258"/>
                    </a:cubicBezTo>
                    <a:cubicBezTo>
                      <a:pt x="250" y="256"/>
                      <a:pt x="264" y="256"/>
                      <a:pt x="270" y="261"/>
                    </a:cubicBezTo>
                    <a:cubicBezTo>
                      <a:pt x="271" y="262"/>
                      <a:pt x="272" y="263"/>
                      <a:pt x="272" y="265"/>
                    </a:cubicBezTo>
                    <a:cubicBezTo>
                      <a:pt x="272" y="265"/>
                      <a:pt x="272" y="265"/>
                      <a:pt x="272" y="266"/>
                    </a:cubicBezTo>
                    <a:cubicBezTo>
                      <a:pt x="274" y="266"/>
                      <a:pt x="275" y="267"/>
                      <a:pt x="276" y="267"/>
                    </a:cubicBezTo>
                    <a:cubicBezTo>
                      <a:pt x="277" y="267"/>
                      <a:pt x="278" y="267"/>
                      <a:pt x="279" y="268"/>
                    </a:cubicBezTo>
                    <a:cubicBezTo>
                      <a:pt x="280" y="268"/>
                      <a:pt x="282" y="268"/>
                      <a:pt x="283" y="269"/>
                    </a:cubicBezTo>
                    <a:cubicBezTo>
                      <a:pt x="284" y="269"/>
                      <a:pt x="284" y="269"/>
                      <a:pt x="284" y="269"/>
                    </a:cubicBezTo>
                    <a:cubicBezTo>
                      <a:pt x="285" y="269"/>
                      <a:pt x="285" y="269"/>
                      <a:pt x="285" y="269"/>
                    </a:cubicBezTo>
                    <a:cubicBezTo>
                      <a:pt x="285" y="268"/>
                      <a:pt x="285" y="268"/>
                      <a:pt x="285" y="268"/>
                    </a:cubicBezTo>
                    <a:cubicBezTo>
                      <a:pt x="290" y="269"/>
                      <a:pt x="290" y="269"/>
                      <a:pt x="290" y="269"/>
                    </a:cubicBezTo>
                    <a:cubicBezTo>
                      <a:pt x="290" y="270"/>
                      <a:pt x="291" y="270"/>
                      <a:pt x="291" y="270"/>
                    </a:cubicBezTo>
                    <a:cubicBezTo>
                      <a:pt x="292" y="270"/>
                      <a:pt x="292" y="270"/>
                      <a:pt x="292" y="270"/>
                    </a:cubicBezTo>
                    <a:cubicBezTo>
                      <a:pt x="291" y="269"/>
                      <a:pt x="291" y="269"/>
                      <a:pt x="291" y="269"/>
                    </a:cubicBezTo>
                    <a:cubicBezTo>
                      <a:pt x="289" y="267"/>
                      <a:pt x="291" y="264"/>
                      <a:pt x="291" y="262"/>
                    </a:cubicBezTo>
                    <a:cubicBezTo>
                      <a:pt x="291" y="262"/>
                      <a:pt x="292" y="261"/>
                      <a:pt x="292" y="261"/>
                    </a:cubicBezTo>
                    <a:cubicBezTo>
                      <a:pt x="291" y="260"/>
                      <a:pt x="290" y="258"/>
                      <a:pt x="290" y="257"/>
                    </a:cubicBezTo>
                    <a:cubicBezTo>
                      <a:pt x="288" y="255"/>
                      <a:pt x="287" y="253"/>
                      <a:pt x="286" y="250"/>
                    </a:cubicBezTo>
                    <a:cubicBezTo>
                      <a:pt x="284" y="244"/>
                      <a:pt x="312" y="197"/>
                      <a:pt x="313" y="197"/>
                    </a:cubicBezTo>
                    <a:cubicBezTo>
                      <a:pt x="315" y="195"/>
                      <a:pt x="318" y="194"/>
                      <a:pt x="322" y="194"/>
                    </a:cubicBezTo>
                    <a:cubicBezTo>
                      <a:pt x="323" y="194"/>
                      <a:pt x="324" y="194"/>
                      <a:pt x="324" y="188"/>
                    </a:cubicBezTo>
                    <a:cubicBezTo>
                      <a:pt x="322" y="185"/>
                      <a:pt x="320" y="182"/>
                      <a:pt x="317" y="180"/>
                    </a:cubicBezTo>
                    <a:cubicBezTo>
                      <a:pt x="316" y="179"/>
                      <a:pt x="316" y="179"/>
                      <a:pt x="316" y="179"/>
                    </a:cubicBezTo>
                    <a:cubicBezTo>
                      <a:pt x="316" y="177"/>
                      <a:pt x="316" y="176"/>
                      <a:pt x="316" y="174"/>
                    </a:cubicBezTo>
                    <a:cubicBezTo>
                      <a:pt x="317" y="173"/>
                      <a:pt x="318" y="172"/>
                      <a:pt x="319" y="172"/>
                    </a:cubicBezTo>
                    <a:cubicBezTo>
                      <a:pt x="312" y="167"/>
                      <a:pt x="304" y="161"/>
                      <a:pt x="301" y="154"/>
                    </a:cubicBezTo>
                    <a:cubicBezTo>
                      <a:pt x="301" y="153"/>
                      <a:pt x="301" y="151"/>
                      <a:pt x="301" y="149"/>
                    </a:cubicBezTo>
                    <a:cubicBezTo>
                      <a:pt x="301" y="148"/>
                      <a:pt x="301" y="148"/>
                      <a:pt x="301" y="148"/>
                    </a:cubicBezTo>
                    <a:cubicBezTo>
                      <a:pt x="300" y="147"/>
                      <a:pt x="300" y="147"/>
                      <a:pt x="300" y="147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7" y="143"/>
                      <a:pt x="297" y="143"/>
                      <a:pt x="297" y="143"/>
                    </a:cubicBezTo>
                    <a:cubicBezTo>
                      <a:pt x="296" y="141"/>
                      <a:pt x="296" y="141"/>
                      <a:pt x="296" y="141"/>
                    </a:cubicBezTo>
                    <a:cubicBezTo>
                      <a:pt x="296" y="141"/>
                      <a:pt x="296" y="141"/>
                      <a:pt x="296" y="141"/>
                    </a:cubicBezTo>
                    <a:cubicBezTo>
                      <a:pt x="296" y="141"/>
                      <a:pt x="295" y="140"/>
                      <a:pt x="295" y="140"/>
                    </a:cubicBezTo>
                    <a:cubicBezTo>
                      <a:pt x="295" y="140"/>
                      <a:pt x="295" y="140"/>
                      <a:pt x="295" y="140"/>
                    </a:cubicBezTo>
                    <a:cubicBezTo>
                      <a:pt x="295" y="140"/>
                      <a:pt x="295" y="140"/>
                      <a:pt x="295" y="140"/>
                    </a:cubicBezTo>
                    <a:cubicBezTo>
                      <a:pt x="295" y="140"/>
                      <a:pt x="295" y="140"/>
                      <a:pt x="295" y="140"/>
                    </a:cubicBezTo>
                    <a:cubicBezTo>
                      <a:pt x="295" y="139"/>
                      <a:pt x="295" y="139"/>
                      <a:pt x="295" y="139"/>
                    </a:cubicBezTo>
                    <a:cubicBezTo>
                      <a:pt x="294" y="135"/>
                      <a:pt x="294" y="131"/>
                      <a:pt x="295" y="127"/>
                    </a:cubicBezTo>
                    <a:cubicBezTo>
                      <a:pt x="296" y="122"/>
                      <a:pt x="297" y="117"/>
                      <a:pt x="294" y="114"/>
                    </a:cubicBezTo>
                    <a:cubicBezTo>
                      <a:pt x="291" y="113"/>
                      <a:pt x="289" y="112"/>
                      <a:pt x="286" y="111"/>
                    </a:cubicBezTo>
                    <a:cubicBezTo>
                      <a:pt x="285" y="112"/>
                      <a:pt x="283" y="113"/>
                      <a:pt x="281" y="112"/>
                    </a:cubicBezTo>
                    <a:cubicBezTo>
                      <a:pt x="279" y="111"/>
                      <a:pt x="277" y="109"/>
                      <a:pt x="277" y="107"/>
                    </a:cubicBezTo>
                    <a:cubicBezTo>
                      <a:pt x="275" y="100"/>
                      <a:pt x="285" y="90"/>
                      <a:pt x="295" y="81"/>
                    </a:cubicBezTo>
                    <a:cubicBezTo>
                      <a:pt x="296" y="79"/>
                      <a:pt x="296" y="79"/>
                      <a:pt x="296" y="79"/>
                    </a:cubicBezTo>
                    <a:cubicBezTo>
                      <a:pt x="296" y="79"/>
                      <a:pt x="296" y="79"/>
                      <a:pt x="296" y="79"/>
                    </a:cubicBezTo>
                    <a:cubicBezTo>
                      <a:pt x="295" y="67"/>
                      <a:pt x="289" y="55"/>
                      <a:pt x="282" y="43"/>
                    </a:cubicBezTo>
                    <a:cubicBezTo>
                      <a:pt x="279" y="38"/>
                      <a:pt x="279" y="38"/>
                      <a:pt x="279" y="38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8" y="35"/>
                      <a:pt x="277" y="33"/>
                      <a:pt x="276" y="32"/>
                    </a:cubicBezTo>
                    <a:cubicBezTo>
                      <a:pt x="275" y="29"/>
                      <a:pt x="275" y="29"/>
                      <a:pt x="275" y="29"/>
                    </a:cubicBezTo>
                    <a:cubicBezTo>
                      <a:pt x="274" y="28"/>
                      <a:pt x="274" y="27"/>
                      <a:pt x="273" y="26"/>
                    </a:cubicBezTo>
                    <a:cubicBezTo>
                      <a:pt x="273" y="26"/>
                      <a:pt x="273" y="25"/>
                      <a:pt x="273" y="25"/>
                    </a:cubicBezTo>
                    <a:cubicBezTo>
                      <a:pt x="272" y="23"/>
                      <a:pt x="272" y="23"/>
                      <a:pt x="272" y="23"/>
                    </a:cubicBezTo>
                    <a:cubicBezTo>
                      <a:pt x="272" y="22"/>
                      <a:pt x="272" y="22"/>
                      <a:pt x="271" y="21"/>
                    </a:cubicBezTo>
                    <a:cubicBezTo>
                      <a:pt x="271" y="21"/>
                      <a:pt x="271" y="21"/>
                      <a:pt x="271" y="21"/>
                    </a:cubicBezTo>
                    <a:cubicBezTo>
                      <a:pt x="271" y="21"/>
                      <a:pt x="271" y="20"/>
                      <a:pt x="271" y="20"/>
                    </a:cubicBezTo>
                    <a:cubicBezTo>
                      <a:pt x="270" y="20"/>
                      <a:pt x="270" y="20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8"/>
                      <a:pt x="270" y="18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68" y="12"/>
                      <a:pt x="268" y="12"/>
                      <a:pt x="268" y="12"/>
                    </a:cubicBezTo>
                    <a:cubicBezTo>
                      <a:pt x="269" y="12"/>
                      <a:pt x="269" y="12"/>
                      <a:pt x="269" y="12"/>
                    </a:cubicBezTo>
                    <a:cubicBezTo>
                      <a:pt x="269" y="12"/>
                      <a:pt x="269" y="12"/>
                      <a:pt x="269" y="12"/>
                    </a:cubicBezTo>
                    <a:cubicBezTo>
                      <a:pt x="269" y="11"/>
                      <a:pt x="268" y="10"/>
                      <a:pt x="267" y="8"/>
                    </a:cubicBezTo>
                    <a:cubicBezTo>
                      <a:pt x="263" y="9"/>
                      <a:pt x="260" y="9"/>
                      <a:pt x="257" y="7"/>
                    </a:cubicBezTo>
                    <a:cubicBezTo>
                      <a:pt x="256" y="7"/>
                      <a:pt x="256" y="6"/>
                      <a:pt x="255" y="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55" y="5"/>
                      <a:pt x="254" y="5"/>
                      <a:pt x="254" y="5"/>
                    </a:cubicBezTo>
                    <a:cubicBezTo>
                      <a:pt x="254" y="4"/>
                      <a:pt x="254" y="4"/>
                      <a:pt x="254" y="4"/>
                    </a:cubicBezTo>
                    <a:cubicBezTo>
                      <a:pt x="254" y="4"/>
                      <a:pt x="254" y="4"/>
                      <a:pt x="253" y="3"/>
                    </a:cubicBezTo>
                    <a:cubicBezTo>
                      <a:pt x="253" y="3"/>
                      <a:pt x="253" y="3"/>
                      <a:pt x="253" y="3"/>
                    </a:cubicBezTo>
                    <a:cubicBezTo>
                      <a:pt x="253" y="3"/>
                      <a:pt x="253" y="3"/>
                      <a:pt x="253" y="3"/>
                    </a:cubicBezTo>
                    <a:cubicBezTo>
                      <a:pt x="252" y="4"/>
                      <a:pt x="252" y="4"/>
                      <a:pt x="252" y="4"/>
                    </a:cubicBezTo>
                    <a:cubicBezTo>
                      <a:pt x="251" y="6"/>
                      <a:pt x="251" y="6"/>
                      <a:pt x="251" y="6"/>
                    </a:cubicBezTo>
                    <a:cubicBezTo>
                      <a:pt x="251" y="5"/>
                      <a:pt x="251" y="5"/>
                      <a:pt x="251" y="5"/>
                    </a:cubicBezTo>
                    <a:cubicBezTo>
                      <a:pt x="249" y="7"/>
                      <a:pt x="249" y="7"/>
                      <a:pt x="249" y="7"/>
                    </a:cubicBezTo>
                    <a:cubicBezTo>
                      <a:pt x="249" y="6"/>
                      <a:pt x="249" y="6"/>
                      <a:pt x="249" y="6"/>
                    </a:cubicBezTo>
                    <a:cubicBezTo>
                      <a:pt x="247" y="7"/>
                      <a:pt x="247" y="7"/>
                      <a:pt x="247" y="7"/>
                    </a:cubicBezTo>
                    <a:cubicBezTo>
                      <a:pt x="246" y="7"/>
                      <a:pt x="246" y="7"/>
                      <a:pt x="246" y="7"/>
                    </a:cubicBezTo>
                    <a:cubicBezTo>
                      <a:pt x="245" y="8"/>
                      <a:pt x="244" y="8"/>
                      <a:pt x="242" y="9"/>
                    </a:cubicBezTo>
                    <a:cubicBezTo>
                      <a:pt x="239" y="10"/>
                      <a:pt x="235" y="11"/>
                      <a:pt x="231" y="12"/>
                    </a:cubicBezTo>
                    <a:cubicBezTo>
                      <a:pt x="231" y="12"/>
                      <a:pt x="231" y="12"/>
                      <a:pt x="231" y="12"/>
                    </a:cubicBezTo>
                    <a:cubicBezTo>
                      <a:pt x="227" y="13"/>
                      <a:pt x="223" y="13"/>
                      <a:pt x="218" y="14"/>
                    </a:cubicBezTo>
                    <a:cubicBezTo>
                      <a:pt x="216" y="14"/>
                      <a:pt x="214" y="14"/>
                      <a:pt x="212" y="15"/>
                    </a:cubicBezTo>
                    <a:cubicBezTo>
                      <a:pt x="211" y="15"/>
                      <a:pt x="211" y="15"/>
                      <a:pt x="211" y="15"/>
                    </a:cubicBezTo>
                    <a:cubicBezTo>
                      <a:pt x="207" y="15"/>
                      <a:pt x="203" y="15"/>
                      <a:pt x="198" y="16"/>
                    </a:cubicBezTo>
                    <a:cubicBezTo>
                      <a:pt x="197" y="16"/>
                      <a:pt x="197" y="16"/>
                      <a:pt x="197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2" y="16"/>
                      <a:pt x="172" y="16"/>
                      <a:pt x="172" y="16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59" y="16"/>
                      <a:pt x="159" y="16"/>
                      <a:pt x="159" y="16"/>
                    </a:cubicBezTo>
                    <a:cubicBezTo>
                      <a:pt x="158" y="16"/>
                      <a:pt x="158" y="16"/>
                      <a:pt x="158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6" y="16"/>
                      <a:pt x="156" y="17"/>
                      <a:pt x="155" y="18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53" y="19"/>
                      <a:pt x="153" y="19"/>
                      <a:pt x="152" y="20"/>
                    </a:cubicBezTo>
                    <a:cubicBezTo>
                      <a:pt x="151" y="20"/>
                      <a:pt x="151" y="20"/>
                      <a:pt x="151" y="20"/>
                    </a:cubicBezTo>
                    <a:cubicBezTo>
                      <a:pt x="150" y="21"/>
                      <a:pt x="149" y="21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2"/>
                      <a:pt x="146" y="23"/>
                      <a:pt x="144" y="23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3" y="24"/>
                      <a:pt x="142" y="24"/>
                      <a:pt x="140" y="24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39" y="24"/>
                      <a:pt x="138" y="25"/>
                      <a:pt x="136" y="25"/>
                    </a:cubicBezTo>
                    <a:cubicBezTo>
                      <a:pt x="136" y="25"/>
                      <a:pt x="136" y="25"/>
                      <a:pt x="136" y="25"/>
                    </a:cubicBezTo>
                    <a:cubicBezTo>
                      <a:pt x="135" y="25"/>
                      <a:pt x="133" y="24"/>
                      <a:pt x="132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1" y="24"/>
                      <a:pt x="129" y="24"/>
                      <a:pt x="128" y="23"/>
                    </a:cubicBezTo>
                    <a:cubicBezTo>
                      <a:pt x="123" y="21"/>
                      <a:pt x="119" y="16"/>
                      <a:pt x="119" y="10"/>
                    </a:cubicBezTo>
                    <a:cubicBezTo>
                      <a:pt x="119" y="9"/>
                      <a:pt x="118" y="8"/>
                      <a:pt x="118" y="6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5"/>
                      <a:pt x="116" y="3"/>
                      <a:pt x="115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04" y="0"/>
                      <a:pt x="92" y="8"/>
                      <a:pt x="83" y="14"/>
                    </a:cubicBezTo>
                    <a:cubicBezTo>
                      <a:pt x="80" y="15"/>
                      <a:pt x="78" y="17"/>
                      <a:pt x="76" y="18"/>
                    </a:cubicBezTo>
                    <a:cubicBezTo>
                      <a:pt x="75" y="19"/>
                      <a:pt x="72" y="19"/>
                      <a:pt x="70" y="20"/>
                    </a:cubicBezTo>
                    <a:cubicBezTo>
                      <a:pt x="69" y="20"/>
                      <a:pt x="68" y="20"/>
                      <a:pt x="66" y="21"/>
                    </a:cubicBezTo>
                    <a:cubicBezTo>
                      <a:pt x="63" y="24"/>
                      <a:pt x="61" y="28"/>
                      <a:pt x="59" y="32"/>
                    </a:cubicBezTo>
                    <a:cubicBezTo>
                      <a:pt x="58" y="35"/>
                      <a:pt x="57" y="37"/>
                      <a:pt x="55" y="37"/>
                    </a:cubicBezTo>
                    <a:cubicBezTo>
                      <a:pt x="43" y="40"/>
                      <a:pt x="32" y="44"/>
                      <a:pt x="22" y="49"/>
                    </a:cubicBezTo>
                    <a:cubicBezTo>
                      <a:pt x="19" y="50"/>
                      <a:pt x="16" y="51"/>
                      <a:pt x="13" y="52"/>
                    </a:cubicBezTo>
                    <a:cubicBezTo>
                      <a:pt x="12" y="53"/>
                      <a:pt x="11" y="54"/>
                      <a:pt x="10" y="55"/>
                    </a:cubicBezTo>
                    <a:cubicBezTo>
                      <a:pt x="8" y="57"/>
                      <a:pt x="6" y="59"/>
                      <a:pt x="4" y="59"/>
                    </a:cubicBezTo>
                    <a:cubicBezTo>
                      <a:pt x="2" y="60"/>
                      <a:pt x="1" y="60"/>
                      <a:pt x="0" y="59"/>
                    </a:cubicBezTo>
                    <a:cubicBezTo>
                      <a:pt x="0" y="60"/>
                      <a:pt x="0" y="61"/>
                      <a:pt x="0" y="61"/>
                    </a:cubicBezTo>
                    <a:cubicBezTo>
                      <a:pt x="2" y="63"/>
                      <a:pt x="3" y="66"/>
                      <a:pt x="2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8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70"/>
                      <a:pt x="2" y="70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4"/>
                      <a:pt x="4" y="75"/>
                      <a:pt x="4" y="76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7" y="83"/>
                      <a:pt x="8" y="86"/>
                      <a:pt x="9" y="89"/>
                    </a:cubicBezTo>
                    <a:cubicBezTo>
                      <a:pt x="9" y="94"/>
                      <a:pt x="7" y="100"/>
                      <a:pt x="4" y="104"/>
                    </a:cubicBezTo>
                    <a:cubicBezTo>
                      <a:pt x="1" y="107"/>
                      <a:pt x="0" y="109"/>
                      <a:pt x="0" y="112"/>
                    </a:cubicBezTo>
                    <a:cubicBezTo>
                      <a:pt x="2" y="113"/>
                      <a:pt x="4" y="114"/>
                      <a:pt x="6" y="115"/>
                    </a:cubicBezTo>
                    <a:cubicBezTo>
                      <a:pt x="11" y="117"/>
                      <a:pt x="17" y="120"/>
                      <a:pt x="17" y="125"/>
                    </a:cubicBezTo>
                    <a:cubicBezTo>
                      <a:pt x="17" y="128"/>
                      <a:pt x="16" y="130"/>
                      <a:pt x="15" y="132"/>
                    </a:cubicBezTo>
                    <a:cubicBezTo>
                      <a:pt x="14" y="134"/>
                      <a:pt x="14" y="134"/>
                      <a:pt x="15" y="135"/>
                    </a:cubicBezTo>
                    <a:cubicBezTo>
                      <a:pt x="16" y="136"/>
                      <a:pt x="16" y="137"/>
                      <a:pt x="17" y="137"/>
                    </a:cubicBezTo>
                    <a:cubicBezTo>
                      <a:pt x="18" y="138"/>
                      <a:pt x="20" y="139"/>
                      <a:pt x="20" y="141"/>
                    </a:cubicBezTo>
                    <a:cubicBezTo>
                      <a:pt x="21" y="143"/>
                      <a:pt x="21" y="145"/>
                      <a:pt x="20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8"/>
                      <a:pt x="22" y="148"/>
                      <a:pt x="22" y="149"/>
                    </a:cubicBezTo>
                    <a:cubicBezTo>
                      <a:pt x="24" y="153"/>
                      <a:pt x="21" y="158"/>
                      <a:pt x="19" y="162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8" y="164"/>
                      <a:pt x="19" y="165"/>
                      <a:pt x="19" y="165"/>
                    </a:cubicBezTo>
                    <a:cubicBezTo>
                      <a:pt x="21" y="167"/>
                      <a:pt x="22" y="168"/>
                      <a:pt x="23" y="170"/>
                    </a:cubicBezTo>
                    <a:cubicBezTo>
                      <a:pt x="23" y="172"/>
                      <a:pt x="23" y="174"/>
                      <a:pt x="22" y="176"/>
                    </a:cubicBezTo>
                    <a:cubicBezTo>
                      <a:pt x="22" y="176"/>
                      <a:pt x="22" y="176"/>
                      <a:pt x="22" y="176"/>
                    </a:cubicBezTo>
                    <a:cubicBezTo>
                      <a:pt x="23" y="176"/>
                      <a:pt x="23" y="176"/>
                      <a:pt x="24" y="176"/>
                    </a:cubicBezTo>
                    <a:cubicBezTo>
                      <a:pt x="25" y="176"/>
                      <a:pt x="27" y="177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9" y="179"/>
                      <a:pt x="29" y="179"/>
                    </a:cubicBezTo>
                    <a:cubicBezTo>
                      <a:pt x="32" y="184"/>
                      <a:pt x="33" y="192"/>
                      <a:pt x="32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Line 134"/>
              <p:cNvSpPr>
                <a:spLocks noChangeShapeType="1"/>
              </p:cNvSpPr>
              <p:nvPr/>
            </p:nvSpPr>
            <p:spPr bwMode="auto">
              <a:xfrm>
                <a:off x="506" y="245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Line 135"/>
              <p:cNvSpPr>
                <a:spLocks noChangeShapeType="1"/>
              </p:cNvSpPr>
              <p:nvPr/>
            </p:nvSpPr>
            <p:spPr bwMode="auto">
              <a:xfrm>
                <a:off x="506" y="245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Line 136"/>
              <p:cNvSpPr>
                <a:spLocks noChangeShapeType="1"/>
              </p:cNvSpPr>
              <p:nvPr/>
            </p:nvSpPr>
            <p:spPr bwMode="auto">
              <a:xfrm>
                <a:off x="506" y="245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Line 137"/>
              <p:cNvSpPr>
                <a:spLocks noChangeShapeType="1"/>
              </p:cNvSpPr>
              <p:nvPr/>
            </p:nvSpPr>
            <p:spPr bwMode="auto">
              <a:xfrm>
                <a:off x="506" y="245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Freeform 138"/>
              <p:cNvSpPr>
                <a:spLocks/>
              </p:cNvSpPr>
              <p:nvPr/>
            </p:nvSpPr>
            <p:spPr bwMode="auto">
              <a:xfrm>
                <a:off x="1005" y="4082"/>
                <a:ext cx="27" cy="16"/>
              </a:xfrm>
              <a:custGeom>
                <a:avLst/>
                <a:gdLst>
                  <a:gd name="T0" fmla="*/ 1 w 13"/>
                  <a:gd name="T1" fmla="*/ 6 h 8"/>
                  <a:gd name="T2" fmla="*/ 0 w 13"/>
                  <a:gd name="T3" fmla="*/ 8 h 8"/>
                  <a:gd name="T4" fmla="*/ 12 w 13"/>
                  <a:gd name="T5" fmla="*/ 4 h 8"/>
                  <a:gd name="T6" fmla="*/ 13 w 13"/>
                  <a:gd name="T7" fmla="*/ 0 h 8"/>
                  <a:gd name="T8" fmla="*/ 7 w 13"/>
                  <a:gd name="T9" fmla="*/ 2 h 8"/>
                  <a:gd name="T10" fmla="*/ 6 w 13"/>
                  <a:gd name="T11" fmla="*/ 2 h 8"/>
                  <a:gd name="T12" fmla="*/ 2 w 13"/>
                  <a:gd name="T13" fmla="*/ 5 h 8"/>
                  <a:gd name="T14" fmla="*/ 1 w 13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8">
                    <a:moveTo>
                      <a:pt x="1" y="6"/>
                    </a:moveTo>
                    <a:cubicBezTo>
                      <a:pt x="1" y="6"/>
                      <a:pt x="1" y="7"/>
                      <a:pt x="0" y="8"/>
                    </a:cubicBezTo>
                    <a:cubicBezTo>
                      <a:pt x="5" y="6"/>
                      <a:pt x="10" y="5"/>
                      <a:pt x="12" y="4"/>
                    </a:cubicBezTo>
                    <a:cubicBezTo>
                      <a:pt x="13" y="1"/>
                      <a:pt x="13" y="0"/>
                      <a:pt x="13" y="0"/>
                    </a:cubicBezTo>
                    <a:cubicBezTo>
                      <a:pt x="11" y="1"/>
                      <a:pt x="9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Freeform 139"/>
              <p:cNvSpPr>
                <a:spLocks/>
              </p:cNvSpPr>
              <p:nvPr/>
            </p:nvSpPr>
            <p:spPr bwMode="auto">
              <a:xfrm>
                <a:off x="807" y="4080"/>
                <a:ext cx="184" cy="49"/>
              </a:xfrm>
              <a:custGeom>
                <a:avLst/>
                <a:gdLst>
                  <a:gd name="T0" fmla="*/ 89 w 91"/>
                  <a:gd name="T1" fmla="*/ 11 h 24"/>
                  <a:gd name="T2" fmla="*/ 91 w 91"/>
                  <a:gd name="T3" fmla="*/ 10 h 24"/>
                  <a:gd name="T4" fmla="*/ 86 w 91"/>
                  <a:gd name="T5" fmla="*/ 6 h 24"/>
                  <a:gd name="T6" fmla="*/ 86 w 91"/>
                  <a:gd name="T7" fmla="*/ 1 h 24"/>
                  <a:gd name="T8" fmla="*/ 83 w 91"/>
                  <a:gd name="T9" fmla="*/ 3 h 24"/>
                  <a:gd name="T10" fmla="*/ 78 w 91"/>
                  <a:gd name="T11" fmla="*/ 5 h 24"/>
                  <a:gd name="T12" fmla="*/ 74 w 91"/>
                  <a:gd name="T13" fmla="*/ 3 h 24"/>
                  <a:gd name="T14" fmla="*/ 74 w 91"/>
                  <a:gd name="T15" fmla="*/ 3 h 24"/>
                  <a:gd name="T16" fmla="*/ 69 w 91"/>
                  <a:gd name="T17" fmla="*/ 4 h 24"/>
                  <a:gd name="T18" fmla="*/ 61 w 91"/>
                  <a:gd name="T19" fmla="*/ 5 h 24"/>
                  <a:gd name="T20" fmla="*/ 58 w 91"/>
                  <a:gd name="T21" fmla="*/ 3 h 24"/>
                  <a:gd name="T22" fmla="*/ 54 w 91"/>
                  <a:gd name="T23" fmla="*/ 3 h 24"/>
                  <a:gd name="T24" fmla="*/ 47 w 91"/>
                  <a:gd name="T25" fmla="*/ 4 h 24"/>
                  <a:gd name="T26" fmla="*/ 43 w 91"/>
                  <a:gd name="T27" fmla="*/ 6 h 24"/>
                  <a:gd name="T28" fmla="*/ 37 w 91"/>
                  <a:gd name="T29" fmla="*/ 9 h 24"/>
                  <a:gd name="T30" fmla="*/ 35 w 91"/>
                  <a:gd name="T31" fmla="*/ 10 h 24"/>
                  <a:gd name="T32" fmla="*/ 30 w 91"/>
                  <a:gd name="T33" fmla="*/ 11 h 24"/>
                  <a:gd name="T34" fmla="*/ 25 w 91"/>
                  <a:gd name="T35" fmla="*/ 8 h 24"/>
                  <a:gd name="T36" fmla="*/ 22 w 91"/>
                  <a:gd name="T37" fmla="*/ 7 h 24"/>
                  <a:gd name="T38" fmla="*/ 17 w 91"/>
                  <a:gd name="T39" fmla="*/ 6 h 24"/>
                  <a:gd name="T40" fmla="*/ 8 w 91"/>
                  <a:gd name="T41" fmla="*/ 6 h 24"/>
                  <a:gd name="T42" fmla="*/ 4 w 91"/>
                  <a:gd name="T43" fmla="*/ 2 h 24"/>
                  <a:gd name="T44" fmla="*/ 2 w 91"/>
                  <a:gd name="T45" fmla="*/ 0 h 24"/>
                  <a:gd name="T46" fmla="*/ 1 w 91"/>
                  <a:gd name="T47" fmla="*/ 2 h 24"/>
                  <a:gd name="T48" fmla="*/ 1 w 91"/>
                  <a:gd name="T49" fmla="*/ 7 h 24"/>
                  <a:gd name="T50" fmla="*/ 1 w 91"/>
                  <a:gd name="T51" fmla="*/ 10 h 24"/>
                  <a:gd name="T52" fmla="*/ 1 w 91"/>
                  <a:gd name="T53" fmla="*/ 12 h 24"/>
                  <a:gd name="T54" fmla="*/ 1 w 91"/>
                  <a:gd name="T55" fmla="*/ 17 h 24"/>
                  <a:gd name="T56" fmla="*/ 1 w 91"/>
                  <a:gd name="T57" fmla="*/ 17 h 24"/>
                  <a:gd name="T58" fmla="*/ 6 w 91"/>
                  <a:gd name="T59" fmla="*/ 15 h 24"/>
                  <a:gd name="T60" fmla="*/ 9 w 91"/>
                  <a:gd name="T61" fmla="*/ 14 h 24"/>
                  <a:gd name="T62" fmla="*/ 18 w 91"/>
                  <a:gd name="T63" fmla="*/ 14 h 24"/>
                  <a:gd name="T64" fmla="*/ 21 w 91"/>
                  <a:gd name="T65" fmla="*/ 16 h 24"/>
                  <a:gd name="T66" fmla="*/ 22 w 91"/>
                  <a:gd name="T67" fmla="*/ 16 h 24"/>
                  <a:gd name="T68" fmla="*/ 22 w 91"/>
                  <a:gd name="T69" fmla="*/ 15 h 24"/>
                  <a:gd name="T70" fmla="*/ 22 w 91"/>
                  <a:gd name="T71" fmla="*/ 14 h 24"/>
                  <a:gd name="T72" fmla="*/ 22 w 91"/>
                  <a:gd name="T73" fmla="*/ 14 h 24"/>
                  <a:gd name="T74" fmla="*/ 22 w 91"/>
                  <a:gd name="T75" fmla="*/ 14 h 24"/>
                  <a:gd name="T76" fmla="*/ 22 w 91"/>
                  <a:gd name="T77" fmla="*/ 14 h 24"/>
                  <a:gd name="T78" fmla="*/ 22 w 91"/>
                  <a:gd name="T79" fmla="*/ 13 h 24"/>
                  <a:gd name="T80" fmla="*/ 23 w 91"/>
                  <a:gd name="T81" fmla="*/ 13 h 24"/>
                  <a:gd name="T82" fmla="*/ 23 w 91"/>
                  <a:gd name="T83" fmla="*/ 13 h 24"/>
                  <a:gd name="T84" fmla="*/ 24 w 91"/>
                  <a:gd name="T85" fmla="*/ 13 h 24"/>
                  <a:gd name="T86" fmla="*/ 24 w 91"/>
                  <a:gd name="T87" fmla="*/ 13 h 24"/>
                  <a:gd name="T88" fmla="*/ 26 w 91"/>
                  <a:gd name="T89" fmla="*/ 13 h 24"/>
                  <a:gd name="T90" fmla="*/ 34 w 91"/>
                  <a:gd name="T91" fmla="*/ 13 h 24"/>
                  <a:gd name="T92" fmla="*/ 51 w 91"/>
                  <a:gd name="T93" fmla="*/ 21 h 24"/>
                  <a:gd name="T94" fmla="*/ 52 w 91"/>
                  <a:gd name="T95" fmla="*/ 24 h 24"/>
                  <a:gd name="T96" fmla="*/ 72 w 91"/>
                  <a:gd name="T97" fmla="*/ 16 h 24"/>
                  <a:gd name="T98" fmla="*/ 76 w 91"/>
                  <a:gd name="T99" fmla="*/ 14 h 24"/>
                  <a:gd name="T100" fmla="*/ 89 w 91"/>
                  <a:gd name="T10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1" h="24">
                    <a:moveTo>
                      <a:pt x="89" y="11"/>
                    </a:move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9"/>
                      <a:pt x="87" y="8"/>
                      <a:pt x="86" y="6"/>
                    </a:cubicBezTo>
                    <a:cubicBezTo>
                      <a:pt x="86" y="4"/>
                      <a:pt x="85" y="3"/>
                      <a:pt x="86" y="1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4"/>
                      <a:pt x="80" y="5"/>
                      <a:pt x="78" y="5"/>
                    </a:cubicBezTo>
                    <a:cubicBezTo>
                      <a:pt x="76" y="6"/>
                      <a:pt x="74" y="4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2" y="3"/>
                      <a:pt x="71" y="4"/>
                      <a:pt x="69" y="4"/>
                    </a:cubicBezTo>
                    <a:cubicBezTo>
                      <a:pt x="67" y="5"/>
                      <a:pt x="64" y="6"/>
                      <a:pt x="61" y="5"/>
                    </a:cubicBezTo>
                    <a:cubicBezTo>
                      <a:pt x="59" y="5"/>
                      <a:pt x="58" y="4"/>
                      <a:pt x="58" y="3"/>
                    </a:cubicBezTo>
                    <a:cubicBezTo>
                      <a:pt x="56" y="3"/>
                      <a:pt x="55" y="3"/>
                      <a:pt x="54" y="3"/>
                    </a:cubicBezTo>
                    <a:cubicBezTo>
                      <a:pt x="51" y="3"/>
                      <a:pt x="49" y="3"/>
                      <a:pt x="47" y="4"/>
                    </a:cubicBezTo>
                    <a:cubicBezTo>
                      <a:pt x="45" y="4"/>
                      <a:pt x="44" y="5"/>
                      <a:pt x="43" y="6"/>
                    </a:cubicBezTo>
                    <a:cubicBezTo>
                      <a:pt x="41" y="7"/>
                      <a:pt x="39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2" y="12"/>
                      <a:pt x="30" y="11"/>
                    </a:cubicBezTo>
                    <a:cubicBezTo>
                      <a:pt x="28" y="11"/>
                      <a:pt x="26" y="10"/>
                      <a:pt x="25" y="8"/>
                    </a:cubicBezTo>
                    <a:cubicBezTo>
                      <a:pt x="24" y="7"/>
                      <a:pt x="23" y="7"/>
                      <a:pt x="22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4" y="7"/>
                      <a:pt x="11" y="8"/>
                      <a:pt x="8" y="6"/>
                    </a:cubicBezTo>
                    <a:cubicBezTo>
                      <a:pt x="6" y="5"/>
                      <a:pt x="5" y="4"/>
                      <a:pt x="4" y="2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1" y="7"/>
                    </a:cubicBezTo>
                    <a:cubicBezTo>
                      <a:pt x="1" y="8"/>
                      <a:pt x="1" y="9"/>
                      <a:pt x="1" y="10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" y="17"/>
                      <a:pt x="4" y="16"/>
                      <a:pt x="6" y="15"/>
                    </a:cubicBezTo>
                    <a:cubicBezTo>
                      <a:pt x="7" y="15"/>
                      <a:pt x="8" y="15"/>
                      <a:pt x="9" y="14"/>
                    </a:cubicBezTo>
                    <a:cubicBezTo>
                      <a:pt x="12" y="14"/>
                      <a:pt x="15" y="13"/>
                      <a:pt x="18" y="14"/>
                    </a:cubicBezTo>
                    <a:cubicBezTo>
                      <a:pt x="20" y="14"/>
                      <a:pt x="21" y="15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30" y="13"/>
                      <a:pt x="34" y="13"/>
                    </a:cubicBezTo>
                    <a:cubicBezTo>
                      <a:pt x="48" y="15"/>
                      <a:pt x="51" y="16"/>
                      <a:pt x="51" y="21"/>
                    </a:cubicBezTo>
                    <a:cubicBezTo>
                      <a:pt x="51" y="22"/>
                      <a:pt x="52" y="23"/>
                      <a:pt x="52" y="24"/>
                    </a:cubicBezTo>
                    <a:cubicBezTo>
                      <a:pt x="59" y="22"/>
                      <a:pt x="66" y="19"/>
                      <a:pt x="72" y="16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8" y="13"/>
                      <a:pt x="82" y="12"/>
                      <a:pt x="8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Freeform 140"/>
              <p:cNvSpPr>
                <a:spLocks/>
              </p:cNvSpPr>
              <p:nvPr/>
            </p:nvSpPr>
            <p:spPr bwMode="auto">
              <a:xfrm>
                <a:off x="516" y="3854"/>
                <a:ext cx="8" cy="6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3 h 3"/>
                  <a:gd name="T4" fmla="*/ 4 w 4"/>
                  <a:gd name="T5" fmla="*/ 2 h 3"/>
                  <a:gd name="T6" fmla="*/ 2 w 4"/>
                  <a:gd name="T7" fmla="*/ 1 h 3"/>
                  <a:gd name="T8" fmla="*/ 0 w 4"/>
                  <a:gd name="T9" fmla="*/ 0 h 3"/>
                  <a:gd name="T10" fmla="*/ 0 w 4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Freeform 141"/>
              <p:cNvSpPr>
                <a:spLocks/>
              </p:cNvSpPr>
              <p:nvPr/>
            </p:nvSpPr>
            <p:spPr bwMode="auto">
              <a:xfrm>
                <a:off x="512" y="3839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1 h 4"/>
                  <a:gd name="T4" fmla="*/ 1 w 1"/>
                  <a:gd name="T5" fmla="*/ 0 h 4"/>
                  <a:gd name="T6" fmla="*/ 0 w 1"/>
                  <a:gd name="T7" fmla="*/ 3 h 4"/>
                  <a:gd name="T8" fmla="*/ 1 w 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Freeform 142"/>
              <p:cNvSpPr>
                <a:spLocks/>
              </p:cNvSpPr>
              <p:nvPr/>
            </p:nvSpPr>
            <p:spPr bwMode="auto">
              <a:xfrm>
                <a:off x="749" y="3621"/>
                <a:ext cx="6" cy="6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2 w 3"/>
                  <a:gd name="T5" fmla="*/ 1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2" y="2"/>
                      <a:pt x="3" y="3"/>
                    </a:cubicBezTo>
                    <a:cubicBezTo>
                      <a:pt x="3" y="3"/>
                      <a:pt x="3" y="2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143"/>
              <p:cNvSpPr>
                <a:spLocks/>
              </p:cNvSpPr>
              <p:nvPr/>
            </p:nvSpPr>
            <p:spPr bwMode="auto">
              <a:xfrm>
                <a:off x="471" y="3421"/>
                <a:ext cx="464" cy="435"/>
              </a:xfrm>
              <a:custGeom>
                <a:avLst/>
                <a:gdLst>
                  <a:gd name="T0" fmla="*/ 214 w 229"/>
                  <a:gd name="T1" fmla="*/ 21 h 215"/>
                  <a:gd name="T2" fmla="*/ 204 w 229"/>
                  <a:gd name="T3" fmla="*/ 24 h 215"/>
                  <a:gd name="T4" fmla="*/ 201 w 229"/>
                  <a:gd name="T5" fmla="*/ 25 h 215"/>
                  <a:gd name="T6" fmla="*/ 187 w 229"/>
                  <a:gd name="T7" fmla="*/ 32 h 215"/>
                  <a:gd name="T8" fmla="*/ 178 w 229"/>
                  <a:gd name="T9" fmla="*/ 33 h 215"/>
                  <a:gd name="T10" fmla="*/ 176 w 229"/>
                  <a:gd name="T11" fmla="*/ 32 h 215"/>
                  <a:gd name="T12" fmla="*/ 158 w 229"/>
                  <a:gd name="T13" fmla="*/ 30 h 215"/>
                  <a:gd name="T14" fmla="*/ 145 w 229"/>
                  <a:gd name="T15" fmla="*/ 27 h 215"/>
                  <a:gd name="T16" fmla="*/ 105 w 229"/>
                  <a:gd name="T17" fmla="*/ 41 h 215"/>
                  <a:gd name="T18" fmla="*/ 105 w 229"/>
                  <a:gd name="T19" fmla="*/ 43 h 215"/>
                  <a:gd name="T20" fmla="*/ 102 w 229"/>
                  <a:gd name="T21" fmla="*/ 46 h 215"/>
                  <a:gd name="T22" fmla="*/ 97 w 229"/>
                  <a:gd name="T23" fmla="*/ 46 h 215"/>
                  <a:gd name="T24" fmla="*/ 88 w 229"/>
                  <a:gd name="T25" fmla="*/ 47 h 215"/>
                  <a:gd name="T26" fmla="*/ 89 w 229"/>
                  <a:gd name="T27" fmla="*/ 54 h 215"/>
                  <a:gd name="T28" fmla="*/ 87 w 229"/>
                  <a:gd name="T29" fmla="*/ 57 h 215"/>
                  <a:gd name="T30" fmla="*/ 84 w 229"/>
                  <a:gd name="T31" fmla="*/ 59 h 215"/>
                  <a:gd name="T32" fmla="*/ 62 w 229"/>
                  <a:gd name="T33" fmla="*/ 61 h 215"/>
                  <a:gd name="T34" fmla="*/ 57 w 229"/>
                  <a:gd name="T35" fmla="*/ 69 h 215"/>
                  <a:gd name="T36" fmla="*/ 57 w 229"/>
                  <a:gd name="T37" fmla="*/ 71 h 215"/>
                  <a:gd name="T38" fmla="*/ 26 w 229"/>
                  <a:gd name="T39" fmla="*/ 83 h 215"/>
                  <a:gd name="T40" fmla="*/ 20 w 229"/>
                  <a:gd name="T41" fmla="*/ 105 h 215"/>
                  <a:gd name="T42" fmla="*/ 9 w 229"/>
                  <a:gd name="T43" fmla="*/ 139 h 215"/>
                  <a:gd name="T44" fmla="*/ 3 w 229"/>
                  <a:gd name="T45" fmla="*/ 149 h 215"/>
                  <a:gd name="T46" fmla="*/ 15 w 229"/>
                  <a:gd name="T47" fmla="*/ 162 h 215"/>
                  <a:gd name="T48" fmla="*/ 24 w 229"/>
                  <a:gd name="T49" fmla="*/ 169 h 215"/>
                  <a:gd name="T50" fmla="*/ 26 w 229"/>
                  <a:gd name="T51" fmla="*/ 165 h 215"/>
                  <a:gd name="T52" fmla="*/ 45 w 229"/>
                  <a:gd name="T53" fmla="*/ 167 h 215"/>
                  <a:gd name="T54" fmla="*/ 30 w 229"/>
                  <a:gd name="T55" fmla="*/ 182 h 215"/>
                  <a:gd name="T56" fmla="*/ 44 w 229"/>
                  <a:gd name="T57" fmla="*/ 203 h 215"/>
                  <a:gd name="T58" fmla="*/ 49 w 229"/>
                  <a:gd name="T59" fmla="*/ 193 h 215"/>
                  <a:gd name="T60" fmla="*/ 74 w 229"/>
                  <a:gd name="T61" fmla="*/ 193 h 215"/>
                  <a:gd name="T62" fmla="*/ 96 w 229"/>
                  <a:gd name="T63" fmla="*/ 186 h 215"/>
                  <a:gd name="T64" fmla="*/ 98 w 229"/>
                  <a:gd name="T65" fmla="*/ 190 h 215"/>
                  <a:gd name="T66" fmla="*/ 111 w 229"/>
                  <a:gd name="T67" fmla="*/ 197 h 215"/>
                  <a:gd name="T68" fmla="*/ 131 w 229"/>
                  <a:gd name="T69" fmla="*/ 202 h 215"/>
                  <a:gd name="T70" fmla="*/ 135 w 229"/>
                  <a:gd name="T71" fmla="*/ 205 h 215"/>
                  <a:gd name="T72" fmla="*/ 158 w 229"/>
                  <a:gd name="T73" fmla="*/ 211 h 215"/>
                  <a:gd name="T74" fmla="*/ 158 w 229"/>
                  <a:gd name="T75" fmla="*/ 203 h 215"/>
                  <a:gd name="T76" fmla="*/ 137 w 229"/>
                  <a:gd name="T77" fmla="*/ 183 h 215"/>
                  <a:gd name="T78" fmla="*/ 114 w 229"/>
                  <a:gd name="T79" fmla="*/ 175 h 215"/>
                  <a:gd name="T80" fmla="*/ 105 w 229"/>
                  <a:gd name="T81" fmla="*/ 175 h 215"/>
                  <a:gd name="T82" fmla="*/ 95 w 229"/>
                  <a:gd name="T83" fmla="*/ 174 h 215"/>
                  <a:gd name="T84" fmla="*/ 92 w 229"/>
                  <a:gd name="T85" fmla="*/ 173 h 215"/>
                  <a:gd name="T86" fmla="*/ 90 w 229"/>
                  <a:gd name="T87" fmla="*/ 170 h 215"/>
                  <a:gd name="T88" fmla="*/ 110 w 229"/>
                  <a:gd name="T89" fmla="*/ 159 h 215"/>
                  <a:gd name="T90" fmla="*/ 104 w 229"/>
                  <a:gd name="T91" fmla="*/ 144 h 215"/>
                  <a:gd name="T92" fmla="*/ 102 w 229"/>
                  <a:gd name="T93" fmla="*/ 133 h 215"/>
                  <a:gd name="T94" fmla="*/ 84 w 229"/>
                  <a:gd name="T95" fmla="*/ 94 h 215"/>
                  <a:gd name="T96" fmla="*/ 97 w 229"/>
                  <a:gd name="T97" fmla="*/ 75 h 215"/>
                  <a:gd name="T98" fmla="*/ 98 w 229"/>
                  <a:gd name="T99" fmla="*/ 76 h 215"/>
                  <a:gd name="T100" fmla="*/ 114 w 229"/>
                  <a:gd name="T101" fmla="*/ 91 h 215"/>
                  <a:gd name="T102" fmla="*/ 124 w 229"/>
                  <a:gd name="T103" fmla="*/ 89 h 215"/>
                  <a:gd name="T104" fmla="*/ 126 w 229"/>
                  <a:gd name="T105" fmla="*/ 74 h 215"/>
                  <a:gd name="T106" fmla="*/ 144 w 229"/>
                  <a:gd name="T107" fmla="*/ 56 h 215"/>
                  <a:gd name="T108" fmla="*/ 195 w 229"/>
                  <a:gd name="T109" fmla="*/ 43 h 215"/>
                  <a:gd name="T110" fmla="*/ 217 w 229"/>
                  <a:gd name="T111" fmla="*/ 41 h 215"/>
                  <a:gd name="T112" fmla="*/ 220 w 229"/>
                  <a:gd name="T113" fmla="*/ 36 h 215"/>
                  <a:gd name="T114" fmla="*/ 229 w 229"/>
                  <a:gd name="T115" fmla="*/ 9 h 215"/>
                  <a:gd name="T116" fmla="*/ 225 w 229"/>
                  <a:gd name="T117" fmla="*/ 4 h 215"/>
                  <a:gd name="T118" fmla="*/ 219 w 229"/>
                  <a:gd name="T119" fmla="*/ 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9" h="215">
                    <a:moveTo>
                      <a:pt x="214" y="1"/>
                    </a:moveTo>
                    <a:cubicBezTo>
                      <a:pt x="212" y="1"/>
                      <a:pt x="212" y="1"/>
                      <a:pt x="212" y="1"/>
                    </a:cubicBezTo>
                    <a:cubicBezTo>
                      <a:pt x="211" y="1"/>
                      <a:pt x="210" y="1"/>
                      <a:pt x="209" y="1"/>
                    </a:cubicBezTo>
                    <a:cubicBezTo>
                      <a:pt x="210" y="3"/>
                      <a:pt x="211" y="4"/>
                      <a:pt x="212" y="5"/>
                    </a:cubicBezTo>
                    <a:cubicBezTo>
                      <a:pt x="215" y="8"/>
                      <a:pt x="217" y="12"/>
                      <a:pt x="217" y="16"/>
                    </a:cubicBezTo>
                    <a:cubicBezTo>
                      <a:pt x="217" y="18"/>
                      <a:pt x="216" y="20"/>
                      <a:pt x="214" y="21"/>
                    </a:cubicBezTo>
                    <a:cubicBezTo>
                      <a:pt x="213" y="21"/>
                      <a:pt x="213" y="21"/>
                      <a:pt x="213" y="21"/>
                    </a:cubicBezTo>
                    <a:cubicBezTo>
                      <a:pt x="207" y="23"/>
                      <a:pt x="207" y="23"/>
                      <a:pt x="207" y="23"/>
                    </a:cubicBezTo>
                    <a:cubicBezTo>
                      <a:pt x="206" y="21"/>
                      <a:pt x="206" y="21"/>
                      <a:pt x="206" y="21"/>
                    </a:cubicBezTo>
                    <a:cubicBezTo>
                      <a:pt x="207" y="23"/>
                      <a:pt x="207" y="23"/>
                      <a:pt x="207" y="23"/>
                    </a:cubicBezTo>
                    <a:cubicBezTo>
                      <a:pt x="205" y="24"/>
                      <a:pt x="205" y="24"/>
                      <a:pt x="205" y="24"/>
                    </a:cubicBezTo>
                    <a:cubicBezTo>
                      <a:pt x="204" y="24"/>
                      <a:pt x="204" y="24"/>
                      <a:pt x="204" y="24"/>
                    </a:cubicBezTo>
                    <a:cubicBezTo>
                      <a:pt x="204" y="24"/>
                      <a:pt x="204" y="24"/>
                      <a:pt x="204" y="24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25"/>
                      <a:pt x="202" y="25"/>
                      <a:pt x="202" y="25"/>
                    </a:cubicBezTo>
                    <a:cubicBezTo>
                      <a:pt x="201" y="25"/>
                      <a:pt x="201" y="25"/>
                      <a:pt x="201" y="25"/>
                    </a:cubicBezTo>
                    <a:cubicBezTo>
                      <a:pt x="201" y="25"/>
                      <a:pt x="201" y="25"/>
                      <a:pt x="201" y="25"/>
                    </a:cubicBezTo>
                    <a:cubicBezTo>
                      <a:pt x="201" y="25"/>
                      <a:pt x="201" y="25"/>
                      <a:pt x="201" y="25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199" y="25"/>
                      <a:pt x="198" y="26"/>
                      <a:pt x="198" y="26"/>
                    </a:cubicBezTo>
                    <a:cubicBezTo>
                      <a:pt x="197" y="27"/>
                      <a:pt x="196" y="27"/>
                      <a:pt x="194" y="28"/>
                    </a:cubicBezTo>
                    <a:cubicBezTo>
                      <a:pt x="192" y="30"/>
                      <a:pt x="189" y="31"/>
                      <a:pt x="187" y="32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86" y="32"/>
                      <a:pt x="184" y="33"/>
                      <a:pt x="183" y="33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2" y="33"/>
                      <a:pt x="181" y="33"/>
                      <a:pt x="180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4"/>
                      <a:pt x="178" y="33"/>
                      <a:pt x="178" y="33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3"/>
                      <a:pt x="177" y="33"/>
                      <a:pt x="177" y="33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32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0"/>
                    </a:cubicBezTo>
                    <a:cubicBezTo>
                      <a:pt x="173" y="29"/>
                      <a:pt x="170" y="28"/>
                      <a:pt x="166" y="28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0"/>
                      <a:pt x="165" y="31"/>
                      <a:pt x="163" y="32"/>
                    </a:cubicBezTo>
                    <a:cubicBezTo>
                      <a:pt x="160" y="33"/>
                      <a:pt x="159" y="31"/>
                      <a:pt x="158" y="30"/>
                    </a:cubicBezTo>
                    <a:cubicBezTo>
                      <a:pt x="157" y="30"/>
                      <a:pt x="157" y="30"/>
                      <a:pt x="156" y="30"/>
                    </a:cubicBezTo>
                    <a:cubicBezTo>
                      <a:pt x="155" y="30"/>
                      <a:pt x="155" y="29"/>
                      <a:pt x="155" y="29"/>
                    </a:cubicBezTo>
                    <a:cubicBezTo>
                      <a:pt x="153" y="28"/>
                      <a:pt x="152" y="27"/>
                      <a:pt x="151" y="25"/>
                    </a:cubicBezTo>
                    <a:cubicBezTo>
                      <a:pt x="151" y="25"/>
                      <a:pt x="150" y="24"/>
                      <a:pt x="150" y="24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5"/>
                      <a:pt x="147" y="26"/>
                      <a:pt x="145" y="27"/>
                    </a:cubicBezTo>
                    <a:cubicBezTo>
                      <a:pt x="143" y="27"/>
                      <a:pt x="141" y="27"/>
                      <a:pt x="140" y="26"/>
                    </a:cubicBezTo>
                    <a:cubicBezTo>
                      <a:pt x="138" y="27"/>
                      <a:pt x="137" y="28"/>
                      <a:pt x="135" y="29"/>
                    </a:cubicBezTo>
                    <a:cubicBezTo>
                      <a:pt x="131" y="33"/>
                      <a:pt x="126" y="36"/>
                      <a:pt x="120" y="38"/>
                    </a:cubicBezTo>
                    <a:cubicBezTo>
                      <a:pt x="118" y="39"/>
                      <a:pt x="115" y="39"/>
                      <a:pt x="113" y="39"/>
                    </a:cubicBezTo>
                    <a:cubicBezTo>
                      <a:pt x="110" y="39"/>
                      <a:pt x="108" y="40"/>
                      <a:pt x="106" y="41"/>
                    </a:cubicBezTo>
                    <a:cubicBezTo>
                      <a:pt x="106" y="41"/>
                      <a:pt x="105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5"/>
                      <a:pt x="103" y="45"/>
                      <a:pt x="103" y="45"/>
                    </a:cubicBezTo>
                    <a:cubicBezTo>
                      <a:pt x="103" y="45"/>
                      <a:pt x="102" y="46"/>
                      <a:pt x="102" y="46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6"/>
                      <a:pt x="100" y="46"/>
                    </a:cubicBezTo>
                    <a:cubicBezTo>
                      <a:pt x="100" y="46"/>
                      <a:pt x="100" y="46"/>
                      <a:pt x="100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89" y="48"/>
                      <a:pt x="89" y="49"/>
                    </a:cubicBezTo>
                    <a:cubicBezTo>
                      <a:pt x="89" y="49"/>
                      <a:pt x="89" y="50"/>
                      <a:pt x="89" y="51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3"/>
                      <a:pt x="89" y="53"/>
                    </a:cubicBezTo>
                    <a:cubicBezTo>
                      <a:pt x="89" y="53"/>
                      <a:pt x="89" y="53"/>
                      <a:pt x="89" y="54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54"/>
                      <a:pt x="89" y="54"/>
                      <a:pt x="89" y="55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55"/>
                      <a:pt x="88" y="56"/>
                      <a:pt x="8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7"/>
                      <a:pt x="86" y="58"/>
                      <a:pt x="85" y="58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4" y="58"/>
                      <a:pt x="84" y="58"/>
                    </a:cubicBezTo>
                    <a:cubicBezTo>
                      <a:pt x="84" y="58"/>
                      <a:pt x="84" y="58"/>
                      <a:pt x="84" y="58"/>
                    </a:cubicBezTo>
                    <a:cubicBezTo>
                      <a:pt x="84" y="58"/>
                      <a:pt x="84" y="58"/>
                      <a:pt x="84" y="58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3" y="59"/>
                      <a:pt x="83" y="59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0" y="61"/>
                      <a:pt x="77" y="61"/>
                      <a:pt x="74" y="61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67" y="61"/>
                      <a:pt x="65" y="61"/>
                      <a:pt x="62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59" y="62"/>
                      <a:pt x="58" y="64"/>
                      <a:pt x="58" y="65"/>
                    </a:cubicBezTo>
                    <a:cubicBezTo>
                      <a:pt x="58" y="66"/>
                      <a:pt x="58" y="66"/>
                      <a:pt x="58" y="67"/>
                    </a:cubicBezTo>
                    <a:cubicBezTo>
                      <a:pt x="57" y="67"/>
                      <a:pt x="57" y="68"/>
                      <a:pt x="57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1"/>
                      <a:pt x="57" y="71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5" y="73"/>
                      <a:pt x="55" y="73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3" y="74"/>
                      <a:pt x="53" y="74"/>
                      <a:pt x="52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6" y="83"/>
                      <a:pt x="27" y="83"/>
                      <a:pt x="27" y="84"/>
                    </a:cubicBezTo>
                    <a:cubicBezTo>
                      <a:pt x="29" y="86"/>
                      <a:pt x="30" y="89"/>
                      <a:pt x="29" y="92"/>
                    </a:cubicBezTo>
                    <a:cubicBezTo>
                      <a:pt x="28" y="99"/>
                      <a:pt x="26" y="102"/>
                      <a:pt x="21" y="102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1" y="103"/>
                      <a:pt x="20" y="104"/>
                      <a:pt x="20" y="105"/>
                    </a:cubicBezTo>
                    <a:cubicBezTo>
                      <a:pt x="19" y="113"/>
                      <a:pt x="18" y="120"/>
                      <a:pt x="18" y="120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7" y="123"/>
                      <a:pt x="16" y="123"/>
                      <a:pt x="12" y="125"/>
                    </a:cubicBezTo>
                    <a:cubicBezTo>
                      <a:pt x="10" y="126"/>
                      <a:pt x="8" y="127"/>
                      <a:pt x="6" y="128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6"/>
                      <a:pt x="10" y="138"/>
                      <a:pt x="9" y="139"/>
                    </a:cubicBezTo>
                    <a:cubicBezTo>
                      <a:pt x="8" y="140"/>
                      <a:pt x="7" y="140"/>
                      <a:pt x="5" y="140"/>
                    </a:cubicBezTo>
                    <a:cubicBezTo>
                      <a:pt x="5" y="142"/>
                      <a:pt x="5" y="144"/>
                      <a:pt x="3" y="146"/>
                    </a:cubicBezTo>
                    <a:cubicBezTo>
                      <a:pt x="2" y="147"/>
                      <a:pt x="1" y="147"/>
                      <a:pt x="0" y="147"/>
                    </a:cubicBezTo>
                    <a:cubicBezTo>
                      <a:pt x="1" y="148"/>
                      <a:pt x="1" y="148"/>
                      <a:pt x="1" y="148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2" y="148"/>
                      <a:pt x="2" y="148"/>
                      <a:pt x="3" y="149"/>
                    </a:cubicBezTo>
                    <a:cubicBezTo>
                      <a:pt x="3" y="149"/>
                      <a:pt x="3" y="149"/>
                      <a:pt x="3" y="149"/>
                    </a:cubicBezTo>
                    <a:cubicBezTo>
                      <a:pt x="3" y="149"/>
                      <a:pt x="4" y="149"/>
                      <a:pt x="4" y="149"/>
                    </a:cubicBezTo>
                    <a:cubicBezTo>
                      <a:pt x="5" y="151"/>
                      <a:pt x="6" y="153"/>
                      <a:pt x="5" y="155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7" y="157"/>
                      <a:pt x="9" y="158"/>
                      <a:pt x="11" y="159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9" y="165"/>
                      <a:pt x="20" y="165"/>
                      <a:pt x="21" y="166"/>
                    </a:cubicBezTo>
                    <a:cubicBezTo>
                      <a:pt x="21" y="167"/>
                      <a:pt x="21" y="167"/>
                      <a:pt x="21" y="167"/>
                    </a:cubicBezTo>
                    <a:cubicBezTo>
                      <a:pt x="22" y="167"/>
                      <a:pt x="23" y="168"/>
                      <a:pt x="24" y="169"/>
                    </a:cubicBezTo>
                    <a:cubicBezTo>
                      <a:pt x="24" y="169"/>
                      <a:pt x="24" y="169"/>
                      <a:pt x="24" y="169"/>
                    </a:cubicBezTo>
                    <a:cubicBezTo>
                      <a:pt x="24" y="169"/>
                      <a:pt x="24" y="168"/>
                      <a:pt x="2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24" y="167"/>
                      <a:pt x="24" y="167"/>
                      <a:pt x="24" y="167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26" y="165"/>
                      <a:pt x="26" y="165"/>
                      <a:pt x="26" y="165"/>
                    </a:cubicBezTo>
                    <a:cubicBezTo>
                      <a:pt x="29" y="164"/>
                      <a:pt x="32" y="167"/>
                      <a:pt x="34" y="168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6" y="168"/>
                      <a:pt x="38" y="168"/>
                      <a:pt x="39" y="167"/>
                    </a:cubicBezTo>
                    <a:cubicBezTo>
                      <a:pt x="41" y="166"/>
                      <a:pt x="43" y="166"/>
                      <a:pt x="45" y="167"/>
                    </a:cubicBezTo>
                    <a:cubicBezTo>
                      <a:pt x="47" y="169"/>
                      <a:pt x="45" y="173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1" y="180"/>
                      <a:pt x="33" y="180"/>
                      <a:pt x="28" y="180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26" y="180"/>
                      <a:pt x="26" y="180"/>
                      <a:pt x="26" y="181"/>
                    </a:cubicBezTo>
                    <a:cubicBezTo>
                      <a:pt x="27" y="180"/>
                      <a:pt x="29" y="181"/>
                      <a:pt x="30" y="182"/>
                    </a:cubicBezTo>
                    <a:cubicBezTo>
                      <a:pt x="32" y="183"/>
                      <a:pt x="33" y="185"/>
                      <a:pt x="33" y="186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87"/>
                      <a:pt x="35" y="187"/>
                      <a:pt x="35" y="187"/>
                    </a:cubicBezTo>
                    <a:cubicBezTo>
                      <a:pt x="38" y="189"/>
                      <a:pt x="41" y="192"/>
                      <a:pt x="42" y="195"/>
                    </a:cubicBezTo>
                    <a:cubicBezTo>
                      <a:pt x="44" y="197"/>
                      <a:pt x="44" y="199"/>
                      <a:pt x="44" y="202"/>
                    </a:cubicBezTo>
                    <a:cubicBezTo>
                      <a:pt x="44" y="202"/>
                      <a:pt x="44" y="203"/>
                      <a:pt x="44" y="203"/>
                    </a:cubicBezTo>
                    <a:cubicBezTo>
                      <a:pt x="44" y="203"/>
                      <a:pt x="44" y="203"/>
                      <a:pt x="44" y="203"/>
                    </a:cubicBezTo>
                    <a:cubicBezTo>
                      <a:pt x="45" y="203"/>
                      <a:pt x="46" y="202"/>
                      <a:pt x="47" y="201"/>
                    </a:cubicBezTo>
                    <a:cubicBezTo>
                      <a:pt x="47" y="200"/>
                      <a:pt x="47" y="200"/>
                      <a:pt x="47" y="200"/>
                    </a:cubicBezTo>
                    <a:cubicBezTo>
                      <a:pt x="47" y="199"/>
                      <a:pt x="47" y="197"/>
                      <a:pt x="48" y="196"/>
                    </a:cubicBezTo>
                    <a:cubicBezTo>
                      <a:pt x="48" y="196"/>
                      <a:pt x="49" y="196"/>
                      <a:pt x="49" y="196"/>
                    </a:cubicBezTo>
                    <a:cubicBezTo>
                      <a:pt x="49" y="193"/>
                      <a:pt x="49" y="193"/>
                      <a:pt x="49" y="193"/>
                    </a:cubicBezTo>
                    <a:cubicBezTo>
                      <a:pt x="50" y="195"/>
                      <a:pt x="50" y="195"/>
                      <a:pt x="50" y="195"/>
                    </a:cubicBezTo>
                    <a:cubicBezTo>
                      <a:pt x="51" y="195"/>
                      <a:pt x="51" y="195"/>
                      <a:pt x="52" y="195"/>
                    </a:cubicBezTo>
                    <a:cubicBezTo>
                      <a:pt x="53" y="196"/>
                      <a:pt x="55" y="198"/>
                      <a:pt x="56" y="199"/>
                    </a:cubicBezTo>
                    <a:cubicBezTo>
                      <a:pt x="56" y="200"/>
                      <a:pt x="57" y="202"/>
                      <a:pt x="58" y="202"/>
                    </a:cubicBezTo>
                    <a:cubicBezTo>
                      <a:pt x="61" y="201"/>
                      <a:pt x="64" y="199"/>
                      <a:pt x="67" y="197"/>
                    </a:cubicBezTo>
                    <a:cubicBezTo>
                      <a:pt x="69" y="196"/>
                      <a:pt x="72" y="194"/>
                      <a:pt x="74" y="193"/>
                    </a:cubicBezTo>
                    <a:cubicBezTo>
                      <a:pt x="77" y="193"/>
                      <a:pt x="80" y="193"/>
                      <a:pt x="83" y="194"/>
                    </a:cubicBezTo>
                    <a:cubicBezTo>
                      <a:pt x="85" y="195"/>
                      <a:pt x="88" y="195"/>
                      <a:pt x="90" y="195"/>
                    </a:cubicBezTo>
                    <a:cubicBezTo>
                      <a:pt x="89" y="194"/>
                      <a:pt x="89" y="192"/>
                      <a:pt x="90" y="190"/>
                    </a:cubicBezTo>
                    <a:cubicBezTo>
                      <a:pt x="91" y="188"/>
                      <a:pt x="93" y="185"/>
                      <a:pt x="95" y="18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7" y="186"/>
                      <a:pt x="97" y="187"/>
                      <a:pt x="97" y="187"/>
                    </a:cubicBezTo>
                    <a:cubicBezTo>
                      <a:pt x="97" y="187"/>
                      <a:pt x="97" y="187"/>
                      <a:pt x="98" y="187"/>
                    </a:cubicBezTo>
                    <a:cubicBezTo>
                      <a:pt x="98" y="188"/>
                      <a:pt x="98" y="188"/>
                      <a:pt x="98" y="188"/>
                    </a:cubicBezTo>
                    <a:cubicBezTo>
                      <a:pt x="98" y="188"/>
                      <a:pt x="98" y="189"/>
                      <a:pt x="98" y="189"/>
                    </a:cubicBezTo>
                    <a:cubicBezTo>
                      <a:pt x="98" y="189"/>
                      <a:pt x="98" y="189"/>
                      <a:pt x="98" y="190"/>
                    </a:cubicBezTo>
                    <a:cubicBezTo>
                      <a:pt x="98" y="190"/>
                      <a:pt x="98" y="191"/>
                      <a:pt x="98" y="191"/>
                    </a:cubicBezTo>
                    <a:cubicBezTo>
                      <a:pt x="99" y="192"/>
                      <a:pt x="98" y="193"/>
                      <a:pt x="99" y="194"/>
                    </a:cubicBezTo>
                    <a:cubicBezTo>
                      <a:pt x="99" y="192"/>
                      <a:pt x="100" y="191"/>
                      <a:pt x="101" y="191"/>
                    </a:cubicBezTo>
                    <a:cubicBezTo>
                      <a:pt x="102" y="190"/>
                      <a:pt x="103" y="190"/>
                      <a:pt x="104" y="190"/>
                    </a:cubicBezTo>
                    <a:cubicBezTo>
                      <a:pt x="106" y="191"/>
                      <a:pt x="108" y="193"/>
                      <a:pt x="109" y="195"/>
                    </a:cubicBezTo>
                    <a:cubicBezTo>
                      <a:pt x="110" y="196"/>
                      <a:pt x="110" y="197"/>
                      <a:pt x="111" y="197"/>
                    </a:cubicBezTo>
                    <a:cubicBezTo>
                      <a:pt x="112" y="198"/>
                      <a:pt x="113" y="197"/>
                      <a:pt x="114" y="197"/>
                    </a:cubicBezTo>
                    <a:cubicBezTo>
                      <a:pt x="116" y="196"/>
                      <a:pt x="119" y="196"/>
                      <a:pt x="120" y="197"/>
                    </a:cubicBezTo>
                    <a:cubicBezTo>
                      <a:pt x="121" y="195"/>
                      <a:pt x="123" y="195"/>
                      <a:pt x="125" y="196"/>
                    </a:cubicBezTo>
                    <a:cubicBezTo>
                      <a:pt x="126" y="196"/>
                      <a:pt x="126" y="197"/>
                      <a:pt x="127" y="197"/>
                    </a:cubicBezTo>
                    <a:cubicBezTo>
                      <a:pt x="128" y="197"/>
                      <a:pt x="129" y="197"/>
                      <a:pt x="131" y="198"/>
                    </a:cubicBezTo>
                    <a:cubicBezTo>
                      <a:pt x="131" y="199"/>
                      <a:pt x="132" y="200"/>
                      <a:pt x="131" y="202"/>
                    </a:cubicBezTo>
                    <a:cubicBezTo>
                      <a:pt x="130" y="206"/>
                      <a:pt x="127" y="209"/>
                      <a:pt x="123" y="210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26" y="209"/>
                      <a:pt x="130" y="207"/>
                      <a:pt x="134" y="206"/>
                    </a:cubicBezTo>
                    <a:cubicBezTo>
                      <a:pt x="135" y="206"/>
                      <a:pt x="135" y="206"/>
                      <a:pt x="135" y="206"/>
                    </a:cubicBezTo>
                    <a:cubicBezTo>
                      <a:pt x="135" y="206"/>
                      <a:pt x="135" y="206"/>
                      <a:pt x="135" y="205"/>
                    </a:cubicBezTo>
                    <a:cubicBezTo>
                      <a:pt x="136" y="204"/>
                      <a:pt x="136" y="202"/>
                      <a:pt x="138" y="201"/>
                    </a:cubicBezTo>
                    <a:cubicBezTo>
                      <a:pt x="139" y="200"/>
                      <a:pt x="141" y="200"/>
                      <a:pt x="143" y="200"/>
                    </a:cubicBezTo>
                    <a:cubicBezTo>
                      <a:pt x="147" y="202"/>
                      <a:pt x="150" y="205"/>
                      <a:pt x="152" y="208"/>
                    </a:cubicBezTo>
                    <a:cubicBezTo>
                      <a:pt x="153" y="210"/>
                      <a:pt x="153" y="210"/>
                      <a:pt x="153" y="210"/>
                    </a:cubicBezTo>
                    <a:cubicBezTo>
                      <a:pt x="154" y="210"/>
                      <a:pt x="155" y="210"/>
                      <a:pt x="156" y="210"/>
                    </a:cubicBezTo>
                    <a:cubicBezTo>
                      <a:pt x="158" y="211"/>
                      <a:pt x="158" y="211"/>
                      <a:pt x="158" y="211"/>
                    </a:cubicBezTo>
                    <a:cubicBezTo>
                      <a:pt x="158" y="211"/>
                      <a:pt x="158" y="211"/>
                      <a:pt x="158" y="211"/>
                    </a:cubicBezTo>
                    <a:cubicBezTo>
                      <a:pt x="160" y="212"/>
                      <a:pt x="162" y="214"/>
                      <a:pt x="163" y="215"/>
                    </a:cubicBezTo>
                    <a:cubicBezTo>
                      <a:pt x="163" y="214"/>
                      <a:pt x="162" y="214"/>
                      <a:pt x="161" y="213"/>
                    </a:cubicBezTo>
                    <a:cubicBezTo>
                      <a:pt x="160" y="212"/>
                      <a:pt x="160" y="211"/>
                      <a:pt x="159" y="210"/>
                    </a:cubicBezTo>
                    <a:cubicBezTo>
                      <a:pt x="158" y="208"/>
                      <a:pt x="158" y="207"/>
                      <a:pt x="158" y="205"/>
                    </a:cubicBezTo>
                    <a:cubicBezTo>
                      <a:pt x="158" y="204"/>
                      <a:pt x="158" y="204"/>
                      <a:pt x="158" y="203"/>
                    </a:cubicBezTo>
                    <a:cubicBezTo>
                      <a:pt x="158" y="203"/>
                      <a:pt x="158" y="203"/>
                      <a:pt x="158" y="202"/>
                    </a:cubicBezTo>
                    <a:cubicBezTo>
                      <a:pt x="156" y="201"/>
                      <a:pt x="156" y="199"/>
                      <a:pt x="155" y="197"/>
                    </a:cubicBezTo>
                    <a:cubicBezTo>
                      <a:pt x="155" y="196"/>
                      <a:pt x="156" y="194"/>
                      <a:pt x="158" y="193"/>
                    </a:cubicBezTo>
                    <a:cubicBezTo>
                      <a:pt x="156" y="191"/>
                      <a:pt x="154" y="190"/>
                      <a:pt x="151" y="191"/>
                    </a:cubicBezTo>
                    <a:cubicBezTo>
                      <a:pt x="149" y="191"/>
                      <a:pt x="147" y="191"/>
                      <a:pt x="145" y="191"/>
                    </a:cubicBezTo>
                    <a:cubicBezTo>
                      <a:pt x="141" y="191"/>
                      <a:pt x="137" y="188"/>
                      <a:pt x="137" y="183"/>
                    </a:cubicBezTo>
                    <a:cubicBezTo>
                      <a:pt x="136" y="184"/>
                      <a:pt x="136" y="184"/>
                      <a:pt x="136" y="184"/>
                    </a:cubicBezTo>
                    <a:cubicBezTo>
                      <a:pt x="133" y="186"/>
                      <a:pt x="130" y="186"/>
                      <a:pt x="127" y="185"/>
                    </a:cubicBezTo>
                    <a:cubicBezTo>
                      <a:pt x="125" y="183"/>
                      <a:pt x="125" y="180"/>
                      <a:pt x="125" y="178"/>
                    </a:cubicBezTo>
                    <a:cubicBezTo>
                      <a:pt x="123" y="180"/>
                      <a:pt x="121" y="180"/>
                      <a:pt x="119" y="180"/>
                    </a:cubicBezTo>
                    <a:cubicBezTo>
                      <a:pt x="116" y="180"/>
                      <a:pt x="115" y="177"/>
                      <a:pt x="114" y="176"/>
                    </a:cubicBezTo>
                    <a:cubicBezTo>
                      <a:pt x="114" y="176"/>
                      <a:pt x="114" y="175"/>
                      <a:pt x="114" y="175"/>
                    </a:cubicBezTo>
                    <a:cubicBezTo>
                      <a:pt x="112" y="174"/>
                      <a:pt x="111" y="174"/>
                      <a:pt x="109" y="175"/>
                    </a:cubicBezTo>
                    <a:cubicBezTo>
                      <a:pt x="107" y="175"/>
                      <a:pt x="107" y="175"/>
                      <a:pt x="107" y="175"/>
                    </a:cubicBezTo>
                    <a:cubicBezTo>
                      <a:pt x="106" y="175"/>
                      <a:pt x="106" y="175"/>
                      <a:pt x="106" y="175"/>
                    </a:cubicBezTo>
                    <a:cubicBezTo>
                      <a:pt x="106" y="175"/>
                      <a:pt x="106" y="175"/>
                      <a:pt x="106" y="175"/>
                    </a:cubicBezTo>
                    <a:cubicBezTo>
                      <a:pt x="106" y="175"/>
                      <a:pt x="106" y="175"/>
                      <a:pt x="106" y="175"/>
                    </a:cubicBezTo>
                    <a:cubicBezTo>
                      <a:pt x="105" y="175"/>
                      <a:pt x="105" y="175"/>
                      <a:pt x="105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3" y="175"/>
                      <a:pt x="103" y="175"/>
                      <a:pt x="102" y="175"/>
                    </a:cubicBezTo>
                    <a:cubicBezTo>
                      <a:pt x="102" y="175"/>
                      <a:pt x="101" y="174"/>
                      <a:pt x="101" y="173"/>
                    </a:cubicBezTo>
                    <a:cubicBezTo>
                      <a:pt x="100" y="174"/>
                      <a:pt x="99" y="174"/>
                      <a:pt x="99" y="174"/>
                    </a:cubicBezTo>
                    <a:cubicBezTo>
                      <a:pt x="98" y="175"/>
                      <a:pt x="97" y="175"/>
                      <a:pt x="96" y="174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4" y="174"/>
                      <a:pt x="94" y="174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cubicBezTo>
                      <a:pt x="93" y="174"/>
                      <a:pt x="93" y="174"/>
                      <a:pt x="93" y="174"/>
                    </a:cubicBezTo>
                    <a:cubicBezTo>
                      <a:pt x="93" y="174"/>
                      <a:pt x="93" y="174"/>
                      <a:pt x="93" y="174"/>
                    </a:cubicBezTo>
                    <a:cubicBezTo>
                      <a:pt x="92" y="174"/>
                      <a:pt x="92" y="174"/>
                      <a:pt x="92" y="174"/>
                    </a:cubicBezTo>
                    <a:cubicBezTo>
                      <a:pt x="92" y="174"/>
                      <a:pt x="92" y="174"/>
                      <a:pt x="92" y="173"/>
                    </a:cubicBezTo>
                    <a:cubicBezTo>
                      <a:pt x="92" y="173"/>
                      <a:pt x="92" y="173"/>
                      <a:pt x="92" y="173"/>
                    </a:cubicBezTo>
                    <a:cubicBezTo>
                      <a:pt x="91" y="173"/>
                      <a:pt x="91" y="173"/>
                      <a:pt x="91" y="173"/>
                    </a:cubicBezTo>
                    <a:cubicBezTo>
                      <a:pt x="91" y="172"/>
                      <a:pt x="91" y="172"/>
                      <a:pt x="91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0" y="170"/>
                      <a:pt x="90" y="170"/>
                      <a:pt x="90" y="170"/>
                    </a:cubicBezTo>
                    <a:cubicBezTo>
                      <a:pt x="92" y="168"/>
                      <a:pt x="92" y="168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5" y="167"/>
                      <a:pt x="98" y="166"/>
                      <a:pt x="100" y="165"/>
                    </a:cubicBezTo>
                    <a:cubicBezTo>
                      <a:pt x="104" y="164"/>
                      <a:pt x="107" y="163"/>
                      <a:pt x="110" y="160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0" y="159"/>
                      <a:pt x="110" y="159"/>
                      <a:pt x="110" y="159"/>
                    </a:cubicBezTo>
                    <a:cubicBezTo>
                      <a:pt x="108" y="159"/>
                      <a:pt x="107" y="158"/>
                      <a:pt x="106" y="157"/>
                    </a:cubicBezTo>
                    <a:cubicBezTo>
                      <a:pt x="106" y="157"/>
                      <a:pt x="105" y="157"/>
                      <a:pt x="105" y="157"/>
                    </a:cubicBezTo>
                    <a:cubicBezTo>
                      <a:pt x="104" y="157"/>
                      <a:pt x="102" y="156"/>
                      <a:pt x="101" y="155"/>
                    </a:cubicBezTo>
                    <a:cubicBezTo>
                      <a:pt x="99" y="153"/>
                      <a:pt x="101" y="150"/>
                      <a:pt x="102" y="147"/>
                    </a:cubicBezTo>
                    <a:cubicBezTo>
                      <a:pt x="103" y="146"/>
                      <a:pt x="103" y="145"/>
                      <a:pt x="104" y="145"/>
                    </a:cubicBezTo>
                    <a:cubicBezTo>
                      <a:pt x="104" y="145"/>
                      <a:pt x="104" y="145"/>
                      <a:pt x="104" y="144"/>
                    </a:cubicBezTo>
                    <a:cubicBezTo>
                      <a:pt x="103" y="143"/>
                      <a:pt x="103" y="141"/>
                      <a:pt x="104" y="140"/>
                    </a:cubicBezTo>
                    <a:cubicBezTo>
                      <a:pt x="105" y="139"/>
                      <a:pt x="106" y="139"/>
                      <a:pt x="107" y="138"/>
                    </a:cubicBezTo>
                    <a:cubicBezTo>
                      <a:pt x="108" y="138"/>
                      <a:pt x="109" y="139"/>
                      <a:pt x="115" y="141"/>
                    </a:cubicBezTo>
                    <a:cubicBezTo>
                      <a:pt x="113" y="140"/>
                      <a:pt x="110" y="138"/>
                      <a:pt x="108" y="137"/>
                    </a:cubicBezTo>
                    <a:cubicBezTo>
                      <a:pt x="106" y="136"/>
                      <a:pt x="104" y="135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97" y="122"/>
                      <a:pt x="97" y="122"/>
                      <a:pt x="97" y="122"/>
                    </a:cubicBezTo>
                    <a:cubicBezTo>
                      <a:pt x="95" y="121"/>
                      <a:pt x="94" y="120"/>
                      <a:pt x="92" y="119"/>
                    </a:cubicBezTo>
                    <a:cubicBezTo>
                      <a:pt x="88" y="116"/>
                      <a:pt x="83" y="112"/>
                      <a:pt x="82" y="105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2" y="93"/>
                      <a:pt x="80" y="91"/>
                      <a:pt x="81" y="89"/>
                    </a:cubicBezTo>
                    <a:cubicBezTo>
                      <a:pt x="81" y="86"/>
                      <a:pt x="83" y="84"/>
                      <a:pt x="85" y="8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93" y="76"/>
                      <a:pt x="95" y="74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8" y="75"/>
                      <a:pt x="98" y="76"/>
                      <a:pt x="98" y="76"/>
                    </a:cubicBezTo>
                    <a:cubicBezTo>
                      <a:pt x="98" y="76"/>
                      <a:pt x="98" y="76"/>
                      <a:pt x="98" y="76"/>
                    </a:cubicBezTo>
                    <a:cubicBezTo>
                      <a:pt x="99" y="77"/>
                      <a:pt x="99" y="77"/>
                      <a:pt x="99" y="78"/>
                    </a:cubicBezTo>
                    <a:cubicBezTo>
                      <a:pt x="99" y="81"/>
                      <a:pt x="98" y="84"/>
                      <a:pt x="96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6" y="87"/>
                      <a:pt x="97" y="87"/>
                      <a:pt x="98" y="88"/>
                    </a:cubicBezTo>
                    <a:cubicBezTo>
                      <a:pt x="100" y="89"/>
                      <a:pt x="102" y="89"/>
                      <a:pt x="105" y="89"/>
                    </a:cubicBezTo>
                    <a:cubicBezTo>
                      <a:pt x="108" y="89"/>
                      <a:pt x="111" y="90"/>
                      <a:pt x="114" y="91"/>
                    </a:cubicBezTo>
                    <a:cubicBezTo>
                      <a:pt x="114" y="91"/>
                      <a:pt x="114" y="90"/>
                      <a:pt x="114" y="90"/>
                    </a:cubicBezTo>
                    <a:cubicBezTo>
                      <a:pt x="116" y="87"/>
                      <a:pt x="120" y="88"/>
                      <a:pt x="121" y="89"/>
                    </a:cubicBezTo>
                    <a:cubicBezTo>
                      <a:pt x="121" y="89"/>
                      <a:pt x="122" y="89"/>
                      <a:pt x="122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3" y="89"/>
                      <a:pt x="123" y="89"/>
                      <a:pt x="123" y="89"/>
                    </a:cubicBezTo>
                    <a:cubicBezTo>
                      <a:pt x="124" y="89"/>
                      <a:pt x="124" y="89"/>
                      <a:pt x="124" y="89"/>
                    </a:cubicBezTo>
                    <a:cubicBezTo>
                      <a:pt x="124" y="89"/>
                      <a:pt x="124" y="89"/>
                      <a:pt x="124" y="89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26" y="86"/>
                      <a:pt x="128" y="84"/>
                      <a:pt x="130" y="83"/>
                    </a:cubicBezTo>
                    <a:cubicBezTo>
                      <a:pt x="129" y="81"/>
                      <a:pt x="129" y="80"/>
                      <a:pt x="128" y="78"/>
                    </a:cubicBezTo>
                    <a:cubicBezTo>
                      <a:pt x="128" y="77"/>
                      <a:pt x="127" y="75"/>
                      <a:pt x="126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4" y="74"/>
                      <a:pt x="122" y="73"/>
                      <a:pt x="121" y="71"/>
                    </a:cubicBezTo>
                    <a:cubicBezTo>
                      <a:pt x="120" y="69"/>
                      <a:pt x="121" y="67"/>
                      <a:pt x="122" y="66"/>
                    </a:cubicBezTo>
                    <a:cubicBezTo>
                      <a:pt x="127" y="60"/>
                      <a:pt x="130" y="60"/>
                      <a:pt x="134" y="62"/>
                    </a:cubicBezTo>
                    <a:cubicBezTo>
                      <a:pt x="136" y="63"/>
                      <a:pt x="137" y="63"/>
                      <a:pt x="139" y="62"/>
                    </a:cubicBezTo>
                    <a:cubicBezTo>
                      <a:pt x="141" y="61"/>
                      <a:pt x="143" y="59"/>
                      <a:pt x="144" y="56"/>
                    </a:cubicBezTo>
                    <a:cubicBezTo>
                      <a:pt x="144" y="53"/>
                      <a:pt x="146" y="51"/>
                      <a:pt x="148" y="49"/>
                    </a:cubicBezTo>
                    <a:cubicBezTo>
                      <a:pt x="155" y="45"/>
                      <a:pt x="158" y="47"/>
                      <a:pt x="160" y="50"/>
                    </a:cubicBezTo>
                    <a:cubicBezTo>
                      <a:pt x="161" y="52"/>
                      <a:pt x="161" y="52"/>
                      <a:pt x="164" y="50"/>
                    </a:cubicBezTo>
                    <a:cubicBezTo>
                      <a:pt x="166" y="49"/>
                      <a:pt x="168" y="47"/>
                      <a:pt x="170" y="45"/>
                    </a:cubicBezTo>
                    <a:cubicBezTo>
                      <a:pt x="176" y="38"/>
                      <a:pt x="180" y="38"/>
                      <a:pt x="186" y="41"/>
                    </a:cubicBezTo>
                    <a:cubicBezTo>
                      <a:pt x="188" y="42"/>
                      <a:pt x="191" y="43"/>
                      <a:pt x="195" y="43"/>
                    </a:cubicBezTo>
                    <a:cubicBezTo>
                      <a:pt x="197" y="43"/>
                      <a:pt x="199" y="42"/>
                      <a:pt x="201" y="42"/>
                    </a:cubicBezTo>
                    <a:cubicBezTo>
                      <a:pt x="207" y="40"/>
                      <a:pt x="213" y="39"/>
                      <a:pt x="216" y="41"/>
                    </a:cubicBezTo>
                    <a:cubicBezTo>
                      <a:pt x="217" y="42"/>
                      <a:pt x="217" y="42"/>
                      <a:pt x="217" y="42"/>
                    </a:cubicBezTo>
                    <a:cubicBezTo>
                      <a:pt x="217" y="41"/>
                      <a:pt x="217" y="41"/>
                      <a:pt x="217" y="41"/>
                    </a:cubicBezTo>
                    <a:cubicBezTo>
                      <a:pt x="219" y="42"/>
                      <a:pt x="219" y="42"/>
                      <a:pt x="219" y="42"/>
                    </a:cubicBezTo>
                    <a:cubicBezTo>
                      <a:pt x="217" y="41"/>
                      <a:pt x="217" y="41"/>
                      <a:pt x="217" y="41"/>
                    </a:cubicBezTo>
                    <a:cubicBezTo>
                      <a:pt x="218" y="39"/>
                      <a:pt x="218" y="39"/>
                      <a:pt x="218" y="39"/>
                    </a:cubicBezTo>
                    <a:cubicBezTo>
                      <a:pt x="219" y="39"/>
                      <a:pt x="219" y="38"/>
                      <a:pt x="219" y="37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19" y="37"/>
                      <a:pt x="219" y="37"/>
                      <a:pt x="219" y="37"/>
                    </a:cubicBezTo>
                    <a:cubicBezTo>
                      <a:pt x="219" y="37"/>
                      <a:pt x="220" y="36"/>
                      <a:pt x="220" y="36"/>
                    </a:cubicBezTo>
                    <a:cubicBezTo>
                      <a:pt x="220" y="35"/>
                      <a:pt x="220" y="35"/>
                      <a:pt x="220" y="35"/>
                    </a:cubicBezTo>
                    <a:cubicBezTo>
                      <a:pt x="217" y="24"/>
                      <a:pt x="217" y="24"/>
                      <a:pt x="217" y="24"/>
                    </a:cubicBezTo>
                    <a:cubicBezTo>
                      <a:pt x="217" y="23"/>
                      <a:pt x="217" y="23"/>
                      <a:pt x="217" y="23"/>
                    </a:cubicBezTo>
                    <a:cubicBezTo>
                      <a:pt x="217" y="19"/>
                      <a:pt x="220" y="16"/>
                      <a:pt x="224" y="14"/>
                    </a:cubicBezTo>
                    <a:cubicBezTo>
                      <a:pt x="226" y="14"/>
                      <a:pt x="227" y="13"/>
                      <a:pt x="228" y="12"/>
                    </a:cubicBezTo>
                    <a:cubicBezTo>
                      <a:pt x="229" y="11"/>
                      <a:pt x="229" y="10"/>
                      <a:pt x="229" y="9"/>
                    </a:cubicBezTo>
                    <a:cubicBezTo>
                      <a:pt x="228" y="8"/>
                      <a:pt x="228" y="8"/>
                      <a:pt x="228" y="7"/>
                    </a:cubicBezTo>
                    <a:cubicBezTo>
                      <a:pt x="228" y="7"/>
                      <a:pt x="228" y="7"/>
                      <a:pt x="228" y="7"/>
                    </a:cubicBezTo>
                    <a:cubicBezTo>
                      <a:pt x="227" y="6"/>
                      <a:pt x="227" y="6"/>
                      <a:pt x="227" y="6"/>
                    </a:cubicBezTo>
                    <a:cubicBezTo>
                      <a:pt x="226" y="6"/>
                      <a:pt x="226" y="6"/>
                      <a:pt x="226" y="6"/>
                    </a:cubicBezTo>
                    <a:cubicBezTo>
                      <a:pt x="225" y="5"/>
                      <a:pt x="225" y="5"/>
                      <a:pt x="225" y="5"/>
                    </a:cubicBezTo>
                    <a:cubicBezTo>
                      <a:pt x="225" y="4"/>
                      <a:pt x="225" y="4"/>
                      <a:pt x="225" y="4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2" y="2"/>
                      <a:pt x="222" y="2"/>
                      <a:pt x="222" y="2"/>
                    </a:cubicBezTo>
                    <a:cubicBezTo>
                      <a:pt x="221" y="2"/>
                      <a:pt x="221" y="2"/>
                      <a:pt x="221" y="2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0"/>
                      <a:pt x="214" y="0"/>
                      <a:pt x="214" y="0"/>
                    </a:cubicBezTo>
                    <a:lnTo>
                      <a:pt x="2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Freeform 144"/>
              <p:cNvSpPr>
                <a:spLocks/>
              </p:cNvSpPr>
              <p:nvPr/>
            </p:nvSpPr>
            <p:spPr bwMode="auto">
              <a:xfrm>
                <a:off x="571" y="3833"/>
                <a:ext cx="184" cy="158"/>
              </a:xfrm>
              <a:custGeom>
                <a:avLst/>
                <a:gdLst>
                  <a:gd name="T0" fmla="*/ 75 w 91"/>
                  <a:gd name="T1" fmla="*/ 18 h 78"/>
                  <a:gd name="T2" fmla="*/ 69 w 91"/>
                  <a:gd name="T3" fmla="*/ 15 h 78"/>
                  <a:gd name="T4" fmla="*/ 59 w 91"/>
                  <a:gd name="T5" fmla="*/ 11 h 78"/>
                  <a:gd name="T6" fmla="*/ 46 w 91"/>
                  <a:gd name="T7" fmla="*/ 7 h 78"/>
                  <a:gd name="T8" fmla="*/ 30 w 91"/>
                  <a:gd name="T9" fmla="*/ 2 h 78"/>
                  <a:gd name="T10" fmla="*/ 21 w 91"/>
                  <a:gd name="T11" fmla="*/ 4 h 78"/>
                  <a:gd name="T12" fmla="*/ 8 w 91"/>
                  <a:gd name="T13" fmla="*/ 11 h 78"/>
                  <a:gd name="T14" fmla="*/ 7 w 91"/>
                  <a:gd name="T15" fmla="*/ 12 h 78"/>
                  <a:gd name="T16" fmla="*/ 6 w 91"/>
                  <a:gd name="T17" fmla="*/ 14 h 78"/>
                  <a:gd name="T18" fmla="*/ 0 w 91"/>
                  <a:gd name="T19" fmla="*/ 25 h 78"/>
                  <a:gd name="T20" fmla="*/ 8 w 91"/>
                  <a:gd name="T21" fmla="*/ 33 h 78"/>
                  <a:gd name="T22" fmla="*/ 27 w 91"/>
                  <a:gd name="T23" fmla="*/ 52 h 78"/>
                  <a:gd name="T24" fmla="*/ 25 w 91"/>
                  <a:gd name="T25" fmla="*/ 65 h 78"/>
                  <a:gd name="T26" fmla="*/ 30 w 91"/>
                  <a:gd name="T27" fmla="*/ 69 h 78"/>
                  <a:gd name="T28" fmla="*/ 31 w 91"/>
                  <a:gd name="T29" fmla="*/ 78 h 78"/>
                  <a:gd name="T30" fmla="*/ 33 w 91"/>
                  <a:gd name="T31" fmla="*/ 72 h 78"/>
                  <a:gd name="T32" fmla="*/ 45 w 91"/>
                  <a:gd name="T33" fmla="*/ 60 h 78"/>
                  <a:gd name="T34" fmla="*/ 51 w 91"/>
                  <a:gd name="T35" fmla="*/ 67 h 78"/>
                  <a:gd name="T36" fmla="*/ 56 w 91"/>
                  <a:gd name="T37" fmla="*/ 74 h 78"/>
                  <a:gd name="T38" fmla="*/ 58 w 91"/>
                  <a:gd name="T39" fmla="*/ 75 h 78"/>
                  <a:gd name="T40" fmla="*/ 59 w 91"/>
                  <a:gd name="T41" fmla="*/ 74 h 78"/>
                  <a:gd name="T42" fmla="*/ 79 w 91"/>
                  <a:gd name="T43" fmla="*/ 74 h 78"/>
                  <a:gd name="T44" fmla="*/ 81 w 91"/>
                  <a:gd name="T45" fmla="*/ 74 h 78"/>
                  <a:gd name="T46" fmla="*/ 79 w 91"/>
                  <a:gd name="T47" fmla="*/ 70 h 78"/>
                  <a:gd name="T48" fmla="*/ 80 w 91"/>
                  <a:gd name="T49" fmla="*/ 69 h 78"/>
                  <a:gd name="T50" fmla="*/ 82 w 91"/>
                  <a:gd name="T51" fmla="*/ 67 h 78"/>
                  <a:gd name="T52" fmla="*/ 71 w 91"/>
                  <a:gd name="T53" fmla="*/ 54 h 78"/>
                  <a:gd name="T54" fmla="*/ 71 w 91"/>
                  <a:gd name="T55" fmla="*/ 49 h 78"/>
                  <a:gd name="T56" fmla="*/ 68 w 91"/>
                  <a:gd name="T57" fmla="*/ 46 h 78"/>
                  <a:gd name="T58" fmla="*/ 70 w 91"/>
                  <a:gd name="T59" fmla="*/ 27 h 78"/>
                  <a:gd name="T60" fmla="*/ 76 w 91"/>
                  <a:gd name="T61" fmla="*/ 29 h 78"/>
                  <a:gd name="T62" fmla="*/ 86 w 91"/>
                  <a:gd name="T63" fmla="*/ 32 h 78"/>
                  <a:gd name="T64" fmla="*/ 88 w 91"/>
                  <a:gd name="T65" fmla="*/ 31 h 78"/>
                  <a:gd name="T66" fmla="*/ 77 w 91"/>
                  <a:gd name="T67" fmla="*/ 2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78">
                    <a:moveTo>
                      <a:pt x="77" y="22"/>
                    </a:moveTo>
                    <a:cubicBezTo>
                      <a:pt x="76" y="22"/>
                      <a:pt x="75" y="20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2" y="18"/>
                      <a:pt x="70" y="17"/>
                      <a:pt x="69" y="15"/>
                    </a:cubicBezTo>
                    <a:cubicBezTo>
                      <a:pt x="68" y="15"/>
                      <a:pt x="67" y="15"/>
                      <a:pt x="66" y="15"/>
                    </a:cubicBezTo>
                    <a:cubicBezTo>
                      <a:pt x="63" y="14"/>
                      <a:pt x="61" y="13"/>
                      <a:pt x="59" y="11"/>
                    </a:cubicBezTo>
                    <a:cubicBezTo>
                      <a:pt x="58" y="10"/>
                      <a:pt x="57" y="9"/>
                      <a:pt x="56" y="9"/>
                    </a:cubicBezTo>
                    <a:cubicBezTo>
                      <a:pt x="53" y="8"/>
                      <a:pt x="50" y="7"/>
                      <a:pt x="46" y="7"/>
                    </a:cubicBezTo>
                    <a:cubicBezTo>
                      <a:pt x="42" y="7"/>
                      <a:pt x="39" y="6"/>
                      <a:pt x="35" y="5"/>
                    </a:cubicBezTo>
                    <a:cubicBezTo>
                      <a:pt x="33" y="4"/>
                      <a:pt x="32" y="3"/>
                      <a:pt x="30" y="2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1" y="6"/>
                      <a:pt x="20" y="9"/>
                      <a:pt x="18" y="10"/>
                    </a:cubicBezTo>
                    <a:cubicBezTo>
                      <a:pt x="15" y="13"/>
                      <a:pt x="11" y="13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8"/>
                      <a:pt x="5" y="22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5"/>
                      <a:pt x="4" y="26"/>
                      <a:pt x="6" y="27"/>
                    </a:cubicBezTo>
                    <a:cubicBezTo>
                      <a:pt x="7" y="29"/>
                      <a:pt x="8" y="31"/>
                      <a:pt x="8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6" y="35"/>
                      <a:pt x="27" y="43"/>
                      <a:pt x="27" y="52"/>
                    </a:cubicBezTo>
                    <a:cubicBezTo>
                      <a:pt x="27" y="56"/>
                      <a:pt x="25" y="59"/>
                      <a:pt x="22" y="60"/>
                    </a:cubicBezTo>
                    <a:cubicBezTo>
                      <a:pt x="23" y="63"/>
                      <a:pt x="24" y="65"/>
                      <a:pt x="25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9" y="65"/>
                      <a:pt x="30" y="67"/>
                      <a:pt x="30" y="69"/>
                    </a:cubicBezTo>
                    <a:cubicBezTo>
                      <a:pt x="30" y="70"/>
                      <a:pt x="30" y="71"/>
                      <a:pt x="30" y="72"/>
                    </a:cubicBezTo>
                    <a:cubicBezTo>
                      <a:pt x="30" y="75"/>
                      <a:pt x="30" y="77"/>
                      <a:pt x="31" y="78"/>
                    </a:cubicBezTo>
                    <a:cubicBezTo>
                      <a:pt x="31" y="78"/>
                      <a:pt x="32" y="78"/>
                      <a:pt x="34" y="77"/>
                    </a:cubicBezTo>
                    <a:cubicBezTo>
                      <a:pt x="34" y="75"/>
                      <a:pt x="34" y="74"/>
                      <a:pt x="33" y="72"/>
                    </a:cubicBezTo>
                    <a:cubicBezTo>
                      <a:pt x="32" y="68"/>
                      <a:pt x="31" y="64"/>
                      <a:pt x="34" y="61"/>
                    </a:cubicBezTo>
                    <a:cubicBezTo>
                      <a:pt x="36" y="58"/>
                      <a:pt x="41" y="59"/>
                      <a:pt x="45" y="60"/>
                    </a:cubicBezTo>
                    <a:cubicBezTo>
                      <a:pt x="48" y="60"/>
                      <a:pt x="50" y="63"/>
                      <a:pt x="50" y="66"/>
                    </a:cubicBezTo>
                    <a:cubicBezTo>
                      <a:pt x="51" y="66"/>
                      <a:pt x="51" y="67"/>
                      <a:pt x="51" y="67"/>
                    </a:cubicBezTo>
                    <a:cubicBezTo>
                      <a:pt x="52" y="68"/>
                      <a:pt x="52" y="69"/>
                      <a:pt x="53" y="70"/>
                    </a:cubicBezTo>
                    <a:cubicBezTo>
                      <a:pt x="54" y="71"/>
                      <a:pt x="55" y="72"/>
                      <a:pt x="56" y="74"/>
                    </a:cubicBezTo>
                    <a:cubicBezTo>
                      <a:pt x="56" y="74"/>
                      <a:pt x="57" y="74"/>
                      <a:pt x="57" y="74"/>
                    </a:cubicBezTo>
                    <a:cubicBezTo>
                      <a:pt x="58" y="74"/>
                      <a:pt x="58" y="74"/>
                      <a:pt x="58" y="75"/>
                    </a:cubicBezTo>
                    <a:cubicBezTo>
                      <a:pt x="58" y="75"/>
                      <a:pt x="59" y="76"/>
                      <a:pt x="59" y="76"/>
                    </a:cubicBezTo>
                    <a:cubicBezTo>
                      <a:pt x="59" y="75"/>
                      <a:pt x="59" y="74"/>
                      <a:pt x="59" y="74"/>
                    </a:cubicBezTo>
                    <a:cubicBezTo>
                      <a:pt x="63" y="68"/>
                      <a:pt x="66" y="66"/>
                      <a:pt x="69" y="66"/>
                    </a:cubicBezTo>
                    <a:cubicBezTo>
                      <a:pt x="74" y="66"/>
                      <a:pt x="76" y="70"/>
                      <a:pt x="79" y="74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0" y="75"/>
                      <a:pt x="80" y="74"/>
                      <a:pt x="81" y="74"/>
                    </a:cubicBezTo>
                    <a:cubicBezTo>
                      <a:pt x="80" y="73"/>
                      <a:pt x="79" y="72"/>
                      <a:pt x="79" y="71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1" y="68"/>
                      <a:pt x="81" y="68"/>
                      <a:pt x="82" y="67"/>
                    </a:cubicBezTo>
                    <a:cubicBezTo>
                      <a:pt x="80" y="64"/>
                      <a:pt x="77" y="59"/>
                      <a:pt x="76" y="56"/>
                    </a:cubicBezTo>
                    <a:cubicBezTo>
                      <a:pt x="74" y="56"/>
                      <a:pt x="72" y="55"/>
                      <a:pt x="71" y="54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1" y="52"/>
                      <a:pt x="71" y="51"/>
                      <a:pt x="71" y="4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0" y="48"/>
                      <a:pt x="69" y="47"/>
                      <a:pt x="68" y="46"/>
                    </a:cubicBezTo>
                    <a:cubicBezTo>
                      <a:pt x="63" y="41"/>
                      <a:pt x="56" y="34"/>
                      <a:pt x="60" y="29"/>
                    </a:cubicBezTo>
                    <a:cubicBezTo>
                      <a:pt x="63" y="27"/>
                      <a:pt x="67" y="26"/>
                      <a:pt x="70" y="27"/>
                    </a:cubicBezTo>
                    <a:cubicBezTo>
                      <a:pt x="71" y="28"/>
                      <a:pt x="71" y="28"/>
                      <a:pt x="72" y="28"/>
                    </a:cubicBezTo>
                    <a:cubicBezTo>
                      <a:pt x="74" y="28"/>
                      <a:pt x="75" y="28"/>
                      <a:pt x="76" y="29"/>
                    </a:cubicBezTo>
                    <a:cubicBezTo>
                      <a:pt x="77" y="30"/>
                      <a:pt x="77" y="31"/>
                      <a:pt x="78" y="32"/>
                    </a:cubicBezTo>
                    <a:cubicBezTo>
                      <a:pt x="81" y="32"/>
                      <a:pt x="84" y="32"/>
                      <a:pt x="86" y="32"/>
                    </a:cubicBezTo>
                    <a:cubicBezTo>
                      <a:pt x="88" y="32"/>
                      <a:pt x="89" y="32"/>
                      <a:pt x="91" y="32"/>
                    </a:cubicBezTo>
                    <a:cubicBezTo>
                      <a:pt x="90" y="32"/>
                      <a:pt x="89" y="32"/>
                      <a:pt x="88" y="31"/>
                    </a:cubicBezTo>
                    <a:cubicBezTo>
                      <a:pt x="84" y="31"/>
                      <a:pt x="81" y="30"/>
                      <a:pt x="79" y="27"/>
                    </a:cubicBezTo>
                    <a:cubicBezTo>
                      <a:pt x="77" y="26"/>
                      <a:pt x="77" y="24"/>
                      <a:pt x="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145"/>
              <p:cNvSpPr>
                <a:spLocks/>
              </p:cNvSpPr>
              <p:nvPr/>
            </p:nvSpPr>
            <p:spPr bwMode="auto">
              <a:xfrm>
                <a:off x="457" y="3720"/>
                <a:ext cx="8" cy="2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1 w 4"/>
                  <a:gd name="T5" fmla="*/ 0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4 w 4"/>
                  <a:gd name="T15" fmla="*/ 1 h 1"/>
                  <a:gd name="T16" fmla="*/ 4 w 4"/>
                  <a:gd name="T17" fmla="*/ 0 h 1"/>
                  <a:gd name="T18" fmla="*/ 1 w 4"/>
                  <a:gd name="T19" fmla="*/ 0 h 1"/>
                  <a:gd name="T20" fmla="*/ 0 w 4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46"/>
              <p:cNvSpPr>
                <a:spLocks noChangeArrowheads="1"/>
              </p:cNvSpPr>
              <p:nvPr/>
            </p:nvSpPr>
            <p:spPr bwMode="auto">
              <a:xfrm>
                <a:off x="920" y="35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147"/>
              <p:cNvSpPr>
                <a:spLocks/>
              </p:cNvSpPr>
              <p:nvPr/>
            </p:nvSpPr>
            <p:spPr bwMode="auto">
              <a:xfrm>
                <a:off x="712" y="3742"/>
                <a:ext cx="91" cy="45"/>
              </a:xfrm>
              <a:custGeom>
                <a:avLst/>
                <a:gdLst>
                  <a:gd name="T0" fmla="*/ 31 w 45"/>
                  <a:gd name="T1" fmla="*/ 14 h 22"/>
                  <a:gd name="T2" fmla="*/ 26 w 45"/>
                  <a:gd name="T3" fmla="*/ 11 h 22"/>
                  <a:gd name="T4" fmla="*/ 26 w 45"/>
                  <a:gd name="T5" fmla="*/ 10 h 22"/>
                  <a:gd name="T6" fmla="*/ 24 w 45"/>
                  <a:gd name="T7" fmla="*/ 11 h 22"/>
                  <a:gd name="T8" fmla="*/ 18 w 45"/>
                  <a:gd name="T9" fmla="*/ 9 h 22"/>
                  <a:gd name="T10" fmla="*/ 11 w 45"/>
                  <a:gd name="T11" fmla="*/ 3 h 22"/>
                  <a:gd name="T12" fmla="*/ 7 w 45"/>
                  <a:gd name="T13" fmla="*/ 0 h 22"/>
                  <a:gd name="T14" fmla="*/ 2 w 45"/>
                  <a:gd name="T15" fmla="*/ 3 h 22"/>
                  <a:gd name="T16" fmla="*/ 0 w 45"/>
                  <a:gd name="T17" fmla="*/ 4 h 22"/>
                  <a:gd name="T18" fmla="*/ 2 w 45"/>
                  <a:gd name="T19" fmla="*/ 4 h 22"/>
                  <a:gd name="T20" fmla="*/ 2 w 45"/>
                  <a:gd name="T21" fmla="*/ 4 h 22"/>
                  <a:gd name="T22" fmla="*/ 4 w 45"/>
                  <a:gd name="T23" fmla="*/ 5 h 22"/>
                  <a:gd name="T24" fmla="*/ 4 w 45"/>
                  <a:gd name="T25" fmla="*/ 5 h 22"/>
                  <a:gd name="T26" fmla="*/ 6 w 45"/>
                  <a:gd name="T27" fmla="*/ 5 h 22"/>
                  <a:gd name="T28" fmla="*/ 6 w 45"/>
                  <a:gd name="T29" fmla="*/ 5 h 22"/>
                  <a:gd name="T30" fmla="*/ 8 w 45"/>
                  <a:gd name="T31" fmla="*/ 6 h 22"/>
                  <a:gd name="T32" fmla="*/ 8 w 45"/>
                  <a:gd name="T33" fmla="*/ 6 h 22"/>
                  <a:gd name="T34" fmla="*/ 10 w 45"/>
                  <a:gd name="T35" fmla="*/ 7 h 22"/>
                  <a:gd name="T36" fmla="*/ 10 w 45"/>
                  <a:gd name="T37" fmla="*/ 7 h 22"/>
                  <a:gd name="T38" fmla="*/ 12 w 45"/>
                  <a:gd name="T39" fmla="*/ 7 h 22"/>
                  <a:gd name="T40" fmla="*/ 12 w 45"/>
                  <a:gd name="T41" fmla="*/ 8 h 22"/>
                  <a:gd name="T42" fmla="*/ 14 w 45"/>
                  <a:gd name="T43" fmla="*/ 8 h 22"/>
                  <a:gd name="T44" fmla="*/ 14 w 45"/>
                  <a:gd name="T45" fmla="*/ 8 h 22"/>
                  <a:gd name="T46" fmla="*/ 16 w 45"/>
                  <a:gd name="T47" fmla="*/ 9 h 22"/>
                  <a:gd name="T48" fmla="*/ 16 w 45"/>
                  <a:gd name="T49" fmla="*/ 10 h 22"/>
                  <a:gd name="T50" fmla="*/ 18 w 45"/>
                  <a:gd name="T51" fmla="*/ 10 h 22"/>
                  <a:gd name="T52" fmla="*/ 18 w 45"/>
                  <a:gd name="T53" fmla="*/ 11 h 22"/>
                  <a:gd name="T54" fmla="*/ 20 w 45"/>
                  <a:gd name="T55" fmla="*/ 11 h 22"/>
                  <a:gd name="T56" fmla="*/ 20 w 45"/>
                  <a:gd name="T57" fmla="*/ 12 h 22"/>
                  <a:gd name="T58" fmla="*/ 21 w 45"/>
                  <a:gd name="T59" fmla="*/ 12 h 22"/>
                  <a:gd name="T60" fmla="*/ 22 w 45"/>
                  <a:gd name="T61" fmla="*/ 13 h 22"/>
                  <a:gd name="T62" fmla="*/ 23 w 45"/>
                  <a:gd name="T63" fmla="*/ 13 h 22"/>
                  <a:gd name="T64" fmla="*/ 23 w 45"/>
                  <a:gd name="T65" fmla="*/ 14 h 22"/>
                  <a:gd name="T66" fmla="*/ 24 w 45"/>
                  <a:gd name="T67" fmla="*/ 15 h 22"/>
                  <a:gd name="T68" fmla="*/ 25 w 45"/>
                  <a:gd name="T69" fmla="*/ 15 h 22"/>
                  <a:gd name="T70" fmla="*/ 25 w 45"/>
                  <a:gd name="T71" fmla="*/ 16 h 22"/>
                  <a:gd name="T72" fmla="*/ 26 w 45"/>
                  <a:gd name="T73" fmla="*/ 16 h 22"/>
                  <a:gd name="T74" fmla="*/ 26 w 45"/>
                  <a:gd name="T75" fmla="*/ 16 h 22"/>
                  <a:gd name="T76" fmla="*/ 26 w 45"/>
                  <a:gd name="T77" fmla="*/ 17 h 22"/>
                  <a:gd name="T78" fmla="*/ 27 w 45"/>
                  <a:gd name="T79" fmla="*/ 17 h 22"/>
                  <a:gd name="T80" fmla="*/ 27 w 45"/>
                  <a:gd name="T81" fmla="*/ 17 h 22"/>
                  <a:gd name="T82" fmla="*/ 27 w 45"/>
                  <a:gd name="T83" fmla="*/ 17 h 22"/>
                  <a:gd name="T84" fmla="*/ 27 w 45"/>
                  <a:gd name="T85" fmla="*/ 21 h 22"/>
                  <a:gd name="T86" fmla="*/ 28 w 45"/>
                  <a:gd name="T87" fmla="*/ 21 h 22"/>
                  <a:gd name="T88" fmla="*/ 30 w 45"/>
                  <a:gd name="T89" fmla="*/ 21 h 22"/>
                  <a:gd name="T90" fmla="*/ 32 w 45"/>
                  <a:gd name="T91" fmla="*/ 20 h 22"/>
                  <a:gd name="T92" fmla="*/ 34 w 45"/>
                  <a:gd name="T93" fmla="*/ 19 h 22"/>
                  <a:gd name="T94" fmla="*/ 34 w 45"/>
                  <a:gd name="T95" fmla="*/ 19 h 22"/>
                  <a:gd name="T96" fmla="*/ 36 w 45"/>
                  <a:gd name="T97" fmla="*/ 19 h 22"/>
                  <a:gd name="T98" fmla="*/ 36 w 45"/>
                  <a:gd name="T99" fmla="*/ 19 h 22"/>
                  <a:gd name="T100" fmla="*/ 38 w 45"/>
                  <a:gd name="T101" fmla="*/ 19 h 22"/>
                  <a:gd name="T102" fmla="*/ 39 w 45"/>
                  <a:gd name="T103" fmla="*/ 19 h 22"/>
                  <a:gd name="T104" fmla="*/ 38 w 45"/>
                  <a:gd name="T105" fmla="*/ 18 h 22"/>
                  <a:gd name="T106" fmla="*/ 39 w 45"/>
                  <a:gd name="T107" fmla="*/ 19 h 22"/>
                  <a:gd name="T108" fmla="*/ 41 w 45"/>
                  <a:gd name="T109" fmla="*/ 19 h 22"/>
                  <a:gd name="T110" fmla="*/ 45 w 45"/>
                  <a:gd name="T111" fmla="*/ 22 h 22"/>
                  <a:gd name="T112" fmla="*/ 45 w 45"/>
                  <a:gd name="T113" fmla="*/ 16 h 22"/>
                  <a:gd name="T114" fmla="*/ 44 w 45"/>
                  <a:gd name="T115" fmla="*/ 16 h 22"/>
                  <a:gd name="T116" fmla="*/ 41 w 45"/>
                  <a:gd name="T117" fmla="*/ 13 h 22"/>
                  <a:gd name="T118" fmla="*/ 39 w 45"/>
                  <a:gd name="T119" fmla="*/ 11 h 22"/>
                  <a:gd name="T120" fmla="*/ 37 w 45"/>
                  <a:gd name="T121" fmla="*/ 12 h 22"/>
                  <a:gd name="T122" fmla="*/ 31 w 45"/>
                  <a:gd name="T12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" h="22">
                    <a:moveTo>
                      <a:pt x="31" y="14"/>
                    </a:moveTo>
                    <a:cubicBezTo>
                      <a:pt x="29" y="13"/>
                      <a:pt x="28" y="12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11"/>
                      <a:pt x="25" y="11"/>
                      <a:pt x="24" y="11"/>
                    </a:cubicBezTo>
                    <a:cubicBezTo>
                      <a:pt x="22" y="11"/>
                      <a:pt x="20" y="10"/>
                      <a:pt x="18" y="9"/>
                    </a:cubicBezTo>
                    <a:cubicBezTo>
                      <a:pt x="15" y="8"/>
                      <a:pt x="13" y="6"/>
                      <a:pt x="11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9"/>
                      <a:pt x="27" y="20"/>
                      <a:pt x="27" y="21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9"/>
                      <a:pt x="37" y="19"/>
                      <a:pt x="38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19"/>
                      <a:pt x="40" y="19"/>
                      <a:pt x="41" y="19"/>
                    </a:cubicBezTo>
                    <a:cubicBezTo>
                      <a:pt x="42" y="20"/>
                      <a:pt x="44" y="21"/>
                      <a:pt x="45" y="22"/>
                    </a:cubicBezTo>
                    <a:cubicBezTo>
                      <a:pt x="45" y="20"/>
                      <a:pt x="45" y="18"/>
                      <a:pt x="45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3" y="15"/>
                      <a:pt x="42" y="14"/>
                      <a:pt x="41" y="13"/>
                    </a:cubicBezTo>
                    <a:cubicBezTo>
                      <a:pt x="40" y="13"/>
                      <a:pt x="40" y="12"/>
                      <a:pt x="39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3"/>
                      <a:pt x="33" y="13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8"/>
              <p:cNvSpPr>
                <a:spLocks noChangeArrowheads="1"/>
              </p:cNvSpPr>
              <p:nvPr/>
            </p:nvSpPr>
            <p:spPr bwMode="auto">
              <a:xfrm>
                <a:off x="714" y="3637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149"/>
              <p:cNvSpPr>
                <a:spLocks/>
              </p:cNvSpPr>
              <p:nvPr/>
            </p:nvSpPr>
            <p:spPr bwMode="auto">
              <a:xfrm>
                <a:off x="825" y="3811"/>
                <a:ext cx="19" cy="8"/>
              </a:xfrm>
              <a:custGeom>
                <a:avLst/>
                <a:gdLst>
                  <a:gd name="T0" fmla="*/ 3 w 9"/>
                  <a:gd name="T1" fmla="*/ 0 h 4"/>
                  <a:gd name="T2" fmla="*/ 0 w 9"/>
                  <a:gd name="T3" fmla="*/ 0 h 4"/>
                  <a:gd name="T4" fmla="*/ 0 w 9"/>
                  <a:gd name="T5" fmla="*/ 0 h 4"/>
                  <a:gd name="T6" fmla="*/ 1 w 9"/>
                  <a:gd name="T7" fmla="*/ 3 h 4"/>
                  <a:gd name="T8" fmla="*/ 2 w 9"/>
                  <a:gd name="T9" fmla="*/ 3 h 4"/>
                  <a:gd name="T10" fmla="*/ 2 w 9"/>
                  <a:gd name="T11" fmla="*/ 3 h 4"/>
                  <a:gd name="T12" fmla="*/ 4 w 9"/>
                  <a:gd name="T13" fmla="*/ 4 h 4"/>
                  <a:gd name="T14" fmla="*/ 4 w 9"/>
                  <a:gd name="T15" fmla="*/ 4 h 4"/>
                  <a:gd name="T16" fmla="*/ 6 w 9"/>
                  <a:gd name="T17" fmla="*/ 4 h 4"/>
                  <a:gd name="T18" fmla="*/ 8 w 9"/>
                  <a:gd name="T19" fmla="*/ 3 h 4"/>
                  <a:gd name="T20" fmla="*/ 9 w 9"/>
                  <a:gd name="T21" fmla="*/ 1 h 4"/>
                  <a:gd name="T22" fmla="*/ 9 w 9"/>
                  <a:gd name="T23" fmla="*/ 1 h 4"/>
                  <a:gd name="T24" fmla="*/ 3 w 9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4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7" y="4"/>
                      <a:pt x="7" y="4"/>
                      <a:pt x="8" y="3"/>
                    </a:cubicBezTo>
                    <a:cubicBezTo>
                      <a:pt x="8" y="2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150"/>
              <p:cNvSpPr>
                <a:spLocks/>
              </p:cNvSpPr>
              <p:nvPr/>
            </p:nvSpPr>
            <p:spPr bwMode="auto">
              <a:xfrm>
                <a:off x="59" y="541"/>
                <a:ext cx="582" cy="1049"/>
              </a:xfrm>
              <a:custGeom>
                <a:avLst/>
                <a:gdLst>
                  <a:gd name="T0" fmla="*/ 133 w 288"/>
                  <a:gd name="T1" fmla="*/ 37 h 519"/>
                  <a:gd name="T2" fmla="*/ 95 w 288"/>
                  <a:gd name="T3" fmla="*/ 11 h 519"/>
                  <a:gd name="T4" fmla="*/ 84 w 288"/>
                  <a:gd name="T5" fmla="*/ 36 h 519"/>
                  <a:gd name="T6" fmla="*/ 87 w 288"/>
                  <a:gd name="T7" fmla="*/ 67 h 519"/>
                  <a:gd name="T8" fmla="*/ 76 w 288"/>
                  <a:gd name="T9" fmla="*/ 86 h 519"/>
                  <a:gd name="T10" fmla="*/ 31 w 288"/>
                  <a:gd name="T11" fmla="*/ 89 h 519"/>
                  <a:gd name="T12" fmla="*/ 1 w 288"/>
                  <a:gd name="T13" fmla="*/ 64 h 519"/>
                  <a:gd name="T14" fmla="*/ 3 w 288"/>
                  <a:gd name="T15" fmla="*/ 73 h 519"/>
                  <a:gd name="T16" fmla="*/ 3 w 288"/>
                  <a:gd name="T17" fmla="*/ 82 h 519"/>
                  <a:gd name="T18" fmla="*/ 58 w 288"/>
                  <a:gd name="T19" fmla="*/ 116 h 519"/>
                  <a:gd name="T20" fmla="*/ 68 w 288"/>
                  <a:gd name="T21" fmla="*/ 143 h 519"/>
                  <a:gd name="T22" fmla="*/ 70 w 288"/>
                  <a:gd name="T23" fmla="*/ 151 h 519"/>
                  <a:gd name="T24" fmla="*/ 80 w 288"/>
                  <a:gd name="T25" fmla="*/ 175 h 519"/>
                  <a:gd name="T26" fmla="*/ 91 w 288"/>
                  <a:gd name="T27" fmla="*/ 217 h 519"/>
                  <a:gd name="T28" fmla="*/ 113 w 288"/>
                  <a:gd name="T29" fmla="*/ 226 h 519"/>
                  <a:gd name="T30" fmla="*/ 116 w 288"/>
                  <a:gd name="T31" fmla="*/ 228 h 519"/>
                  <a:gd name="T32" fmla="*/ 132 w 288"/>
                  <a:gd name="T33" fmla="*/ 262 h 519"/>
                  <a:gd name="T34" fmla="*/ 113 w 288"/>
                  <a:gd name="T35" fmla="*/ 282 h 519"/>
                  <a:gd name="T36" fmla="*/ 107 w 288"/>
                  <a:gd name="T37" fmla="*/ 299 h 519"/>
                  <a:gd name="T38" fmla="*/ 87 w 288"/>
                  <a:gd name="T39" fmla="*/ 342 h 519"/>
                  <a:gd name="T40" fmla="*/ 75 w 288"/>
                  <a:gd name="T41" fmla="*/ 364 h 519"/>
                  <a:gd name="T42" fmla="*/ 71 w 288"/>
                  <a:gd name="T43" fmla="*/ 371 h 519"/>
                  <a:gd name="T44" fmla="*/ 67 w 288"/>
                  <a:gd name="T45" fmla="*/ 365 h 519"/>
                  <a:gd name="T46" fmla="*/ 58 w 288"/>
                  <a:gd name="T47" fmla="*/ 393 h 519"/>
                  <a:gd name="T48" fmla="*/ 68 w 288"/>
                  <a:gd name="T49" fmla="*/ 423 h 519"/>
                  <a:gd name="T50" fmla="*/ 79 w 288"/>
                  <a:gd name="T51" fmla="*/ 443 h 519"/>
                  <a:gd name="T52" fmla="*/ 82 w 288"/>
                  <a:gd name="T53" fmla="*/ 461 h 519"/>
                  <a:gd name="T54" fmla="*/ 82 w 288"/>
                  <a:gd name="T55" fmla="*/ 464 h 519"/>
                  <a:gd name="T56" fmla="*/ 82 w 288"/>
                  <a:gd name="T57" fmla="*/ 473 h 519"/>
                  <a:gd name="T58" fmla="*/ 84 w 288"/>
                  <a:gd name="T59" fmla="*/ 490 h 519"/>
                  <a:gd name="T60" fmla="*/ 95 w 288"/>
                  <a:gd name="T61" fmla="*/ 500 h 519"/>
                  <a:gd name="T62" fmla="*/ 113 w 288"/>
                  <a:gd name="T63" fmla="*/ 500 h 519"/>
                  <a:gd name="T64" fmla="*/ 124 w 288"/>
                  <a:gd name="T65" fmla="*/ 501 h 519"/>
                  <a:gd name="T66" fmla="*/ 135 w 288"/>
                  <a:gd name="T67" fmla="*/ 516 h 519"/>
                  <a:gd name="T68" fmla="*/ 140 w 288"/>
                  <a:gd name="T69" fmla="*/ 513 h 519"/>
                  <a:gd name="T70" fmla="*/ 150 w 288"/>
                  <a:gd name="T71" fmla="*/ 513 h 519"/>
                  <a:gd name="T72" fmla="*/ 174 w 288"/>
                  <a:gd name="T73" fmla="*/ 498 h 519"/>
                  <a:gd name="T74" fmla="*/ 196 w 288"/>
                  <a:gd name="T75" fmla="*/ 488 h 519"/>
                  <a:gd name="T76" fmla="*/ 212 w 288"/>
                  <a:gd name="T77" fmla="*/ 478 h 519"/>
                  <a:gd name="T78" fmla="*/ 222 w 288"/>
                  <a:gd name="T79" fmla="*/ 466 h 519"/>
                  <a:gd name="T80" fmla="*/ 236 w 288"/>
                  <a:gd name="T81" fmla="*/ 468 h 519"/>
                  <a:gd name="T82" fmla="*/ 251 w 288"/>
                  <a:gd name="T83" fmla="*/ 440 h 519"/>
                  <a:gd name="T84" fmla="*/ 287 w 288"/>
                  <a:gd name="T85" fmla="*/ 332 h 519"/>
                  <a:gd name="T86" fmla="*/ 264 w 288"/>
                  <a:gd name="T87" fmla="*/ 309 h 519"/>
                  <a:gd name="T88" fmla="*/ 232 w 288"/>
                  <a:gd name="T89" fmla="*/ 264 h 519"/>
                  <a:gd name="T90" fmla="*/ 213 w 288"/>
                  <a:gd name="T91" fmla="*/ 237 h 519"/>
                  <a:gd name="T92" fmla="*/ 213 w 288"/>
                  <a:gd name="T93" fmla="*/ 233 h 519"/>
                  <a:gd name="T94" fmla="*/ 214 w 288"/>
                  <a:gd name="T95" fmla="*/ 229 h 519"/>
                  <a:gd name="T96" fmla="*/ 206 w 288"/>
                  <a:gd name="T97" fmla="*/ 199 h 519"/>
                  <a:gd name="T98" fmla="*/ 180 w 288"/>
                  <a:gd name="T99" fmla="*/ 156 h 519"/>
                  <a:gd name="T100" fmla="*/ 172 w 288"/>
                  <a:gd name="T101" fmla="*/ 146 h 519"/>
                  <a:gd name="T102" fmla="*/ 166 w 288"/>
                  <a:gd name="T103" fmla="*/ 94 h 519"/>
                  <a:gd name="T104" fmla="*/ 150 w 288"/>
                  <a:gd name="T105" fmla="*/ 88 h 519"/>
                  <a:gd name="T106" fmla="*/ 138 w 288"/>
                  <a:gd name="T107" fmla="*/ 61 h 519"/>
                  <a:gd name="T108" fmla="*/ 133 w 288"/>
                  <a:gd name="T109" fmla="*/ 54 h 519"/>
                  <a:gd name="T110" fmla="*/ 130 w 288"/>
                  <a:gd name="T111" fmla="*/ 52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8" h="519">
                    <a:moveTo>
                      <a:pt x="135" y="41"/>
                    </a:moveTo>
                    <a:cubicBezTo>
                      <a:pt x="135" y="41"/>
                      <a:pt x="135" y="41"/>
                      <a:pt x="135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5" y="41"/>
                      <a:pt x="134" y="40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4" y="39"/>
                      <a:pt x="133" y="38"/>
                      <a:pt x="133" y="38"/>
                    </a:cubicBezTo>
                    <a:cubicBezTo>
                      <a:pt x="133" y="38"/>
                      <a:pt x="133" y="38"/>
                      <a:pt x="133" y="37"/>
                    </a:cubicBezTo>
                    <a:cubicBezTo>
                      <a:pt x="132" y="34"/>
                      <a:pt x="133" y="30"/>
                      <a:pt x="135" y="26"/>
                    </a:cubicBezTo>
                    <a:cubicBezTo>
                      <a:pt x="137" y="23"/>
                      <a:pt x="138" y="20"/>
                      <a:pt x="137" y="18"/>
                    </a:cubicBezTo>
                    <a:cubicBezTo>
                      <a:pt x="134" y="13"/>
                      <a:pt x="128" y="10"/>
                      <a:pt x="123" y="8"/>
                    </a:cubicBezTo>
                    <a:cubicBezTo>
                      <a:pt x="117" y="7"/>
                      <a:pt x="112" y="4"/>
                      <a:pt x="108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"/>
                      <a:pt x="103" y="3"/>
                      <a:pt x="103" y="4"/>
                    </a:cubicBezTo>
                    <a:cubicBezTo>
                      <a:pt x="101" y="7"/>
                      <a:pt x="99" y="10"/>
                      <a:pt x="95" y="11"/>
                    </a:cubicBezTo>
                    <a:cubicBezTo>
                      <a:pt x="93" y="12"/>
                      <a:pt x="90" y="11"/>
                      <a:pt x="88" y="9"/>
                    </a:cubicBezTo>
                    <a:cubicBezTo>
                      <a:pt x="88" y="10"/>
                      <a:pt x="87" y="10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2"/>
                      <a:pt x="87" y="13"/>
                      <a:pt x="87" y="14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2" y="23"/>
                      <a:pt x="82" y="24"/>
                    </a:cubicBezTo>
                    <a:cubicBezTo>
                      <a:pt x="82" y="28"/>
                      <a:pt x="83" y="32"/>
                      <a:pt x="84" y="36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9"/>
                      <a:pt x="84" y="40"/>
                      <a:pt x="84" y="41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44"/>
                      <a:pt x="84" y="45"/>
                      <a:pt x="84" y="4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9"/>
                      <a:pt x="85" y="50"/>
                      <a:pt x="86" y="50"/>
                    </a:cubicBezTo>
                    <a:cubicBezTo>
                      <a:pt x="87" y="52"/>
                      <a:pt x="88" y="54"/>
                      <a:pt x="88" y="57"/>
                    </a:cubicBezTo>
                    <a:cubicBezTo>
                      <a:pt x="89" y="62"/>
                      <a:pt x="89" y="65"/>
                      <a:pt x="87" y="67"/>
                    </a:cubicBezTo>
                    <a:cubicBezTo>
                      <a:pt x="86" y="68"/>
                      <a:pt x="84" y="68"/>
                      <a:pt x="83" y="68"/>
                    </a:cubicBezTo>
                    <a:cubicBezTo>
                      <a:pt x="82" y="68"/>
                      <a:pt x="82" y="67"/>
                      <a:pt x="81" y="68"/>
                    </a:cubicBezTo>
                    <a:cubicBezTo>
                      <a:pt x="79" y="70"/>
                      <a:pt x="79" y="70"/>
                      <a:pt x="80" y="72"/>
                    </a:cubicBezTo>
                    <a:cubicBezTo>
                      <a:pt x="81" y="75"/>
                      <a:pt x="81" y="78"/>
                      <a:pt x="80" y="80"/>
                    </a:cubicBezTo>
                    <a:cubicBezTo>
                      <a:pt x="80" y="81"/>
                      <a:pt x="79" y="82"/>
                      <a:pt x="78" y="83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4" y="87"/>
                      <a:pt x="73" y="86"/>
                      <a:pt x="70" y="83"/>
                    </a:cubicBezTo>
                    <a:cubicBezTo>
                      <a:pt x="69" y="83"/>
                      <a:pt x="68" y="82"/>
                      <a:pt x="67" y="81"/>
                    </a:cubicBezTo>
                    <a:cubicBezTo>
                      <a:pt x="63" y="80"/>
                      <a:pt x="59" y="78"/>
                      <a:pt x="54" y="77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4" y="80"/>
                      <a:pt x="54" y="81"/>
                      <a:pt x="53" y="83"/>
                    </a:cubicBezTo>
                    <a:cubicBezTo>
                      <a:pt x="49" y="90"/>
                      <a:pt x="43" y="89"/>
                      <a:pt x="39" y="88"/>
                    </a:cubicBezTo>
                    <a:cubicBezTo>
                      <a:pt x="37" y="88"/>
                      <a:pt x="35" y="88"/>
                      <a:pt x="33" y="88"/>
                    </a:cubicBezTo>
                    <a:cubicBezTo>
                      <a:pt x="33" y="88"/>
                      <a:pt x="32" y="88"/>
                      <a:pt x="31" y="89"/>
                    </a:cubicBezTo>
                    <a:cubicBezTo>
                      <a:pt x="29" y="90"/>
                      <a:pt x="27" y="90"/>
                      <a:pt x="25" y="88"/>
                    </a:cubicBezTo>
                    <a:cubicBezTo>
                      <a:pt x="23" y="87"/>
                      <a:pt x="22" y="85"/>
                      <a:pt x="22" y="83"/>
                    </a:cubicBezTo>
                    <a:cubicBezTo>
                      <a:pt x="22" y="82"/>
                      <a:pt x="22" y="81"/>
                      <a:pt x="21" y="81"/>
                    </a:cubicBezTo>
                    <a:cubicBezTo>
                      <a:pt x="17" y="74"/>
                      <a:pt x="12" y="68"/>
                      <a:pt x="6" y="62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3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2"/>
                      <a:pt x="1" y="63"/>
                      <a:pt x="1" y="64"/>
                    </a:cubicBezTo>
                    <a:cubicBezTo>
                      <a:pt x="1" y="65"/>
                      <a:pt x="1" y="67"/>
                      <a:pt x="1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1" y="69"/>
                      <a:pt x="1" y="69"/>
                      <a:pt x="1" y="70"/>
                    </a:cubicBezTo>
                    <a:cubicBezTo>
                      <a:pt x="1" y="70"/>
                      <a:pt x="1" y="70"/>
                      <a:pt x="1" y="71"/>
                    </a:cubicBezTo>
                    <a:cubicBezTo>
                      <a:pt x="2" y="71"/>
                      <a:pt x="2" y="72"/>
                      <a:pt x="2" y="73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0" y="79"/>
                      <a:pt x="0" y="79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9" y="87"/>
                      <a:pt x="16" y="92"/>
                      <a:pt x="23" y="96"/>
                    </a:cubicBezTo>
                    <a:cubicBezTo>
                      <a:pt x="26" y="97"/>
                      <a:pt x="28" y="97"/>
                      <a:pt x="31" y="98"/>
                    </a:cubicBezTo>
                    <a:cubicBezTo>
                      <a:pt x="37" y="98"/>
                      <a:pt x="42" y="100"/>
                      <a:pt x="47" y="104"/>
                    </a:cubicBezTo>
                    <a:cubicBezTo>
                      <a:pt x="48" y="105"/>
                      <a:pt x="48" y="106"/>
                      <a:pt x="48" y="108"/>
                    </a:cubicBezTo>
                    <a:cubicBezTo>
                      <a:pt x="49" y="107"/>
                      <a:pt x="50" y="108"/>
                      <a:pt x="50" y="108"/>
                    </a:cubicBezTo>
                    <a:cubicBezTo>
                      <a:pt x="53" y="109"/>
                      <a:pt x="55" y="111"/>
                      <a:pt x="56" y="113"/>
                    </a:cubicBezTo>
                    <a:cubicBezTo>
                      <a:pt x="57" y="114"/>
                      <a:pt x="57" y="115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62" y="117"/>
                      <a:pt x="62" y="120"/>
                      <a:pt x="61" y="121"/>
                    </a:cubicBezTo>
                    <a:cubicBezTo>
                      <a:pt x="59" y="125"/>
                      <a:pt x="60" y="126"/>
                      <a:pt x="61" y="129"/>
                    </a:cubicBezTo>
                    <a:cubicBezTo>
                      <a:pt x="62" y="132"/>
                      <a:pt x="63" y="134"/>
                      <a:pt x="63" y="137"/>
                    </a:cubicBezTo>
                    <a:cubicBezTo>
                      <a:pt x="63" y="138"/>
                      <a:pt x="63" y="139"/>
                      <a:pt x="63" y="139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8" y="143"/>
                      <a:pt x="69" y="144"/>
                      <a:pt x="69" y="144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69" y="144"/>
                      <a:pt x="69" y="145"/>
                      <a:pt x="70" y="145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0" y="147"/>
                      <a:pt x="70" y="148"/>
                      <a:pt x="70" y="150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8" y="155"/>
                      <a:pt x="68" y="156"/>
                      <a:pt x="68" y="157"/>
                    </a:cubicBezTo>
                    <a:cubicBezTo>
                      <a:pt x="69" y="159"/>
                      <a:pt x="71" y="161"/>
                      <a:pt x="73" y="163"/>
                    </a:cubicBezTo>
                    <a:cubicBezTo>
                      <a:pt x="77" y="166"/>
                      <a:pt x="79" y="170"/>
                      <a:pt x="80" y="175"/>
                    </a:cubicBezTo>
                    <a:cubicBezTo>
                      <a:pt x="80" y="179"/>
                      <a:pt x="80" y="184"/>
                      <a:pt x="79" y="189"/>
                    </a:cubicBezTo>
                    <a:cubicBezTo>
                      <a:pt x="78" y="191"/>
                      <a:pt x="78" y="195"/>
                      <a:pt x="78" y="196"/>
                    </a:cubicBezTo>
                    <a:cubicBezTo>
                      <a:pt x="79" y="201"/>
                      <a:pt x="82" y="206"/>
                      <a:pt x="86" y="211"/>
                    </a:cubicBezTo>
                    <a:cubicBezTo>
                      <a:pt x="88" y="213"/>
                      <a:pt x="88" y="213"/>
                      <a:pt x="88" y="213"/>
                    </a:cubicBezTo>
                    <a:cubicBezTo>
                      <a:pt x="89" y="213"/>
                      <a:pt x="89" y="213"/>
                      <a:pt x="89" y="213"/>
                    </a:cubicBezTo>
                    <a:cubicBezTo>
                      <a:pt x="90" y="215"/>
                      <a:pt x="90" y="215"/>
                      <a:pt x="90" y="215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92" y="218"/>
                      <a:pt x="92" y="218"/>
                      <a:pt x="92" y="218"/>
                    </a:cubicBezTo>
                    <a:cubicBezTo>
                      <a:pt x="92" y="218"/>
                      <a:pt x="92" y="218"/>
                      <a:pt x="92" y="218"/>
                    </a:cubicBezTo>
                    <a:cubicBezTo>
                      <a:pt x="92" y="218"/>
                      <a:pt x="93" y="218"/>
                      <a:pt x="93" y="217"/>
                    </a:cubicBezTo>
                    <a:cubicBezTo>
                      <a:pt x="96" y="216"/>
                      <a:pt x="99" y="217"/>
                      <a:pt x="102" y="219"/>
                    </a:cubicBezTo>
                    <a:cubicBezTo>
                      <a:pt x="104" y="220"/>
                      <a:pt x="105" y="223"/>
                      <a:pt x="105" y="225"/>
                    </a:cubicBezTo>
                    <a:cubicBezTo>
                      <a:pt x="106" y="226"/>
                      <a:pt x="106" y="227"/>
                      <a:pt x="106" y="227"/>
                    </a:cubicBezTo>
                    <a:cubicBezTo>
                      <a:pt x="108" y="227"/>
                      <a:pt x="108" y="227"/>
                      <a:pt x="108" y="227"/>
                    </a:cubicBezTo>
                    <a:cubicBezTo>
                      <a:pt x="109" y="226"/>
                      <a:pt x="111" y="226"/>
                      <a:pt x="113" y="226"/>
                    </a:cubicBezTo>
                    <a:cubicBezTo>
                      <a:pt x="114" y="226"/>
                      <a:pt x="114" y="226"/>
                      <a:pt x="114" y="227"/>
                    </a:cubicBezTo>
                    <a:cubicBezTo>
                      <a:pt x="114" y="227"/>
                      <a:pt x="114" y="227"/>
                      <a:pt x="114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ubicBezTo>
                      <a:pt x="115" y="227"/>
                      <a:pt x="116" y="227"/>
                      <a:pt x="116" y="227"/>
                    </a:cubicBezTo>
                    <a:cubicBezTo>
                      <a:pt x="116" y="228"/>
                      <a:pt x="116" y="228"/>
                      <a:pt x="116" y="228"/>
                    </a:cubicBezTo>
                    <a:cubicBezTo>
                      <a:pt x="116" y="228"/>
                      <a:pt x="116" y="228"/>
                      <a:pt x="116" y="228"/>
                    </a:cubicBezTo>
                    <a:cubicBezTo>
                      <a:pt x="116" y="228"/>
                      <a:pt x="116" y="228"/>
                      <a:pt x="116" y="228"/>
                    </a:cubicBezTo>
                    <a:cubicBezTo>
                      <a:pt x="116" y="228"/>
                      <a:pt x="116" y="228"/>
                      <a:pt x="116" y="228"/>
                    </a:cubicBezTo>
                    <a:cubicBezTo>
                      <a:pt x="117" y="228"/>
                      <a:pt x="117" y="228"/>
                      <a:pt x="118" y="228"/>
                    </a:cubicBezTo>
                    <a:cubicBezTo>
                      <a:pt x="120" y="229"/>
                      <a:pt x="121" y="230"/>
                      <a:pt x="122" y="231"/>
                    </a:cubicBezTo>
                    <a:cubicBezTo>
                      <a:pt x="124" y="236"/>
                      <a:pt x="125" y="242"/>
                      <a:pt x="125" y="248"/>
                    </a:cubicBezTo>
                    <a:cubicBezTo>
                      <a:pt x="125" y="249"/>
                      <a:pt x="125" y="250"/>
                      <a:pt x="125" y="251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8" y="251"/>
                      <a:pt x="131" y="251"/>
                      <a:pt x="132" y="253"/>
                    </a:cubicBezTo>
                    <a:cubicBezTo>
                      <a:pt x="134" y="256"/>
                      <a:pt x="134" y="259"/>
                      <a:pt x="132" y="262"/>
                    </a:cubicBezTo>
                    <a:cubicBezTo>
                      <a:pt x="131" y="264"/>
                      <a:pt x="128" y="266"/>
                      <a:pt x="126" y="266"/>
                    </a:cubicBezTo>
                    <a:cubicBezTo>
                      <a:pt x="125" y="266"/>
                      <a:pt x="124" y="267"/>
                      <a:pt x="123" y="267"/>
                    </a:cubicBezTo>
                    <a:cubicBezTo>
                      <a:pt x="122" y="268"/>
                      <a:pt x="122" y="268"/>
                      <a:pt x="122" y="268"/>
                    </a:cubicBezTo>
                    <a:cubicBezTo>
                      <a:pt x="120" y="269"/>
                      <a:pt x="119" y="270"/>
                      <a:pt x="118" y="271"/>
                    </a:cubicBezTo>
                    <a:cubicBezTo>
                      <a:pt x="118" y="271"/>
                      <a:pt x="118" y="271"/>
                      <a:pt x="118" y="272"/>
                    </a:cubicBezTo>
                    <a:cubicBezTo>
                      <a:pt x="118" y="273"/>
                      <a:pt x="118" y="274"/>
                      <a:pt x="117" y="275"/>
                    </a:cubicBezTo>
                    <a:cubicBezTo>
                      <a:pt x="116" y="276"/>
                      <a:pt x="115" y="276"/>
                      <a:pt x="114" y="276"/>
                    </a:cubicBezTo>
                    <a:cubicBezTo>
                      <a:pt x="113" y="278"/>
                      <a:pt x="113" y="280"/>
                      <a:pt x="113" y="282"/>
                    </a:cubicBezTo>
                    <a:cubicBezTo>
                      <a:pt x="113" y="282"/>
                      <a:pt x="113" y="283"/>
                      <a:pt x="113" y="283"/>
                    </a:cubicBezTo>
                    <a:cubicBezTo>
                      <a:pt x="113" y="285"/>
                      <a:pt x="113" y="285"/>
                      <a:pt x="113" y="285"/>
                    </a:cubicBezTo>
                    <a:cubicBezTo>
                      <a:pt x="114" y="285"/>
                      <a:pt x="114" y="285"/>
                      <a:pt x="113" y="286"/>
                    </a:cubicBezTo>
                    <a:cubicBezTo>
                      <a:pt x="114" y="287"/>
                      <a:pt x="113" y="288"/>
                      <a:pt x="113" y="289"/>
                    </a:cubicBezTo>
                    <a:cubicBezTo>
                      <a:pt x="113" y="290"/>
                      <a:pt x="112" y="292"/>
                      <a:pt x="110" y="293"/>
                    </a:cubicBezTo>
                    <a:cubicBezTo>
                      <a:pt x="109" y="295"/>
                      <a:pt x="109" y="295"/>
                      <a:pt x="109" y="295"/>
                    </a:cubicBezTo>
                    <a:cubicBezTo>
                      <a:pt x="108" y="295"/>
                      <a:pt x="108" y="296"/>
                      <a:pt x="107" y="297"/>
                    </a:cubicBezTo>
                    <a:cubicBezTo>
                      <a:pt x="107" y="298"/>
                      <a:pt x="107" y="298"/>
                      <a:pt x="107" y="299"/>
                    </a:cubicBezTo>
                    <a:cubicBezTo>
                      <a:pt x="108" y="301"/>
                      <a:pt x="108" y="303"/>
                      <a:pt x="107" y="304"/>
                    </a:cubicBezTo>
                    <a:cubicBezTo>
                      <a:pt x="107" y="306"/>
                      <a:pt x="105" y="308"/>
                      <a:pt x="103" y="309"/>
                    </a:cubicBezTo>
                    <a:cubicBezTo>
                      <a:pt x="102" y="310"/>
                      <a:pt x="101" y="311"/>
                      <a:pt x="101" y="312"/>
                    </a:cubicBezTo>
                    <a:cubicBezTo>
                      <a:pt x="101" y="312"/>
                      <a:pt x="101" y="312"/>
                      <a:pt x="101" y="312"/>
                    </a:cubicBezTo>
                    <a:cubicBezTo>
                      <a:pt x="102" y="313"/>
                      <a:pt x="103" y="315"/>
                      <a:pt x="103" y="316"/>
                    </a:cubicBezTo>
                    <a:cubicBezTo>
                      <a:pt x="102" y="321"/>
                      <a:pt x="99" y="324"/>
                      <a:pt x="95" y="326"/>
                    </a:cubicBezTo>
                    <a:cubicBezTo>
                      <a:pt x="92" y="327"/>
                      <a:pt x="91" y="328"/>
                      <a:pt x="91" y="329"/>
                    </a:cubicBezTo>
                    <a:cubicBezTo>
                      <a:pt x="90" y="334"/>
                      <a:pt x="89" y="338"/>
                      <a:pt x="87" y="342"/>
                    </a:cubicBezTo>
                    <a:cubicBezTo>
                      <a:pt x="86" y="342"/>
                      <a:pt x="86" y="342"/>
                      <a:pt x="86" y="342"/>
                    </a:cubicBezTo>
                    <a:cubicBezTo>
                      <a:pt x="85" y="342"/>
                      <a:pt x="85" y="342"/>
                      <a:pt x="85" y="342"/>
                    </a:cubicBezTo>
                    <a:cubicBezTo>
                      <a:pt x="84" y="342"/>
                      <a:pt x="83" y="342"/>
                      <a:pt x="82" y="341"/>
                    </a:cubicBezTo>
                    <a:cubicBezTo>
                      <a:pt x="82" y="343"/>
                      <a:pt x="82" y="343"/>
                      <a:pt x="82" y="343"/>
                    </a:cubicBezTo>
                    <a:cubicBezTo>
                      <a:pt x="83" y="346"/>
                      <a:pt x="83" y="348"/>
                      <a:pt x="82" y="351"/>
                    </a:cubicBezTo>
                    <a:cubicBezTo>
                      <a:pt x="83" y="357"/>
                      <a:pt x="84" y="359"/>
                      <a:pt x="82" y="361"/>
                    </a:cubicBezTo>
                    <a:cubicBezTo>
                      <a:pt x="81" y="362"/>
                      <a:pt x="80" y="363"/>
                      <a:pt x="78" y="363"/>
                    </a:cubicBezTo>
                    <a:cubicBezTo>
                      <a:pt x="77" y="363"/>
                      <a:pt x="76" y="363"/>
                      <a:pt x="75" y="364"/>
                    </a:cubicBezTo>
                    <a:cubicBezTo>
                      <a:pt x="75" y="364"/>
                      <a:pt x="75" y="365"/>
                      <a:pt x="75" y="365"/>
                    </a:cubicBezTo>
                    <a:cubicBezTo>
                      <a:pt x="76" y="367"/>
                      <a:pt x="76" y="368"/>
                      <a:pt x="75" y="370"/>
                    </a:cubicBezTo>
                    <a:cubicBezTo>
                      <a:pt x="74" y="370"/>
                      <a:pt x="74" y="370"/>
                      <a:pt x="73" y="371"/>
                    </a:cubicBezTo>
                    <a:cubicBezTo>
                      <a:pt x="73" y="371"/>
                      <a:pt x="73" y="371"/>
                      <a:pt x="73" y="371"/>
                    </a:cubicBezTo>
                    <a:cubicBezTo>
                      <a:pt x="73" y="371"/>
                      <a:pt x="73" y="371"/>
                      <a:pt x="73" y="371"/>
                    </a:cubicBezTo>
                    <a:cubicBezTo>
                      <a:pt x="73" y="377"/>
                      <a:pt x="73" y="377"/>
                      <a:pt x="73" y="377"/>
                    </a:cubicBezTo>
                    <a:cubicBezTo>
                      <a:pt x="71" y="371"/>
                      <a:pt x="71" y="371"/>
                      <a:pt x="71" y="371"/>
                    </a:cubicBezTo>
                    <a:cubicBezTo>
                      <a:pt x="71" y="371"/>
                      <a:pt x="71" y="371"/>
                      <a:pt x="71" y="371"/>
                    </a:cubicBezTo>
                    <a:cubicBezTo>
                      <a:pt x="70" y="370"/>
                      <a:pt x="70" y="370"/>
                      <a:pt x="69" y="370"/>
                    </a:cubicBezTo>
                    <a:cubicBezTo>
                      <a:pt x="69" y="370"/>
                      <a:pt x="69" y="370"/>
                      <a:pt x="69" y="370"/>
                    </a:cubicBezTo>
                    <a:cubicBezTo>
                      <a:pt x="69" y="369"/>
                      <a:pt x="68" y="369"/>
                      <a:pt x="68" y="368"/>
                    </a:cubicBezTo>
                    <a:cubicBezTo>
                      <a:pt x="68" y="368"/>
                      <a:pt x="68" y="368"/>
                      <a:pt x="68" y="368"/>
                    </a:cubicBezTo>
                    <a:cubicBezTo>
                      <a:pt x="68" y="368"/>
                      <a:pt x="68" y="367"/>
                      <a:pt x="68" y="367"/>
                    </a:cubicBezTo>
                    <a:cubicBezTo>
                      <a:pt x="68" y="367"/>
                      <a:pt x="68" y="367"/>
                      <a:pt x="68" y="367"/>
                    </a:cubicBezTo>
                    <a:cubicBezTo>
                      <a:pt x="67" y="366"/>
                      <a:pt x="67" y="366"/>
                      <a:pt x="67" y="366"/>
                    </a:cubicBezTo>
                    <a:cubicBezTo>
                      <a:pt x="67" y="366"/>
                      <a:pt x="67" y="366"/>
                      <a:pt x="67" y="365"/>
                    </a:cubicBezTo>
                    <a:cubicBezTo>
                      <a:pt x="66" y="365"/>
                      <a:pt x="64" y="366"/>
                      <a:pt x="63" y="367"/>
                    </a:cubicBezTo>
                    <a:cubicBezTo>
                      <a:pt x="63" y="368"/>
                      <a:pt x="63" y="368"/>
                      <a:pt x="62" y="369"/>
                    </a:cubicBezTo>
                    <a:cubicBezTo>
                      <a:pt x="63" y="369"/>
                      <a:pt x="63" y="369"/>
                      <a:pt x="63" y="369"/>
                    </a:cubicBezTo>
                    <a:cubicBezTo>
                      <a:pt x="65" y="369"/>
                      <a:pt x="67" y="369"/>
                      <a:pt x="69" y="371"/>
                    </a:cubicBezTo>
                    <a:cubicBezTo>
                      <a:pt x="70" y="372"/>
                      <a:pt x="70" y="374"/>
                      <a:pt x="70" y="375"/>
                    </a:cubicBezTo>
                    <a:cubicBezTo>
                      <a:pt x="69" y="379"/>
                      <a:pt x="67" y="382"/>
                      <a:pt x="64" y="384"/>
                    </a:cubicBezTo>
                    <a:cubicBezTo>
                      <a:pt x="62" y="386"/>
                      <a:pt x="59" y="389"/>
                      <a:pt x="59" y="390"/>
                    </a:cubicBezTo>
                    <a:cubicBezTo>
                      <a:pt x="59" y="391"/>
                      <a:pt x="58" y="392"/>
                      <a:pt x="58" y="393"/>
                    </a:cubicBezTo>
                    <a:cubicBezTo>
                      <a:pt x="60" y="394"/>
                      <a:pt x="62" y="395"/>
                      <a:pt x="63" y="397"/>
                    </a:cubicBezTo>
                    <a:cubicBezTo>
                      <a:pt x="63" y="398"/>
                      <a:pt x="63" y="400"/>
                      <a:pt x="62" y="401"/>
                    </a:cubicBezTo>
                    <a:cubicBezTo>
                      <a:pt x="62" y="403"/>
                      <a:pt x="62" y="403"/>
                      <a:pt x="62" y="404"/>
                    </a:cubicBezTo>
                    <a:cubicBezTo>
                      <a:pt x="62" y="404"/>
                      <a:pt x="62" y="404"/>
                      <a:pt x="62" y="404"/>
                    </a:cubicBezTo>
                    <a:cubicBezTo>
                      <a:pt x="63" y="405"/>
                      <a:pt x="63" y="405"/>
                      <a:pt x="63" y="405"/>
                    </a:cubicBezTo>
                    <a:cubicBezTo>
                      <a:pt x="64" y="405"/>
                      <a:pt x="64" y="405"/>
                      <a:pt x="65" y="405"/>
                    </a:cubicBezTo>
                    <a:cubicBezTo>
                      <a:pt x="66" y="406"/>
                      <a:pt x="67" y="407"/>
                      <a:pt x="67" y="409"/>
                    </a:cubicBezTo>
                    <a:cubicBezTo>
                      <a:pt x="69" y="414"/>
                      <a:pt x="69" y="419"/>
                      <a:pt x="68" y="423"/>
                    </a:cubicBezTo>
                    <a:cubicBezTo>
                      <a:pt x="68" y="424"/>
                      <a:pt x="68" y="426"/>
                      <a:pt x="68" y="427"/>
                    </a:cubicBezTo>
                    <a:cubicBezTo>
                      <a:pt x="69" y="427"/>
                      <a:pt x="71" y="428"/>
                      <a:pt x="72" y="429"/>
                    </a:cubicBezTo>
                    <a:cubicBezTo>
                      <a:pt x="73" y="430"/>
                      <a:pt x="74" y="432"/>
                      <a:pt x="75" y="434"/>
                    </a:cubicBezTo>
                    <a:cubicBezTo>
                      <a:pt x="75" y="435"/>
                      <a:pt x="75" y="435"/>
                      <a:pt x="76" y="436"/>
                    </a:cubicBezTo>
                    <a:cubicBezTo>
                      <a:pt x="76" y="437"/>
                      <a:pt x="76" y="438"/>
                      <a:pt x="76" y="439"/>
                    </a:cubicBezTo>
                    <a:cubicBezTo>
                      <a:pt x="77" y="439"/>
                      <a:pt x="78" y="439"/>
                      <a:pt x="78" y="440"/>
                    </a:cubicBezTo>
                    <a:cubicBezTo>
                      <a:pt x="80" y="441"/>
                      <a:pt x="80" y="441"/>
                      <a:pt x="80" y="441"/>
                    </a:cubicBezTo>
                    <a:cubicBezTo>
                      <a:pt x="79" y="443"/>
                      <a:pt x="79" y="443"/>
                      <a:pt x="79" y="443"/>
                    </a:cubicBezTo>
                    <a:cubicBezTo>
                      <a:pt x="79" y="443"/>
                      <a:pt x="79" y="444"/>
                      <a:pt x="79" y="444"/>
                    </a:cubicBezTo>
                    <a:cubicBezTo>
                      <a:pt x="80" y="445"/>
                      <a:pt x="80" y="445"/>
                      <a:pt x="80" y="445"/>
                    </a:cubicBezTo>
                    <a:cubicBezTo>
                      <a:pt x="82" y="446"/>
                      <a:pt x="85" y="448"/>
                      <a:pt x="84" y="452"/>
                    </a:cubicBezTo>
                    <a:cubicBezTo>
                      <a:pt x="84" y="455"/>
                      <a:pt x="80" y="456"/>
                      <a:pt x="78" y="456"/>
                    </a:cubicBezTo>
                    <a:cubicBezTo>
                      <a:pt x="79" y="456"/>
                      <a:pt x="79" y="456"/>
                      <a:pt x="79" y="456"/>
                    </a:cubicBezTo>
                    <a:cubicBezTo>
                      <a:pt x="80" y="457"/>
                      <a:pt x="81" y="459"/>
                      <a:pt x="82" y="461"/>
                    </a:cubicBezTo>
                    <a:cubicBezTo>
                      <a:pt x="82" y="461"/>
                      <a:pt x="82" y="461"/>
                      <a:pt x="82" y="461"/>
                    </a:cubicBezTo>
                    <a:cubicBezTo>
                      <a:pt x="82" y="461"/>
                      <a:pt x="82" y="461"/>
                      <a:pt x="82" y="461"/>
                    </a:cubicBezTo>
                    <a:cubicBezTo>
                      <a:pt x="82" y="461"/>
                      <a:pt x="82" y="461"/>
                      <a:pt x="82" y="461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3"/>
                      <a:pt x="82" y="463"/>
                      <a:pt x="82" y="463"/>
                    </a:cubicBezTo>
                    <a:cubicBezTo>
                      <a:pt x="82" y="463"/>
                      <a:pt x="82" y="463"/>
                      <a:pt x="82" y="463"/>
                    </a:cubicBezTo>
                    <a:cubicBezTo>
                      <a:pt x="82" y="464"/>
                      <a:pt x="82" y="464"/>
                      <a:pt x="82" y="464"/>
                    </a:cubicBezTo>
                    <a:cubicBezTo>
                      <a:pt x="82" y="464"/>
                      <a:pt x="82" y="464"/>
                      <a:pt x="82" y="464"/>
                    </a:cubicBezTo>
                    <a:cubicBezTo>
                      <a:pt x="82" y="464"/>
                      <a:pt x="82" y="464"/>
                      <a:pt x="82" y="464"/>
                    </a:cubicBezTo>
                    <a:cubicBezTo>
                      <a:pt x="83" y="465"/>
                      <a:pt x="83" y="465"/>
                      <a:pt x="83" y="465"/>
                    </a:cubicBezTo>
                    <a:cubicBezTo>
                      <a:pt x="83" y="465"/>
                      <a:pt x="83" y="465"/>
                      <a:pt x="83" y="465"/>
                    </a:cubicBezTo>
                    <a:cubicBezTo>
                      <a:pt x="83" y="465"/>
                      <a:pt x="83" y="466"/>
                      <a:pt x="83" y="466"/>
                    </a:cubicBezTo>
                    <a:cubicBezTo>
                      <a:pt x="83" y="466"/>
                      <a:pt x="83" y="466"/>
                      <a:pt x="83" y="466"/>
                    </a:cubicBezTo>
                    <a:cubicBezTo>
                      <a:pt x="83" y="466"/>
                      <a:pt x="83" y="467"/>
                      <a:pt x="83" y="467"/>
                    </a:cubicBezTo>
                    <a:cubicBezTo>
                      <a:pt x="83" y="469"/>
                      <a:pt x="83" y="471"/>
                      <a:pt x="81" y="472"/>
                    </a:cubicBezTo>
                    <a:cubicBezTo>
                      <a:pt x="82" y="472"/>
                      <a:pt x="82" y="472"/>
                      <a:pt x="82" y="473"/>
                    </a:cubicBezTo>
                    <a:cubicBezTo>
                      <a:pt x="82" y="473"/>
                      <a:pt x="82" y="473"/>
                      <a:pt x="82" y="473"/>
                    </a:cubicBezTo>
                    <a:cubicBezTo>
                      <a:pt x="82" y="473"/>
                      <a:pt x="82" y="474"/>
                      <a:pt x="82" y="474"/>
                    </a:cubicBezTo>
                    <a:cubicBezTo>
                      <a:pt x="82" y="474"/>
                      <a:pt x="82" y="474"/>
                      <a:pt x="82" y="474"/>
                    </a:cubicBezTo>
                    <a:cubicBezTo>
                      <a:pt x="83" y="475"/>
                      <a:pt x="83" y="475"/>
                      <a:pt x="83" y="475"/>
                    </a:cubicBezTo>
                    <a:cubicBezTo>
                      <a:pt x="82" y="475"/>
                      <a:pt x="82" y="475"/>
                      <a:pt x="82" y="475"/>
                    </a:cubicBezTo>
                    <a:cubicBezTo>
                      <a:pt x="82" y="475"/>
                      <a:pt x="82" y="476"/>
                      <a:pt x="82" y="476"/>
                    </a:cubicBezTo>
                    <a:cubicBezTo>
                      <a:pt x="82" y="478"/>
                      <a:pt x="80" y="479"/>
                      <a:pt x="78" y="479"/>
                    </a:cubicBezTo>
                    <a:cubicBezTo>
                      <a:pt x="78" y="482"/>
                      <a:pt x="79" y="485"/>
                      <a:pt x="82" y="487"/>
                    </a:cubicBezTo>
                    <a:cubicBezTo>
                      <a:pt x="82" y="488"/>
                      <a:pt x="83" y="489"/>
                      <a:pt x="84" y="490"/>
                    </a:cubicBezTo>
                    <a:cubicBezTo>
                      <a:pt x="85" y="491"/>
                      <a:pt x="85" y="491"/>
                      <a:pt x="85" y="492"/>
                    </a:cubicBezTo>
                    <a:cubicBezTo>
                      <a:pt x="85" y="494"/>
                      <a:pt x="84" y="495"/>
                      <a:pt x="83" y="495"/>
                    </a:cubicBezTo>
                    <a:cubicBezTo>
                      <a:pt x="83" y="496"/>
                      <a:pt x="84" y="497"/>
                      <a:pt x="84" y="498"/>
                    </a:cubicBezTo>
                    <a:cubicBezTo>
                      <a:pt x="85" y="499"/>
                      <a:pt x="85" y="499"/>
                      <a:pt x="85" y="499"/>
                    </a:cubicBezTo>
                    <a:cubicBezTo>
                      <a:pt x="86" y="496"/>
                      <a:pt x="89" y="495"/>
                      <a:pt x="91" y="494"/>
                    </a:cubicBezTo>
                    <a:cubicBezTo>
                      <a:pt x="92" y="494"/>
                      <a:pt x="92" y="494"/>
                      <a:pt x="92" y="494"/>
                    </a:cubicBezTo>
                    <a:cubicBezTo>
                      <a:pt x="93" y="494"/>
                      <a:pt x="94" y="495"/>
                      <a:pt x="95" y="496"/>
                    </a:cubicBezTo>
                    <a:cubicBezTo>
                      <a:pt x="95" y="497"/>
                      <a:pt x="96" y="499"/>
                      <a:pt x="95" y="500"/>
                    </a:cubicBezTo>
                    <a:cubicBezTo>
                      <a:pt x="96" y="500"/>
                      <a:pt x="96" y="500"/>
                      <a:pt x="96" y="500"/>
                    </a:cubicBezTo>
                    <a:cubicBezTo>
                      <a:pt x="97" y="499"/>
                      <a:pt x="98" y="499"/>
                      <a:pt x="100" y="499"/>
                    </a:cubicBezTo>
                    <a:cubicBezTo>
                      <a:pt x="102" y="500"/>
                      <a:pt x="104" y="501"/>
                      <a:pt x="105" y="503"/>
                    </a:cubicBezTo>
                    <a:cubicBezTo>
                      <a:pt x="105" y="503"/>
                      <a:pt x="105" y="503"/>
                      <a:pt x="105" y="503"/>
                    </a:cubicBezTo>
                    <a:cubicBezTo>
                      <a:pt x="105" y="503"/>
                      <a:pt x="105" y="503"/>
                      <a:pt x="105" y="503"/>
                    </a:cubicBezTo>
                    <a:cubicBezTo>
                      <a:pt x="106" y="502"/>
                      <a:pt x="107" y="501"/>
                      <a:pt x="109" y="501"/>
                    </a:cubicBezTo>
                    <a:cubicBezTo>
                      <a:pt x="109" y="501"/>
                      <a:pt x="110" y="501"/>
                      <a:pt x="111" y="501"/>
                    </a:cubicBezTo>
                    <a:cubicBezTo>
                      <a:pt x="111" y="501"/>
                      <a:pt x="112" y="500"/>
                      <a:pt x="113" y="500"/>
                    </a:cubicBezTo>
                    <a:cubicBezTo>
                      <a:pt x="115" y="500"/>
                      <a:pt x="115" y="500"/>
                      <a:pt x="115" y="500"/>
                    </a:cubicBezTo>
                    <a:cubicBezTo>
                      <a:pt x="116" y="502"/>
                      <a:pt x="116" y="502"/>
                      <a:pt x="116" y="502"/>
                    </a:cubicBezTo>
                    <a:cubicBezTo>
                      <a:pt x="117" y="504"/>
                      <a:pt x="118" y="505"/>
                      <a:pt x="118" y="507"/>
                    </a:cubicBezTo>
                    <a:cubicBezTo>
                      <a:pt x="120" y="506"/>
                      <a:pt x="120" y="506"/>
                      <a:pt x="120" y="506"/>
                    </a:cubicBezTo>
                    <a:cubicBezTo>
                      <a:pt x="122" y="504"/>
                      <a:pt x="122" y="504"/>
                      <a:pt x="122" y="504"/>
                    </a:cubicBezTo>
                    <a:cubicBezTo>
                      <a:pt x="122" y="504"/>
                      <a:pt x="122" y="504"/>
                      <a:pt x="122" y="504"/>
                    </a:cubicBezTo>
                    <a:cubicBezTo>
                      <a:pt x="122" y="503"/>
                      <a:pt x="123" y="502"/>
                      <a:pt x="123" y="502"/>
                    </a:cubicBezTo>
                    <a:cubicBezTo>
                      <a:pt x="124" y="501"/>
                      <a:pt x="124" y="501"/>
                      <a:pt x="124" y="501"/>
                    </a:cubicBezTo>
                    <a:cubicBezTo>
                      <a:pt x="129" y="503"/>
                      <a:pt x="129" y="503"/>
                      <a:pt x="129" y="503"/>
                    </a:cubicBezTo>
                    <a:cubicBezTo>
                      <a:pt x="128" y="505"/>
                      <a:pt x="128" y="505"/>
                      <a:pt x="128" y="505"/>
                    </a:cubicBezTo>
                    <a:cubicBezTo>
                      <a:pt x="128" y="506"/>
                      <a:pt x="127" y="507"/>
                      <a:pt x="127" y="508"/>
                    </a:cubicBezTo>
                    <a:cubicBezTo>
                      <a:pt x="126" y="511"/>
                      <a:pt x="125" y="513"/>
                      <a:pt x="126" y="515"/>
                    </a:cubicBezTo>
                    <a:cubicBezTo>
                      <a:pt x="126" y="516"/>
                      <a:pt x="127" y="516"/>
                      <a:pt x="128" y="517"/>
                    </a:cubicBezTo>
                    <a:cubicBezTo>
                      <a:pt x="129" y="516"/>
                      <a:pt x="129" y="516"/>
                      <a:pt x="129" y="516"/>
                    </a:cubicBezTo>
                    <a:cubicBezTo>
                      <a:pt x="130" y="515"/>
                      <a:pt x="132" y="515"/>
                      <a:pt x="134" y="515"/>
                    </a:cubicBezTo>
                    <a:cubicBezTo>
                      <a:pt x="134" y="516"/>
                      <a:pt x="135" y="516"/>
                      <a:pt x="135" y="516"/>
                    </a:cubicBezTo>
                    <a:cubicBezTo>
                      <a:pt x="136" y="515"/>
                      <a:pt x="136" y="515"/>
                      <a:pt x="137" y="514"/>
                    </a:cubicBezTo>
                    <a:cubicBezTo>
                      <a:pt x="137" y="514"/>
                      <a:pt x="137" y="514"/>
                      <a:pt x="137" y="514"/>
                    </a:cubicBezTo>
                    <a:cubicBezTo>
                      <a:pt x="139" y="510"/>
                      <a:pt x="139" y="510"/>
                      <a:pt x="139" y="510"/>
                    </a:cubicBezTo>
                    <a:cubicBezTo>
                      <a:pt x="139" y="513"/>
                      <a:pt x="139" y="513"/>
                      <a:pt x="139" y="513"/>
                    </a:cubicBezTo>
                    <a:cubicBezTo>
                      <a:pt x="139" y="513"/>
                      <a:pt x="139" y="513"/>
                      <a:pt x="139" y="513"/>
                    </a:cubicBezTo>
                    <a:cubicBezTo>
                      <a:pt x="139" y="513"/>
                      <a:pt x="139" y="513"/>
                      <a:pt x="139" y="513"/>
                    </a:cubicBezTo>
                    <a:cubicBezTo>
                      <a:pt x="140" y="513"/>
                      <a:pt x="140" y="513"/>
                      <a:pt x="140" y="513"/>
                    </a:cubicBezTo>
                    <a:cubicBezTo>
                      <a:pt x="140" y="513"/>
                      <a:pt x="140" y="513"/>
                      <a:pt x="140" y="513"/>
                    </a:cubicBezTo>
                    <a:cubicBezTo>
                      <a:pt x="140" y="513"/>
                      <a:pt x="140" y="513"/>
                      <a:pt x="141" y="513"/>
                    </a:cubicBezTo>
                    <a:cubicBezTo>
                      <a:pt x="141" y="513"/>
                      <a:pt x="141" y="513"/>
                      <a:pt x="141" y="513"/>
                    </a:cubicBezTo>
                    <a:cubicBezTo>
                      <a:pt x="141" y="513"/>
                      <a:pt x="142" y="513"/>
                      <a:pt x="142" y="514"/>
                    </a:cubicBezTo>
                    <a:cubicBezTo>
                      <a:pt x="144" y="515"/>
                      <a:pt x="143" y="518"/>
                      <a:pt x="142" y="519"/>
                    </a:cubicBezTo>
                    <a:cubicBezTo>
                      <a:pt x="142" y="519"/>
                      <a:pt x="142" y="519"/>
                      <a:pt x="142" y="519"/>
                    </a:cubicBezTo>
                    <a:cubicBezTo>
                      <a:pt x="143" y="519"/>
                      <a:pt x="144" y="518"/>
                      <a:pt x="146" y="518"/>
                    </a:cubicBezTo>
                    <a:cubicBezTo>
                      <a:pt x="146" y="517"/>
                      <a:pt x="147" y="517"/>
                      <a:pt x="147" y="516"/>
                    </a:cubicBezTo>
                    <a:cubicBezTo>
                      <a:pt x="148" y="515"/>
                      <a:pt x="149" y="514"/>
                      <a:pt x="150" y="513"/>
                    </a:cubicBezTo>
                    <a:cubicBezTo>
                      <a:pt x="152" y="511"/>
                      <a:pt x="155" y="510"/>
                      <a:pt x="159" y="510"/>
                    </a:cubicBezTo>
                    <a:cubicBezTo>
                      <a:pt x="161" y="509"/>
                      <a:pt x="161" y="509"/>
                      <a:pt x="161" y="509"/>
                    </a:cubicBezTo>
                    <a:cubicBezTo>
                      <a:pt x="160" y="507"/>
                      <a:pt x="161" y="505"/>
                      <a:pt x="162" y="504"/>
                    </a:cubicBezTo>
                    <a:cubicBezTo>
                      <a:pt x="164" y="502"/>
                      <a:pt x="166" y="502"/>
                      <a:pt x="169" y="502"/>
                    </a:cubicBezTo>
                    <a:cubicBezTo>
                      <a:pt x="171" y="502"/>
                      <a:pt x="171" y="502"/>
                      <a:pt x="171" y="502"/>
                    </a:cubicBezTo>
                    <a:cubicBezTo>
                      <a:pt x="171" y="501"/>
                      <a:pt x="171" y="501"/>
                      <a:pt x="171" y="500"/>
                    </a:cubicBezTo>
                    <a:cubicBezTo>
                      <a:pt x="172" y="498"/>
                      <a:pt x="172" y="498"/>
                      <a:pt x="172" y="498"/>
                    </a:cubicBezTo>
                    <a:cubicBezTo>
                      <a:pt x="174" y="498"/>
                      <a:pt x="174" y="498"/>
                      <a:pt x="174" y="498"/>
                    </a:cubicBezTo>
                    <a:cubicBezTo>
                      <a:pt x="175" y="498"/>
                      <a:pt x="176" y="499"/>
                      <a:pt x="177" y="500"/>
                    </a:cubicBezTo>
                    <a:cubicBezTo>
                      <a:pt x="179" y="498"/>
                      <a:pt x="182" y="496"/>
                      <a:pt x="184" y="495"/>
                    </a:cubicBezTo>
                    <a:cubicBezTo>
                      <a:pt x="183" y="493"/>
                      <a:pt x="184" y="490"/>
                      <a:pt x="185" y="487"/>
                    </a:cubicBezTo>
                    <a:cubicBezTo>
                      <a:pt x="187" y="486"/>
                      <a:pt x="188" y="486"/>
                      <a:pt x="190" y="486"/>
                    </a:cubicBezTo>
                    <a:cubicBezTo>
                      <a:pt x="190" y="486"/>
                      <a:pt x="191" y="487"/>
                      <a:pt x="193" y="488"/>
                    </a:cubicBezTo>
                    <a:cubicBezTo>
                      <a:pt x="194" y="489"/>
                      <a:pt x="196" y="491"/>
                      <a:pt x="198" y="492"/>
                    </a:cubicBezTo>
                    <a:cubicBezTo>
                      <a:pt x="198" y="491"/>
                      <a:pt x="198" y="490"/>
                      <a:pt x="198" y="489"/>
                    </a:cubicBezTo>
                    <a:cubicBezTo>
                      <a:pt x="197" y="489"/>
                      <a:pt x="197" y="489"/>
                      <a:pt x="196" y="488"/>
                    </a:cubicBezTo>
                    <a:cubicBezTo>
                      <a:pt x="194" y="487"/>
                      <a:pt x="190" y="485"/>
                      <a:pt x="191" y="481"/>
                    </a:cubicBezTo>
                    <a:cubicBezTo>
                      <a:pt x="192" y="480"/>
                      <a:pt x="193" y="477"/>
                      <a:pt x="198" y="477"/>
                    </a:cubicBezTo>
                    <a:cubicBezTo>
                      <a:pt x="200" y="478"/>
                      <a:pt x="202" y="478"/>
                      <a:pt x="203" y="478"/>
                    </a:cubicBezTo>
                    <a:cubicBezTo>
                      <a:pt x="204" y="479"/>
                      <a:pt x="204" y="479"/>
                      <a:pt x="204" y="479"/>
                    </a:cubicBezTo>
                    <a:cubicBezTo>
                      <a:pt x="204" y="478"/>
                      <a:pt x="204" y="478"/>
                      <a:pt x="204" y="477"/>
                    </a:cubicBezTo>
                    <a:cubicBezTo>
                      <a:pt x="204" y="474"/>
                      <a:pt x="203" y="471"/>
                      <a:pt x="206" y="469"/>
                    </a:cubicBezTo>
                    <a:cubicBezTo>
                      <a:pt x="207" y="468"/>
                      <a:pt x="209" y="468"/>
                      <a:pt x="210" y="469"/>
                    </a:cubicBezTo>
                    <a:cubicBezTo>
                      <a:pt x="213" y="472"/>
                      <a:pt x="214" y="475"/>
                      <a:pt x="212" y="478"/>
                    </a:cubicBezTo>
                    <a:cubicBezTo>
                      <a:pt x="213" y="478"/>
                      <a:pt x="213" y="478"/>
                      <a:pt x="213" y="478"/>
                    </a:cubicBezTo>
                    <a:cubicBezTo>
                      <a:pt x="218" y="476"/>
                      <a:pt x="218" y="476"/>
                      <a:pt x="218" y="476"/>
                    </a:cubicBezTo>
                    <a:cubicBezTo>
                      <a:pt x="218" y="476"/>
                      <a:pt x="218" y="476"/>
                      <a:pt x="217" y="476"/>
                    </a:cubicBezTo>
                    <a:cubicBezTo>
                      <a:pt x="217" y="474"/>
                      <a:pt x="217" y="472"/>
                      <a:pt x="218" y="471"/>
                    </a:cubicBezTo>
                    <a:cubicBezTo>
                      <a:pt x="219" y="470"/>
                      <a:pt x="220" y="469"/>
                      <a:pt x="221" y="469"/>
                    </a:cubicBezTo>
                    <a:cubicBezTo>
                      <a:pt x="221" y="469"/>
                      <a:pt x="222" y="468"/>
                      <a:pt x="222" y="467"/>
                    </a:cubicBezTo>
                    <a:cubicBezTo>
                      <a:pt x="223" y="467"/>
                      <a:pt x="223" y="467"/>
                      <a:pt x="223" y="467"/>
                    </a:cubicBezTo>
                    <a:cubicBezTo>
                      <a:pt x="222" y="466"/>
                      <a:pt x="222" y="466"/>
                      <a:pt x="222" y="466"/>
                    </a:cubicBezTo>
                    <a:cubicBezTo>
                      <a:pt x="223" y="466"/>
                      <a:pt x="223" y="466"/>
                      <a:pt x="223" y="466"/>
                    </a:cubicBezTo>
                    <a:cubicBezTo>
                      <a:pt x="223" y="466"/>
                      <a:pt x="223" y="466"/>
                      <a:pt x="223" y="466"/>
                    </a:cubicBezTo>
                    <a:cubicBezTo>
                      <a:pt x="224" y="466"/>
                      <a:pt x="224" y="466"/>
                      <a:pt x="225" y="466"/>
                    </a:cubicBezTo>
                    <a:cubicBezTo>
                      <a:pt x="226" y="466"/>
                      <a:pt x="227" y="466"/>
                      <a:pt x="228" y="467"/>
                    </a:cubicBezTo>
                    <a:cubicBezTo>
                      <a:pt x="230" y="469"/>
                      <a:pt x="231" y="470"/>
                      <a:pt x="233" y="471"/>
                    </a:cubicBezTo>
                    <a:cubicBezTo>
                      <a:pt x="233" y="470"/>
                      <a:pt x="234" y="470"/>
                      <a:pt x="234" y="470"/>
                    </a:cubicBezTo>
                    <a:cubicBezTo>
                      <a:pt x="235" y="469"/>
                      <a:pt x="235" y="469"/>
                      <a:pt x="235" y="469"/>
                    </a:cubicBezTo>
                    <a:cubicBezTo>
                      <a:pt x="235" y="469"/>
                      <a:pt x="235" y="469"/>
                      <a:pt x="236" y="468"/>
                    </a:cubicBezTo>
                    <a:cubicBezTo>
                      <a:pt x="236" y="468"/>
                      <a:pt x="236" y="468"/>
                      <a:pt x="236" y="468"/>
                    </a:cubicBezTo>
                    <a:cubicBezTo>
                      <a:pt x="236" y="468"/>
                      <a:pt x="236" y="468"/>
                      <a:pt x="236" y="468"/>
                    </a:cubicBezTo>
                    <a:cubicBezTo>
                      <a:pt x="236" y="467"/>
                      <a:pt x="236" y="467"/>
                      <a:pt x="236" y="467"/>
                    </a:cubicBezTo>
                    <a:cubicBezTo>
                      <a:pt x="239" y="459"/>
                      <a:pt x="243" y="452"/>
                      <a:pt x="247" y="446"/>
                    </a:cubicBezTo>
                    <a:cubicBezTo>
                      <a:pt x="248" y="445"/>
                      <a:pt x="248" y="445"/>
                      <a:pt x="248" y="445"/>
                    </a:cubicBezTo>
                    <a:cubicBezTo>
                      <a:pt x="248" y="444"/>
                      <a:pt x="249" y="443"/>
                      <a:pt x="249" y="442"/>
                    </a:cubicBezTo>
                    <a:cubicBezTo>
                      <a:pt x="250" y="442"/>
                      <a:pt x="250" y="441"/>
                      <a:pt x="251" y="440"/>
                    </a:cubicBezTo>
                    <a:cubicBezTo>
                      <a:pt x="251" y="440"/>
                      <a:pt x="251" y="440"/>
                      <a:pt x="251" y="440"/>
                    </a:cubicBezTo>
                    <a:cubicBezTo>
                      <a:pt x="251" y="440"/>
                      <a:pt x="251" y="440"/>
                      <a:pt x="251" y="440"/>
                    </a:cubicBezTo>
                    <a:cubicBezTo>
                      <a:pt x="260" y="422"/>
                      <a:pt x="268" y="403"/>
                      <a:pt x="274" y="384"/>
                    </a:cubicBezTo>
                    <a:cubicBezTo>
                      <a:pt x="276" y="379"/>
                      <a:pt x="277" y="375"/>
                      <a:pt x="279" y="371"/>
                    </a:cubicBezTo>
                    <a:cubicBezTo>
                      <a:pt x="280" y="368"/>
                      <a:pt x="280" y="368"/>
                      <a:pt x="280" y="368"/>
                    </a:cubicBezTo>
                    <a:cubicBezTo>
                      <a:pt x="284" y="358"/>
                      <a:pt x="287" y="348"/>
                      <a:pt x="287" y="337"/>
                    </a:cubicBezTo>
                    <a:cubicBezTo>
                      <a:pt x="287" y="335"/>
                      <a:pt x="287" y="334"/>
                      <a:pt x="287" y="332"/>
                    </a:cubicBezTo>
                    <a:cubicBezTo>
                      <a:pt x="287" y="332"/>
                      <a:pt x="287" y="332"/>
                      <a:pt x="287" y="332"/>
                    </a:cubicBezTo>
                    <a:cubicBezTo>
                      <a:pt x="287" y="332"/>
                      <a:pt x="287" y="332"/>
                      <a:pt x="287" y="332"/>
                    </a:cubicBezTo>
                    <a:cubicBezTo>
                      <a:pt x="287" y="331"/>
                      <a:pt x="288" y="330"/>
                      <a:pt x="288" y="330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8"/>
                      <a:pt x="288" y="327"/>
                      <a:pt x="288" y="326"/>
                    </a:cubicBezTo>
                    <a:cubicBezTo>
                      <a:pt x="288" y="326"/>
                      <a:pt x="288" y="325"/>
                      <a:pt x="288" y="325"/>
                    </a:cubicBezTo>
                    <a:cubicBezTo>
                      <a:pt x="288" y="325"/>
                      <a:pt x="288" y="325"/>
                      <a:pt x="288" y="324"/>
                    </a:cubicBezTo>
                    <a:cubicBezTo>
                      <a:pt x="287" y="323"/>
                      <a:pt x="286" y="322"/>
                      <a:pt x="284" y="321"/>
                    </a:cubicBezTo>
                    <a:cubicBezTo>
                      <a:pt x="279" y="317"/>
                      <a:pt x="274" y="314"/>
                      <a:pt x="268" y="312"/>
                    </a:cubicBezTo>
                    <a:cubicBezTo>
                      <a:pt x="264" y="309"/>
                      <a:pt x="264" y="309"/>
                      <a:pt x="264" y="309"/>
                    </a:cubicBezTo>
                    <a:cubicBezTo>
                      <a:pt x="259" y="307"/>
                      <a:pt x="259" y="307"/>
                      <a:pt x="259" y="307"/>
                    </a:cubicBezTo>
                    <a:cubicBezTo>
                      <a:pt x="253" y="304"/>
                      <a:pt x="248" y="302"/>
                      <a:pt x="243" y="298"/>
                    </a:cubicBezTo>
                    <a:cubicBezTo>
                      <a:pt x="243" y="298"/>
                      <a:pt x="243" y="298"/>
                      <a:pt x="243" y="298"/>
                    </a:cubicBezTo>
                    <a:cubicBezTo>
                      <a:pt x="241" y="297"/>
                      <a:pt x="241" y="296"/>
                      <a:pt x="242" y="293"/>
                    </a:cubicBezTo>
                    <a:cubicBezTo>
                      <a:pt x="242" y="292"/>
                      <a:pt x="243" y="291"/>
                      <a:pt x="243" y="290"/>
                    </a:cubicBezTo>
                    <a:cubicBezTo>
                      <a:pt x="245" y="285"/>
                      <a:pt x="251" y="273"/>
                      <a:pt x="246" y="269"/>
                    </a:cubicBezTo>
                    <a:cubicBezTo>
                      <a:pt x="244" y="268"/>
                      <a:pt x="243" y="268"/>
                      <a:pt x="241" y="268"/>
                    </a:cubicBezTo>
                    <a:cubicBezTo>
                      <a:pt x="237" y="268"/>
                      <a:pt x="234" y="267"/>
                      <a:pt x="232" y="264"/>
                    </a:cubicBezTo>
                    <a:cubicBezTo>
                      <a:pt x="227" y="255"/>
                      <a:pt x="227" y="252"/>
                      <a:pt x="228" y="250"/>
                    </a:cubicBezTo>
                    <a:cubicBezTo>
                      <a:pt x="228" y="249"/>
                      <a:pt x="229" y="248"/>
                      <a:pt x="229" y="248"/>
                    </a:cubicBezTo>
                    <a:cubicBezTo>
                      <a:pt x="228" y="247"/>
                      <a:pt x="227" y="246"/>
                      <a:pt x="226" y="246"/>
                    </a:cubicBezTo>
                    <a:cubicBezTo>
                      <a:pt x="222" y="246"/>
                      <a:pt x="218" y="244"/>
                      <a:pt x="215" y="241"/>
                    </a:cubicBezTo>
                    <a:cubicBezTo>
                      <a:pt x="215" y="240"/>
                      <a:pt x="214" y="239"/>
                      <a:pt x="213" y="238"/>
                    </a:cubicBezTo>
                    <a:cubicBezTo>
                      <a:pt x="213" y="238"/>
                      <a:pt x="213" y="238"/>
                      <a:pt x="213" y="238"/>
                    </a:cubicBezTo>
                    <a:cubicBezTo>
                      <a:pt x="213" y="237"/>
                      <a:pt x="213" y="237"/>
                      <a:pt x="213" y="237"/>
                    </a:cubicBezTo>
                    <a:cubicBezTo>
                      <a:pt x="213" y="237"/>
                      <a:pt x="213" y="237"/>
                      <a:pt x="213" y="237"/>
                    </a:cubicBezTo>
                    <a:cubicBezTo>
                      <a:pt x="213" y="237"/>
                      <a:pt x="213" y="237"/>
                      <a:pt x="213" y="237"/>
                    </a:cubicBezTo>
                    <a:cubicBezTo>
                      <a:pt x="213" y="237"/>
                      <a:pt x="213" y="237"/>
                      <a:pt x="213" y="237"/>
                    </a:cubicBezTo>
                    <a:cubicBezTo>
                      <a:pt x="213" y="237"/>
                      <a:pt x="213" y="236"/>
                      <a:pt x="213" y="236"/>
                    </a:cubicBezTo>
                    <a:cubicBezTo>
                      <a:pt x="213" y="236"/>
                      <a:pt x="213" y="236"/>
                      <a:pt x="213" y="235"/>
                    </a:cubicBezTo>
                    <a:cubicBezTo>
                      <a:pt x="213" y="235"/>
                      <a:pt x="213" y="235"/>
                      <a:pt x="213" y="235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3" y="231"/>
                      <a:pt x="213" y="231"/>
                      <a:pt x="213" y="231"/>
                    </a:cubicBezTo>
                    <a:cubicBezTo>
                      <a:pt x="213" y="231"/>
                      <a:pt x="213" y="231"/>
                      <a:pt x="213" y="231"/>
                    </a:cubicBezTo>
                    <a:cubicBezTo>
                      <a:pt x="213" y="231"/>
                      <a:pt x="213" y="231"/>
                      <a:pt x="213" y="231"/>
                    </a:cubicBezTo>
                    <a:cubicBezTo>
                      <a:pt x="214" y="230"/>
                      <a:pt x="214" y="230"/>
                      <a:pt x="214" y="229"/>
                    </a:cubicBezTo>
                    <a:cubicBezTo>
                      <a:pt x="214" y="229"/>
                      <a:pt x="214" y="229"/>
                      <a:pt x="214" y="229"/>
                    </a:cubicBezTo>
                    <a:cubicBezTo>
                      <a:pt x="214" y="229"/>
                      <a:pt x="214" y="229"/>
                      <a:pt x="214" y="229"/>
                    </a:cubicBezTo>
                    <a:cubicBezTo>
                      <a:pt x="215" y="228"/>
                      <a:pt x="215" y="228"/>
                      <a:pt x="215" y="228"/>
                    </a:cubicBezTo>
                    <a:cubicBezTo>
                      <a:pt x="215" y="228"/>
                      <a:pt x="215" y="228"/>
                      <a:pt x="215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1" y="227"/>
                      <a:pt x="208" y="226"/>
                      <a:pt x="208" y="223"/>
                    </a:cubicBezTo>
                    <a:cubicBezTo>
                      <a:pt x="208" y="221"/>
                      <a:pt x="208" y="213"/>
                      <a:pt x="208" y="207"/>
                    </a:cubicBezTo>
                    <a:cubicBezTo>
                      <a:pt x="206" y="205"/>
                      <a:pt x="204" y="203"/>
                      <a:pt x="205" y="201"/>
                    </a:cubicBezTo>
                    <a:cubicBezTo>
                      <a:pt x="205" y="200"/>
                      <a:pt x="206" y="199"/>
                      <a:pt x="206" y="199"/>
                    </a:cubicBezTo>
                    <a:cubicBezTo>
                      <a:pt x="207" y="199"/>
                      <a:pt x="207" y="199"/>
                      <a:pt x="207" y="198"/>
                    </a:cubicBezTo>
                    <a:cubicBezTo>
                      <a:pt x="208" y="198"/>
                      <a:pt x="210" y="198"/>
                      <a:pt x="211" y="198"/>
                    </a:cubicBezTo>
                    <a:cubicBezTo>
                      <a:pt x="212" y="198"/>
                      <a:pt x="212" y="198"/>
                      <a:pt x="212" y="198"/>
                    </a:cubicBezTo>
                    <a:cubicBezTo>
                      <a:pt x="209" y="193"/>
                      <a:pt x="207" y="188"/>
                      <a:pt x="203" y="184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94" y="171"/>
                      <a:pt x="188" y="164"/>
                      <a:pt x="182" y="157"/>
                    </a:cubicBezTo>
                    <a:cubicBezTo>
                      <a:pt x="181" y="156"/>
                      <a:pt x="181" y="156"/>
                      <a:pt x="180" y="156"/>
                    </a:cubicBezTo>
                    <a:cubicBezTo>
                      <a:pt x="180" y="156"/>
                      <a:pt x="180" y="156"/>
                      <a:pt x="180" y="156"/>
                    </a:cubicBezTo>
                    <a:cubicBezTo>
                      <a:pt x="180" y="156"/>
                      <a:pt x="180" y="156"/>
                      <a:pt x="180" y="156"/>
                    </a:cubicBezTo>
                    <a:cubicBezTo>
                      <a:pt x="179" y="155"/>
                      <a:pt x="179" y="155"/>
                      <a:pt x="179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77" y="153"/>
                      <a:pt x="176" y="152"/>
                      <a:pt x="175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1"/>
                      <a:pt x="174" y="150"/>
                      <a:pt x="174" y="150"/>
                    </a:cubicBezTo>
                    <a:cubicBezTo>
                      <a:pt x="173" y="149"/>
                      <a:pt x="173" y="149"/>
                      <a:pt x="173" y="148"/>
                    </a:cubicBezTo>
                    <a:cubicBezTo>
                      <a:pt x="172" y="147"/>
                      <a:pt x="172" y="146"/>
                      <a:pt x="172" y="146"/>
                    </a:cubicBezTo>
                    <a:cubicBezTo>
                      <a:pt x="172" y="146"/>
                      <a:pt x="172" y="146"/>
                      <a:pt x="172" y="146"/>
                    </a:cubicBezTo>
                    <a:cubicBezTo>
                      <a:pt x="170" y="140"/>
                      <a:pt x="172" y="132"/>
                      <a:pt x="175" y="125"/>
                    </a:cubicBezTo>
                    <a:cubicBezTo>
                      <a:pt x="175" y="124"/>
                      <a:pt x="176" y="123"/>
                      <a:pt x="176" y="121"/>
                    </a:cubicBezTo>
                    <a:cubicBezTo>
                      <a:pt x="178" y="117"/>
                      <a:pt x="179" y="112"/>
                      <a:pt x="180" y="107"/>
                    </a:cubicBezTo>
                    <a:cubicBezTo>
                      <a:pt x="180" y="106"/>
                      <a:pt x="180" y="105"/>
                      <a:pt x="179" y="104"/>
                    </a:cubicBezTo>
                    <a:cubicBezTo>
                      <a:pt x="178" y="103"/>
                      <a:pt x="177" y="102"/>
                      <a:pt x="175" y="102"/>
                    </a:cubicBezTo>
                    <a:cubicBezTo>
                      <a:pt x="174" y="101"/>
                      <a:pt x="173" y="101"/>
                      <a:pt x="171" y="100"/>
                    </a:cubicBezTo>
                    <a:cubicBezTo>
                      <a:pt x="169" y="98"/>
                      <a:pt x="167" y="96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5" y="93"/>
                      <a:pt x="165" y="92"/>
                      <a:pt x="164" y="92"/>
                    </a:cubicBezTo>
                    <a:cubicBezTo>
                      <a:pt x="163" y="91"/>
                      <a:pt x="163" y="90"/>
                      <a:pt x="162" y="89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1" y="88"/>
                      <a:pt x="151" y="88"/>
                      <a:pt x="151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9" y="87"/>
                      <a:pt x="149" y="87"/>
                      <a:pt x="149" y="87"/>
                    </a:cubicBezTo>
                    <a:cubicBezTo>
                      <a:pt x="149" y="87"/>
                      <a:pt x="149" y="87"/>
                      <a:pt x="149" y="87"/>
                    </a:cubicBezTo>
                    <a:cubicBezTo>
                      <a:pt x="148" y="87"/>
                      <a:pt x="148" y="87"/>
                      <a:pt x="148" y="87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5" y="85"/>
                      <a:pt x="143" y="83"/>
                      <a:pt x="142" y="80"/>
                    </a:cubicBezTo>
                    <a:cubicBezTo>
                      <a:pt x="142" y="80"/>
                      <a:pt x="142" y="79"/>
                      <a:pt x="141" y="78"/>
                    </a:cubicBezTo>
                    <a:cubicBezTo>
                      <a:pt x="136" y="69"/>
                      <a:pt x="137" y="65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38" y="61"/>
                      <a:pt x="139" y="61"/>
                      <a:pt x="139" y="60"/>
                    </a:cubicBezTo>
                    <a:cubicBezTo>
                      <a:pt x="139" y="60"/>
                      <a:pt x="139" y="60"/>
                      <a:pt x="139" y="60"/>
                    </a:cubicBezTo>
                    <a:cubicBezTo>
                      <a:pt x="139" y="59"/>
                      <a:pt x="139" y="59"/>
                      <a:pt x="139" y="58"/>
                    </a:cubicBezTo>
                    <a:cubicBezTo>
                      <a:pt x="139" y="57"/>
                      <a:pt x="139" y="56"/>
                      <a:pt x="138" y="54"/>
                    </a:cubicBezTo>
                    <a:cubicBezTo>
                      <a:pt x="138" y="54"/>
                      <a:pt x="138" y="54"/>
                      <a:pt x="135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4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30" y="52"/>
                      <a:pt x="130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0"/>
                      <a:pt x="131" y="50"/>
                      <a:pt x="131" y="49"/>
                    </a:cubicBezTo>
                    <a:cubicBezTo>
                      <a:pt x="132" y="46"/>
                      <a:pt x="133" y="44"/>
                      <a:pt x="13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151"/>
              <p:cNvSpPr>
                <a:spLocks/>
              </p:cNvSpPr>
              <p:nvPr/>
            </p:nvSpPr>
            <p:spPr bwMode="auto">
              <a:xfrm>
                <a:off x="184" y="82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152"/>
              <p:cNvSpPr>
                <a:spLocks/>
              </p:cNvSpPr>
              <p:nvPr/>
            </p:nvSpPr>
            <p:spPr bwMode="auto">
              <a:xfrm>
                <a:off x="-162" y="2230"/>
                <a:ext cx="25" cy="20"/>
              </a:xfrm>
              <a:custGeom>
                <a:avLst/>
                <a:gdLst>
                  <a:gd name="T0" fmla="*/ 8 w 12"/>
                  <a:gd name="T1" fmla="*/ 4 h 10"/>
                  <a:gd name="T2" fmla="*/ 4 w 12"/>
                  <a:gd name="T3" fmla="*/ 2 h 10"/>
                  <a:gd name="T4" fmla="*/ 2 w 12"/>
                  <a:gd name="T5" fmla="*/ 1 h 10"/>
                  <a:gd name="T6" fmla="*/ 0 w 12"/>
                  <a:gd name="T7" fmla="*/ 0 h 10"/>
                  <a:gd name="T8" fmla="*/ 0 w 12"/>
                  <a:gd name="T9" fmla="*/ 2 h 10"/>
                  <a:gd name="T10" fmla="*/ 0 w 12"/>
                  <a:gd name="T11" fmla="*/ 6 h 10"/>
                  <a:gd name="T12" fmla="*/ 1 w 12"/>
                  <a:gd name="T13" fmla="*/ 8 h 10"/>
                  <a:gd name="T14" fmla="*/ 4 w 12"/>
                  <a:gd name="T15" fmla="*/ 10 h 10"/>
                  <a:gd name="T16" fmla="*/ 12 w 12"/>
                  <a:gd name="T17" fmla="*/ 7 h 10"/>
                  <a:gd name="T18" fmla="*/ 11 w 12"/>
                  <a:gd name="T19" fmla="*/ 7 h 10"/>
                  <a:gd name="T20" fmla="*/ 8 w 12"/>
                  <a:gd name="T21" fmla="*/ 3 h 10"/>
                  <a:gd name="T22" fmla="*/ 8 w 12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0">
                    <a:moveTo>
                      <a:pt x="8" y="4"/>
                    </a:moveTo>
                    <a:cubicBezTo>
                      <a:pt x="6" y="3"/>
                      <a:pt x="5" y="3"/>
                      <a:pt x="4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4" y="10"/>
                      <a:pt x="4" y="10"/>
                    </a:cubicBezTo>
                    <a:cubicBezTo>
                      <a:pt x="7" y="10"/>
                      <a:pt x="9" y="9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9" y="5"/>
                      <a:pt x="8" y="3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53"/>
              <p:cNvSpPr>
                <a:spLocks/>
              </p:cNvSpPr>
              <p:nvPr/>
            </p:nvSpPr>
            <p:spPr bwMode="auto">
              <a:xfrm>
                <a:off x="-615" y="2195"/>
                <a:ext cx="579" cy="777"/>
              </a:xfrm>
              <a:custGeom>
                <a:avLst/>
                <a:gdLst>
                  <a:gd name="T0" fmla="*/ 48 w 286"/>
                  <a:gd name="T1" fmla="*/ 369 h 384"/>
                  <a:gd name="T2" fmla="*/ 65 w 286"/>
                  <a:gd name="T3" fmla="*/ 368 h 384"/>
                  <a:gd name="T4" fmla="*/ 83 w 286"/>
                  <a:gd name="T5" fmla="*/ 360 h 384"/>
                  <a:gd name="T6" fmla="*/ 87 w 286"/>
                  <a:gd name="T7" fmla="*/ 362 h 384"/>
                  <a:gd name="T8" fmla="*/ 110 w 286"/>
                  <a:gd name="T9" fmla="*/ 371 h 384"/>
                  <a:gd name="T10" fmla="*/ 114 w 286"/>
                  <a:gd name="T11" fmla="*/ 373 h 384"/>
                  <a:gd name="T12" fmla="*/ 124 w 286"/>
                  <a:gd name="T13" fmla="*/ 372 h 384"/>
                  <a:gd name="T14" fmla="*/ 135 w 286"/>
                  <a:gd name="T15" fmla="*/ 381 h 384"/>
                  <a:gd name="T16" fmla="*/ 140 w 286"/>
                  <a:gd name="T17" fmla="*/ 381 h 384"/>
                  <a:gd name="T18" fmla="*/ 147 w 286"/>
                  <a:gd name="T19" fmla="*/ 372 h 384"/>
                  <a:gd name="T20" fmla="*/ 163 w 286"/>
                  <a:gd name="T21" fmla="*/ 380 h 384"/>
                  <a:gd name="T22" fmla="*/ 200 w 286"/>
                  <a:gd name="T23" fmla="*/ 368 h 384"/>
                  <a:gd name="T24" fmla="*/ 215 w 286"/>
                  <a:gd name="T25" fmla="*/ 366 h 384"/>
                  <a:gd name="T26" fmla="*/ 219 w 286"/>
                  <a:gd name="T27" fmla="*/ 346 h 384"/>
                  <a:gd name="T28" fmla="*/ 246 w 286"/>
                  <a:gd name="T29" fmla="*/ 316 h 384"/>
                  <a:gd name="T30" fmla="*/ 229 w 286"/>
                  <a:gd name="T31" fmla="*/ 289 h 384"/>
                  <a:gd name="T32" fmla="*/ 209 w 286"/>
                  <a:gd name="T33" fmla="*/ 253 h 384"/>
                  <a:gd name="T34" fmla="*/ 222 w 286"/>
                  <a:gd name="T35" fmla="*/ 222 h 384"/>
                  <a:gd name="T36" fmla="*/ 237 w 286"/>
                  <a:gd name="T37" fmla="*/ 211 h 384"/>
                  <a:gd name="T38" fmla="*/ 265 w 286"/>
                  <a:gd name="T39" fmla="*/ 198 h 384"/>
                  <a:gd name="T40" fmla="*/ 281 w 286"/>
                  <a:gd name="T41" fmla="*/ 169 h 384"/>
                  <a:gd name="T42" fmla="*/ 275 w 286"/>
                  <a:gd name="T43" fmla="*/ 140 h 384"/>
                  <a:gd name="T44" fmla="*/ 269 w 286"/>
                  <a:gd name="T45" fmla="*/ 112 h 384"/>
                  <a:gd name="T46" fmla="*/ 250 w 286"/>
                  <a:gd name="T47" fmla="*/ 57 h 384"/>
                  <a:gd name="T48" fmla="*/ 237 w 286"/>
                  <a:gd name="T49" fmla="*/ 39 h 384"/>
                  <a:gd name="T50" fmla="*/ 223 w 286"/>
                  <a:gd name="T51" fmla="*/ 31 h 384"/>
                  <a:gd name="T52" fmla="*/ 213 w 286"/>
                  <a:gd name="T53" fmla="*/ 23 h 384"/>
                  <a:gd name="T54" fmla="*/ 194 w 286"/>
                  <a:gd name="T55" fmla="*/ 36 h 384"/>
                  <a:gd name="T56" fmla="*/ 181 w 286"/>
                  <a:gd name="T57" fmla="*/ 37 h 384"/>
                  <a:gd name="T58" fmla="*/ 162 w 286"/>
                  <a:gd name="T59" fmla="*/ 46 h 384"/>
                  <a:gd name="T60" fmla="*/ 151 w 286"/>
                  <a:gd name="T61" fmla="*/ 31 h 384"/>
                  <a:gd name="T62" fmla="*/ 129 w 286"/>
                  <a:gd name="T63" fmla="*/ 23 h 384"/>
                  <a:gd name="T64" fmla="*/ 123 w 286"/>
                  <a:gd name="T65" fmla="*/ 11 h 384"/>
                  <a:gd name="T66" fmla="*/ 113 w 286"/>
                  <a:gd name="T67" fmla="*/ 5 h 384"/>
                  <a:gd name="T68" fmla="*/ 91 w 286"/>
                  <a:gd name="T69" fmla="*/ 4 h 384"/>
                  <a:gd name="T70" fmla="*/ 102 w 286"/>
                  <a:gd name="T71" fmla="*/ 46 h 384"/>
                  <a:gd name="T72" fmla="*/ 108 w 286"/>
                  <a:gd name="T73" fmla="*/ 61 h 384"/>
                  <a:gd name="T74" fmla="*/ 86 w 286"/>
                  <a:gd name="T75" fmla="*/ 52 h 384"/>
                  <a:gd name="T76" fmla="*/ 66 w 286"/>
                  <a:gd name="T77" fmla="*/ 64 h 384"/>
                  <a:gd name="T78" fmla="*/ 39 w 286"/>
                  <a:gd name="T79" fmla="*/ 72 h 384"/>
                  <a:gd name="T80" fmla="*/ 47 w 286"/>
                  <a:gd name="T81" fmla="*/ 74 h 384"/>
                  <a:gd name="T82" fmla="*/ 49 w 286"/>
                  <a:gd name="T83" fmla="*/ 76 h 384"/>
                  <a:gd name="T84" fmla="*/ 46 w 286"/>
                  <a:gd name="T85" fmla="*/ 82 h 384"/>
                  <a:gd name="T86" fmla="*/ 45 w 286"/>
                  <a:gd name="T87" fmla="*/ 88 h 384"/>
                  <a:gd name="T88" fmla="*/ 42 w 286"/>
                  <a:gd name="T89" fmla="*/ 95 h 384"/>
                  <a:gd name="T90" fmla="*/ 29 w 286"/>
                  <a:gd name="T91" fmla="*/ 114 h 384"/>
                  <a:gd name="T92" fmla="*/ 28 w 286"/>
                  <a:gd name="T93" fmla="*/ 140 h 384"/>
                  <a:gd name="T94" fmla="*/ 7 w 286"/>
                  <a:gd name="T95" fmla="*/ 153 h 384"/>
                  <a:gd name="T96" fmla="*/ 6 w 286"/>
                  <a:gd name="T97" fmla="*/ 181 h 384"/>
                  <a:gd name="T98" fmla="*/ 7 w 286"/>
                  <a:gd name="T99" fmla="*/ 184 h 384"/>
                  <a:gd name="T100" fmla="*/ 1 w 286"/>
                  <a:gd name="T101" fmla="*/ 204 h 384"/>
                  <a:gd name="T102" fmla="*/ 8 w 286"/>
                  <a:gd name="T103" fmla="*/ 212 h 384"/>
                  <a:gd name="T104" fmla="*/ 8 w 286"/>
                  <a:gd name="T105" fmla="*/ 250 h 384"/>
                  <a:gd name="T106" fmla="*/ 8 w 286"/>
                  <a:gd name="T107" fmla="*/ 268 h 384"/>
                  <a:gd name="T108" fmla="*/ 10 w 286"/>
                  <a:gd name="T109" fmla="*/ 270 h 384"/>
                  <a:gd name="T110" fmla="*/ 31 w 286"/>
                  <a:gd name="T111" fmla="*/ 288 h 384"/>
                  <a:gd name="T112" fmla="*/ 56 w 286"/>
                  <a:gd name="T113" fmla="*/ 293 h 384"/>
                  <a:gd name="T114" fmla="*/ 62 w 286"/>
                  <a:gd name="T115" fmla="*/ 294 h 384"/>
                  <a:gd name="T116" fmla="*/ 68 w 286"/>
                  <a:gd name="T117" fmla="*/ 296 h 384"/>
                  <a:gd name="T118" fmla="*/ 54 w 286"/>
                  <a:gd name="T119" fmla="*/ 328 h 384"/>
                  <a:gd name="T120" fmla="*/ 44 w 286"/>
                  <a:gd name="T121" fmla="*/ 36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6" h="384">
                    <a:moveTo>
                      <a:pt x="44" y="367"/>
                    </a:moveTo>
                    <a:cubicBezTo>
                      <a:pt x="44" y="367"/>
                      <a:pt x="44" y="367"/>
                      <a:pt x="44" y="367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5" y="368"/>
                      <a:pt x="45" y="368"/>
                      <a:pt x="45" y="368"/>
                    </a:cubicBezTo>
                    <a:cubicBezTo>
                      <a:pt x="45" y="368"/>
                      <a:pt x="46" y="368"/>
                      <a:pt x="46" y="368"/>
                    </a:cubicBezTo>
                    <a:cubicBezTo>
                      <a:pt x="46" y="368"/>
                      <a:pt x="46" y="368"/>
                      <a:pt x="46" y="368"/>
                    </a:cubicBezTo>
                    <a:cubicBezTo>
                      <a:pt x="47" y="368"/>
                      <a:pt x="47" y="369"/>
                      <a:pt x="48" y="369"/>
                    </a:cubicBezTo>
                    <a:cubicBezTo>
                      <a:pt x="48" y="369"/>
                      <a:pt x="48" y="369"/>
                      <a:pt x="48" y="369"/>
                    </a:cubicBezTo>
                    <a:cubicBezTo>
                      <a:pt x="49" y="369"/>
                      <a:pt x="49" y="369"/>
                      <a:pt x="49" y="369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50" y="371"/>
                      <a:pt x="50" y="371"/>
                      <a:pt x="50" y="371"/>
                    </a:cubicBezTo>
                    <a:cubicBezTo>
                      <a:pt x="51" y="371"/>
                      <a:pt x="54" y="370"/>
                      <a:pt x="56" y="370"/>
                    </a:cubicBezTo>
                    <a:cubicBezTo>
                      <a:pt x="61" y="369"/>
                      <a:pt x="61" y="369"/>
                      <a:pt x="61" y="369"/>
                    </a:cubicBezTo>
                    <a:cubicBezTo>
                      <a:pt x="62" y="369"/>
                      <a:pt x="63" y="368"/>
                      <a:pt x="65" y="368"/>
                    </a:cubicBezTo>
                    <a:cubicBezTo>
                      <a:pt x="66" y="368"/>
                      <a:pt x="68" y="368"/>
                      <a:pt x="69" y="369"/>
                    </a:cubicBezTo>
                    <a:cubicBezTo>
                      <a:pt x="70" y="365"/>
                      <a:pt x="72" y="362"/>
                      <a:pt x="76" y="360"/>
                    </a:cubicBezTo>
                    <a:cubicBezTo>
                      <a:pt x="77" y="360"/>
                      <a:pt x="78" y="359"/>
                      <a:pt x="79" y="359"/>
                    </a:cubicBezTo>
                    <a:cubicBezTo>
                      <a:pt x="79" y="359"/>
                      <a:pt x="79" y="359"/>
                      <a:pt x="79" y="359"/>
                    </a:cubicBezTo>
                    <a:cubicBezTo>
                      <a:pt x="80" y="359"/>
                      <a:pt x="80" y="359"/>
                      <a:pt x="81" y="359"/>
                    </a:cubicBezTo>
                    <a:cubicBezTo>
                      <a:pt x="82" y="359"/>
                      <a:pt x="82" y="359"/>
                      <a:pt x="82" y="359"/>
                    </a:cubicBezTo>
                    <a:cubicBezTo>
                      <a:pt x="83" y="360"/>
                      <a:pt x="83" y="360"/>
                      <a:pt x="83" y="360"/>
                    </a:cubicBezTo>
                    <a:cubicBezTo>
                      <a:pt x="84" y="360"/>
                      <a:pt x="84" y="360"/>
                      <a:pt x="84" y="360"/>
                    </a:cubicBezTo>
                    <a:cubicBezTo>
                      <a:pt x="85" y="361"/>
                      <a:pt x="85" y="361"/>
                      <a:pt x="85" y="361"/>
                    </a:cubicBezTo>
                    <a:cubicBezTo>
                      <a:pt x="85" y="360"/>
                      <a:pt x="85" y="360"/>
                      <a:pt x="85" y="360"/>
                    </a:cubicBezTo>
                    <a:cubicBezTo>
                      <a:pt x="85" y="361"/>
                      <a:pt x="85" y="361"/>
                      <a:pt x="85" y="361"/>
                    </a:cubicBezTo>
                    <a:cubicBezTo>
                      <a:pt x="86" y="362"/>
                      <a:pt x="86" y="362"/>
                      <a:pt x="86" y="362"/>
                    </a:cubicBezTo>
                    <a:cubicBezTo>
                      <a:pt x="86" y="362"/>
                      <a:pt x="86" y="362"/>
                      <a:pt x="86" y="362"/>
                    </a:cubicBezTo>
                    <a:cubicBezTo>
                      <a:pt x="87" y="362"/>
                      <a:pt x="87" y="362"/>
                      <a:pt x="87" y="362"/>
                    </a:cubicBezTo>
                    <a:cubicBezTo>
                      <a:pt x="88" y="364"/>
                      <a:pt x="88" y="364"/>
                      <a:pt x="88" y="364"/>
                    </a:cubicBezTo>
                    <a:cubicBezTo>
                      <a:pt x="89" y="365"/>
                      <a:pt x="89" y="366"/>
                      <a:pt x="90" y="367"/>
                    </a:cubicBezTo>
                    <a:cubicBezTo>
                      <a:pt x="90" y="367"/>
                      <a:pt x="90" y="367"/>
                      <a:pt x="90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7"/>
                      <a:pt x="103" y="367"/>
                      <a:pt x="103" y="367"/>
                    </a:cubicBezTo>
                    <a:cubicBezTo>
                      <a:pt x="106" y="368"/>
                      <a:pt x="108" y="369"/>
                      <a:pt x="110" y="371"/>
                    </a:cubicBezTo>
                    <a:cubicBezTo>
                      <a:pt x="112" y="372"/>
                      <a:pt x="112" y="372"/>
                      <a:pt x="112" y="372"/>
                    </a:cubicBezTo>
                    <a:cubicBezTo>
                      <a:pt x="111" y="374"/>
                      <a:pt x="111" y="374"/>
                      <a:pt x="111" y="374"/>
                    </a:cubicBezTo>
                    <a:cubicBezTo>
                      <a:pt x="111" y="374"/>
                      <a:pt x="111" y="374"/>
                      <a:pt x="111" y="374"/>
                    </a:cubicBezTo>
                    <a:cubicBezTo>
                      <a:pt x="112" y="372"/>
                      <a:pt x="112" y="372"/>
                      <a:pt x="112" y="372"/>
                    </a:cubicBezTo>
                    <a:cubicBezTo>
                      <a:pt x="112" y="372"/>
                      <a:pt x="112" y="372"/>
                      <a:pt x="112" y="372"/>
                    </a:cubicBezTo>
                    <a:cubicBezTo>
                      <a:pt x="112" y="373"/>
                      <a:pt x="113" y="373"/>
                      <a:pt x="113" y="373"/>
                    </a:cubicBezTo>
                    <a:cubicBezTo>
                      <a:pt x="114" y="373"/>
                      <a:pt x="114" y="373"/>
                      <a:pt x="114" y="373"/>
                    </a:cubicBezTo>
                    <a:cubicBezTo>
                      <a:pt x="116" y="374"/>
                      <a:pt x="116" y="374"/>
                      <a:pt x="117" y="372"/>
                    </a:cubicBezTo>
                    <a:cubicBezTo>
                      <a:pt x="117" y="371"/>
                      <a:pt x="118" y="370"/>
                      <a:pt x="120" y="370"/>
                    </a:cubicBezTo>
                    <a:cubicBezTo>
                      <a:pt x="120" y="369"/>
                      <a:pt x="120" y="369"/>
                      <a:pt x="121" y="370"/>
                    </a:cubicBezTo>
                    <a:cubicBezTo>
                      <a:pt x="122" y="367"/>
                      <a:pt x="122" y="367"/>
                      <a:pt x="122" y="367"/>
                    </a:cubicBezTo>
                    <a:cubicBezTo>
                      <a:pt x="122" y="370"/>
                      <a:pt x="122" y="370"/>
                      <a:pt x="122" y="370"/>
                    </a:cubicBezTo>
                    <a:cubicBezTo>
                      <a:pt x="122" y="370"/>
                      <a:pt x="122" y="370"/>
                      <a:pt x="123" y="370"/>
                    </a:cubicBezTo>
                    <a:cubicBezTo>
                      <a:pt x="123" y="371"/>
                      <a:pt x="124" y="371"/>
                      <a:pt x="124" y="372"/>
                    </a:cubicBezTo>
                    <a:cubicBezTo>
                      <a:pt x="124" y="372"/>
                      <a:pt x="124" y="372"/>
                      <a:pt x="124" y="372"/>
                    </a:cubicBezTo>
                    <a:cubicBezTo>
                      <a:pt x="125" y="372"/>
                      <a:pt x="127" y="372"/>
                      <a:pt x="128" y="373"/>
                    </a:cubicBezTo>
                    <a:cubicBezTo>
                      <a:pt x="129" y="374"/>
                      <a:pt x="130" y="375"/>
                      <a:pt x="130" y="376"/>
                    </a:cubicBezTo>
                    <a:cubicBezTo>
                      <a:pt x="131" y="376"/>
                      <a:pt x="131" y="377"/>
                      <a:pt x="132" y="377"/>
                    </a:cubicBezTo>
                    <a:cubicBezTo>
                      <a:pt x="133" y="378"/>
                      <a:pt x="134" y="379"/>
                      <a:pt x="134" y="381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35" y="381"/>
                      <a:pt x="135" y="381"/>
                      <a:pt x="135" y="381"/>
                    </a:cubicBezTo>
                    <a:cubicBezTo>
                      <a:pt x="135" y="381"/>
                      <a:pt x="135" y="381"/>
                      <a:pt x="135" y="381"/>
                    </a:cubicBezTo>
                    <a:cubicBezTo>
                      <a:pt x="136" y="381"/>
                      <a:pt x="136" y="381"/>
                      <a:pt x="137" y="381"/>
                    </a:cubicBezTo>
                    <a:cubicBezTo>
                      <a:pt x="137" y="382"/>
                      <a:pt x="137" y="382"/>
                      <a:pt x="137" y="382"/>
                    </a:cubicBezTo>
                    <a:cubicBezTo>
                      <a:pt x="138" y="382"/>
                      <a:pt x="138" y="382"/>
                      <a:pt x="138" y="382"/>
                    </a:cubicBezTo>
                    <a:cubicBezTo>
                      <a:pt x="138" y="383"/>
                      <a:pt x="138" y="383"/>
                      <a:pt x="138" y="383"/>
                    </a:cubicBezTo>
                    <a:cubicBezTo>
                      <a:pt x="138" y="383"/>
                      <a:pt x="138" y="383"/>
                      <a:pt x="138" y="384"/>
                    </a:cubicBezTo>
                    <a:cubicBezTo>
                      <a:pt x="139" y="383"/>
                      <a:pt x="139" y="382"/>
                      <a:pt x="140" y="381"/>
                    </a:cubicBezTo>
                    <a:cubicBezTo>
                      <a:pt x="140" y="379"/>
                      <a:pt x="140" y="378"/>
                      <a:pt x="140" y="377"/>
                    </a:cubicBezTo>
                    <a:cubicBezTo>
                      <a:pt x="140" y="376"/>
                      <a:pt x="140" y="376"/>
                      <a:pt x="140" y="375"/>
                    </a:cubicBezTo>
                    <a:cubicBezTo>
                      <a:pt x="138" y="373"/>
                      <a:pt x="138" y="373"/>
                      <a:pt x="138" y="373"/>
                    </a:cubicBezTo>
                    <a:cubicBezTo>
                      <a:pt x="140" y="372"/>
                      <a:pt x="140" y="372"/>
                      <a:pt x="140" y="372"/>
                    </a:cubicBezTo>
                    <a:cubicBezTo>
                      <a:pt x="141" y="372"/>
                      <a:pt x="141" y="371"/>
                      <a:pt x="142" y="371"/>
                    </a:cubicBezTo>
                    <a:cubicBezTo>
                      <a:pt x="143" y="370"/>
                      <a:pt x="144" y="370"/>
                      <a:pt x="146" y="371"/>
                    </a:cubicBezTo>
                    <a:cubicBezTo>
                      <a:pt x="147" y="372"/>
                      <a:pt x="147" y="372"/>
                      <a:pt x="147" y="372"/>
                    </a:cubicBezTo>
                    <a:cubicBezTo>
                      <a:pt x="147" y="372"/>
                      <a:pt x="147" y="372"/>
                      <a:pt x="147" y="372"/>
                    </a:cubicBezTo>
                    <a:cubicBezTo>
                      <a:pt x="148" y="372"/>
                      <a:pt x="149" y="372"/>
                      <a:pt x="150" y="372"/>
                    </a:cubicBezTo>
                    <a:cubicBezTo>
                      <a:pt x="154" y="371"/>
                      <a:pt x="160" y="370"/>
                      <a:pt x="162" y="376"/>
                    </a:cubicBezTo>
                    <a:cubicBezTo>
                      <a:pt x="162" y="377"/>
                      <a:pt x="162" y="377"/>
                      <a:pt x="162" y="377"/>
                    </a:cubicBezTo>
                    <a:cubicBezTo>
                      <a:pt x="162" y="377"/>
                      <a:pt x="162" y="377"/>
                      <a:pt x="162" y="377"/>
                    </a:cubicBezTo>
                    <a:cubicBezTo>
                      <a:pt x="162" y="377"/>
                      <a:pt x="162" y="377"/>
                      <a:pt x="163" y="378"/>
                    </a:cubicBezTo>
                    <a:cubicBezTo>
                      <a:pt x="163" y="378"/>
                      <a:pt x="163" y="379"/>
                      <a:pt x="163" y="380"/>
                    </a:cubicBezTo>
                    <a:cubicBezTo>
                      <a:pt x="166" y="379"/>
                      <a:pt x="170" y="378"/>
                      <a:pt x="173" y="378"/>
                    </a:cubicBezTo>
                    <a:cubicBezTo>
                      <a:pt x="173" y="376"/>
                      <a:pt x="174" y="374"/>
                      <a:pt x="175" y="374"/>
                    </a:cubicBezTo>
                    <a:cubicBezTo>
                      <a:pt x="176" y="373"/>
                      <a:pt x="178" y="373"/>
                      <a:pt x="180" y="373"/>
                    </a:cubicBezTo>
                    <a:cubicBezTo>
                      <a:pt x="180" y="373"/>
                      <a:pt x="180" y="373"/>
                      <a:pt x="180" y="373"/>
                    </a:cubicBezTo>
                    <a:cubicBezTo>
                      <a:pt x="180" y="372"/>
                      <a:pt x="181" y="370"/>
                      <a:pt x="182" y="369"/>
                    </a:cubicBezTo>
                    <a:cubicBezTo>
                      <a:pt x="186" y="368"/>
                      <a:pt x="190" y="368"/>
                      <a:pt x="194" y="368"/>
                    </a:cubicBezTo>
                    <a:cubicBezTo>
                      <a:pt x="196" y="368"/>
                      <a:pt x="198" y="368"/>
                      <a:pt x="200" y="368"/>
                    </a:cubicBezTo>
                    <a:cubicBezTo>
                      <a:pt x="199" y="366"/>
                      <a:pt x="200" y="364"/>
                      <a:pt x="200" y="363"/>
                    </a:cubicBezTo>
                    <a:cubicBezTo>
                      <a:pt x="201" y="361"/>
                      <a:pt x="203" y="361"/>
                      <a:pt x="205" y="361"/>
                    </a:cubicBezTo>
                    <a:cubicBezTo>
                      <a:pt x="206" y="361"/>
                      <a:pt x="206" y="361"/>
                      <a:pt x="206" y="361"/>
                    </a:cubicBezTo>
                    <a:cubicBezTo>
                      <a:pt x="207" y="362"/>
                      <a:pt x="207" y="362"/>
                      <a:pt x="207" y="362"/>
                    </a:cubicBezTo>
                    <a:cubicBezTo>
                      <a:pt x="208" y="362"/>
                      <a:pt x="208" y="363"/>
                      <a:pt x="208" y="363"/>
                    </a:cubicBezTo>
                    <a:cubicBezTo>
                      <a:pt x="210" y="363"/>
                      <a:pt x="211" y="363"/>
                      <a:pt x="213" y="363"/>
                    </a:cubicBezTo>
                    <a:cubicBezTo>
                      <a:pt x="214" y="364"/>
                      <a:pt x="215" y="365"/>
                      <a:pt x="215" y="366"/>
                    </a:cubicBezTo>
                    <a:cubicBezTo>
                      <a:pt x="217" y="366"/>
                      <a:pt x="217" y="366"/>
                      <a:pt x="217" y="366"/>
                    </a:cubicBezTo>
                    <a:cubicBezTo>
                      <a:pt x="219" y="365"/>
                      <a:pt x="221" y="364"/>
                      <a:pt x="223" y="364"/>
                    </a:cubicBezTo>
                    <a:cubicBezTo>
                      <a:pt x="223" y="364"/>
                      <a:pt x="224" y="364"/>
                      <a:pt x="225" y="364"/>
                    </a:cubicBezTo>
                    <a:cubicBezTo>
                      <a:pt x="224" y="364"/>
                      <a:pt x="224" y="364"/>
                      <a:pt x="225" y="364"/>
                    </a:cubicBezTo>
                    <a:cubicBezTo>
                      <a:pt x="225" y="362"/>
                      <a:pt x="226" y="359"/>
                      <a:pt x="227" y="358"/>
                    </a:cubicBezTo>
                    <a:cubicBezTo>
                      <a:pt x="226" y="355"/>
                      <a:pt x="222" y="350"/>
                      <a:pt x="219" y="346"/>
                    </a:cubicBezTo>
                    <a:cubicBezTo>
                      <a:pt x="219" y="346"/>
                      <a:pt x="219" y="346"/>
                      <a:pt x="219" y="346"/>
                    </a:cubicBezTo>
                    <a:cubicBezTo>
                      <a:pt x="219" y="345"/>
                      <a:pt x="219" y="345"/>
                      <a:pt x="219" y="345"/>
                    </a:cubicBezTo>
                    <a:cubicBezTo>
                      <a:pt x="219" y="338"/>
                      <a:pt x="228" y="335"/>
                      <a:pt x="235" y="332"/>
                    </a:cubicBezTo>
                    <a:cubicBezTo>
                      <a:pt x="237" y="331"/>
                      <a:pt x="239" y="330"/>
                      <a:pt x="241" y="329"/>
                    </a:cubicBezTo>
                    <a:cubicBezTo>
                      <a:pt x="242" y="328"/>
                      <a:pt x="242" y="327"/>
                      <a:pt x="242" y="324"/>
                    </a:cubicBezTo>
                    <a:cubicBezTo>
                      <a:pt x="241" y="323"/>
                      <a:pt x="241" y="321"/>
                      <a:pt x="242" y="320"/>
                    </a:cubicBezTo>
                    <a:cubicBezTo>
                      <a:pt x="242" y="319"/>
                      <a:pt x="242" y="319"/>
                      <a:pt x="242" y="319"/>
                    </a:cubicBezTo>
                    <a:cubicBezTo>
                      <a:pt x="242" y="317"/>
                      <a:pt x="244" y="316"/>
                      <a:pt x="246" y="316"/>
                    </a:cubicBezTo>
                    <a:cubicBezTo>
                      <a:pt x="247" y="316"/>
                      <a:pt x="247" y="316"/>
                      <a:pt x="247" y="316"/>
                    </a:cubicBezTo>
                    <a:cubicBezTo>
                      <a:pt x="250" y="317"/>
                      <a:pt x="250" y="317"/>
                      <a:pt x="250" y="317"/>
                    </a:cubicBezTo>
                    <a:cubicBezTo>
                      <a:pt x="252" y="317"/>
                      <a:pt x="253" y="317"/>
                      <a:pt x="254" y="318"/>
                    </a:cubicBezTo>
                    <a:cubicBezTo>
                      <a:pt x="254" y="316"/>
                      <a:pt x="254" y="314"/>
                      <a:pt x="254" y="313"/>
                    </a:cubicBezTo>
                    <a:cubicBezTo>
                      <a:pt x="254" y="307"/>
                      <a:pt x="246" y="302"/>
                      <a:pt x="239" y="298"/>
                    </a:cubicBezTo>
                    <a:cubicBezTo>
                      <a:pt x="237" y="297"/>
                      <a:pt x="235" y="296"/>
                      <a:pt x="233" y="295"/>
                    </a:cubicBezTo>
                    <a:cubicBezTo>
                      <a:pt x="231" y="293"/>
                      <a:pt x="230" y="291"/>
                      <a:pt x="229" y="289"/>
                    </a:cubicBezTo>
                    <a:cubicBezTo>
                      <a:pt x="229" y="288"/>
                      <a:pt x="228" y="286"/>
                      <a:pt x="227" y="285"/>
                    </a:cubicBezTo>
                    <a:cubicBezTo>
                      <a:pt x="226" y="284"/>
                      <a:pt x="225" y="284"/>
                      <a:pt x="224" y="284"/>
                    </a:cubicBezTo>
                    <a:cubicBezTo>
                      <a:pt x="220" y="284"/>
                      <a:pt x="217" y="282"/>
                      <a:pt x="214" y="279"/>
                    </a:cubicBezTo>
                    <a:cubicBezTo>
                      <a:pt x="214" y="279"/>
                      <a:pt x="203" y="263"/>
                      <a:pt x="204" y="259"/>
                    </a:cubicBezTo>
                    <a:cubicBezTo>
                      <a:pt x="205" y="257"/>
                      <a:pt x="206" y="255"/>
                      <a:pt x="208" y="254"/>
                    </a:cubicBezTo>
                    <a:cubicBezTo>
                      <a:pt x="209" y="254"/>
                      <a:pt x="209" y="254"/>
                      <a:pt x="209" y="254"/>
                    </a:cubicBezTo>
                    <a:cubicBezTo>
                      <a:pt x="209" y="254"/>
                      <a:pt x="209" y="253"/>
                      <a:pt x="209" y="253"/>
                    </a:cubicBezTo>
                    <a:cubicBezTo>
                      <a:pt x="209" y="252"/>
                      <a:pt x="209" y="253"/>
                      <a:pt x="208" y="252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0" y="248"/>
                      <a:pt x="191" y="236"/>
                      <a:pt x="193" y="231"/>
                    </a:cubicBezTo>
                    <a:cubicBezTo>
                      <a:pt x="193" y="230"/>
                      <a:pt x="195" y="229"/>
                      <a:pt x="197" y="229"/>
                    </a:cubicBezTo>
                    <a:cubicBezTo>
                      <a:pt x="200" y="229"/>
                      <a:pt x="202" y="231"/>
                      <a:pt x="204" y="232"/>
                    </a:cubicBezTo>
                    <a:cubicBezTo>
                      <a:pt x="206" y="226"/>
                      <a:pt x="212" y="222"/>
                      <a:pt x="218" y="221"/>
                    </a:cubicBezTo>
                    <a:cubicBezTo>
                      <a:pt x="219" y="221"/>
                      <a:pt x="221" y="222"/>
                      <a:pt x="222" y="222"/>
                    </a:cubicBezTo>
                    <a:cubicBezTo>
                      <a:pt x="223" y="223"/>
                      <a:pt x="223" y="223"/>
                      <a:pt x="223" y="223"/>
                    </a:cubicBezTo>
                    <a:cubicBezTo>
                      <a:pt x="223" y="222"/>
                      <a:pt x="223" y="221"/>
                      <a:pt x="224" y="220"/>
                    </a:cubicBezTo>
                    <a:cubicBezTo>
                      <a:pt x="224" y="220"/>
                      <a:pt x="224" y="219"/>
                      <a:pt x="225" y="219"/>
                    </a:cubicBezTo>
                    <a:cubicBezTo>
                      <a:pt x="226" y="218"/>
                      <a:pt x="228" y="218"/>
                      <a:pt x="230" y="218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0" y="218"/>
                      <a:pt x="231" y="217"/>
                      <a:pt x="231" y="217"/>
                    </a:cubicBezTo>
                    <a:cubicBezTo>
                      <a:pt x="232" y="214"/>
                      <a:pt x="234" y="212"/>
                      <a:pt x="237" y="211"/>
                    </a:cubicBezTo>
                    <a:cubicBezTo>
                      <a:pt x="238" y="211"/>
                      <a:pt x="238" y="211"/>
                      <a:pt x="239" y="211"/>
                    </a:cubicBezTo>
                    <a:cubicBezTo>
                      <a:pt x="239" y="210"/>
                      <a:pt x="240" y="208"/>
                      <a:pt x="242" y="207"/>
                    </a:cubicBezTo>
                    <a:cubicBezTo>
                      <a:pt x="244" y="206"/>
                      <a:pt x="246" y="205"/>
                      <a:pt x="249" y="206"/>
                    </a:cubicBezTo>
                    <a:cubicBezTo>
                      <a:pt x="249" y="206"/>
                      <a:pt x="250" y="206"/>
                      <a:pt x="251" y="206"/>
                    </a:cubicBezTo>
                    <a:cubicBezTo>
                      <a:pt x="251" y="204"/>
                      <a:pt x="252" y="203"/>
                      <a:pt x="253" y="203"/>
                    </a:cubicBezTo>
                    <a:cubicBezTo>
                      <a:pt x="255" y="202"/>
                      <a:pt x="257" y="201"/>
                      <a:pt x="260" y="200"/>
                    </a:cubicBezTo>
                    <a:cubicBezTo>
                      <a:pt x="261" y="199"/>
                      <a:pt x="263" y="199"/>
                      <a:pt x="265" y="198"/>
                    </a:cubicBezTo>
                    <a:cubicBezTo>
                      <a:pt x="263" y="197"/>
                      <a:pt x="262" y="195"/>
                      <a:pt x="263" y="193"/>
                    </a:cubicBezTo>
                    <a:cubicBezTo>
                      <a:pt x="264" y="189"/>
                      <a:pt x="266" y="187"/>
                      <a:pt x="268" y="187"/>
                    </a:cubicBezTo>
                    <a:cubicBezTo>
                      <a:pt x="272" y="186"/>
                      <a:pt x="275" y="190"/>
                      <a:pt x="278" y="194"/>
                    </a:cubicBezTo>
                    <a:cubicBezTo>
                      <a:pt x="280" y="196"/>
                      <a:pt x="281" y="197"/>
                      <a:pt x="282" y="198"/>
                    </a:cubicBezTo>
                    <a:cubicBezTo>
                      <a:pt x="283" y="198"/>
                      <a:pt x="283" y="197"/>
                      <a:pt x="283" y="197"/>
                    </a:cubicBezTo>
                    <a:cubicBezTo>
                      <a:pt x="286" y="188"/>
                      <a:pt x="285" y="172"/>
                      <a:pt x="283" y="170"/>
                    </a:cubicBezTo>
                    <a:cubicBezTo>
                      <a:pt x="282" y="170"/>
                      <a:pt x="282" y="170"/>
                      <a:pt x="281" y="169"/>
                    </a:cubicBezTo>
                    <a:cubicBezTo>
                      <a:pt x="279" y="169"/>
                      <a:pt x="277" y="168"/>
                      <a:pt x="276" y="166"/>
                    </a:cubicBezTo>
                    <a:cubicBezTo>
                      <a:pt x="274" y="164"/>
                      <a:pt x="274" y="162"/>
                      <a:pt x="276" y="160"/>
                    </a:cubicBezTo>
                    <a:cubicBezTo>
                      <a:pt x="276" y="159"/>
                      <a:pt x="276" y="159"/>
                      <a:pt x="276" y="159"/>
                    </a:cubicBezTo>
                    <a:cubicBezTo>
                      <a:pt x="275" y="159"/>
                      <a:pt x="275" y="158"/>
                      <a:pt x="274" y="157"/>
                    </a:cubicBezTo>
                    <a:cubicBezTo>
                      <a:pt x="272" y="155"/>
                      <a:pt x="269" y="152"/>
                      <a:pt x="272" y="148"/>
                    </a:cubicBezTo>
                    <a:cubicBezTo>
                      <a:pt x="272" y="147"/>
                      <a:pt x="272" y="147"/>
                      <a:pt x="273" y="146"/>
                    </a:cubicBezTo>
                    <a:cubicBezTo>
                      <a:pt x="274" y="144"/>
                      <a:pt x="275" y="142"/>
                      <a:pt x="275" y="140"/>
                    </a:cubicBezTo>
                    <a:cubicBezTo>
                      <a:pt x="274" y="140"/>
                      <a:pt x="273" y="139"/>
                      <a:pt x="273" y="137"/>
                    </a:cubicBezTo>
                    <a:cubicBezTo>
                      <a:pt x="273" y="136"/>
                      <a:pt x="273" y="134"/>
                      <a:pt x="273" y="133"/>
                    </a:cubicBezTo>
                    <a:cubicBezTo>
                      <a:pt x="273" y="132"/>
                      <a:pt x="273" y="132"/>
                      <a:pt x="273" y="131"/>
                    </a:cubicBezTo>
                    <a:cubicBezTo>
                      <a:pt x="272" y="130"/>
                      <a:pt x="272" y="130"/>
                      <a:pt x="271" y="129"/>
                    </a:cubicBezTo>
                    <a:cubicBezTo>
                      <a:pt x="270" y="128"/>
                      <a:pt x="269" y="127"/>
                      <a:pt x="268" y="126"/>
                    </a:cubicBezTo>
                    <a:cubicBezTo>
                      <a:pt x="266" y="123"/>
                      <a:pt x="266" y="120"/>
                      <a:pt x="268" y="117"/>
                    </a:cubicBezTo>
                    <a:cubicBezTo>
                      <a:pt x="268" y="115"/>
                      <a:pt x="269" y="114"/>
                      <a:pt x="269" y="112"/>
                    </a:cubicBezTo>
                    <a:cubicBezTo>
                      <a:pt x="269" y="111"/>
                      <a:pt x="264" y="109"/>
                      <a:pt x="262" y="108"/>
                    </a:cubicBezTo>
                    <a:cubicBezTo>
                      <a:pt x="258" y="106"/>
                      <a:pt x="254" y="104"/>
                      <a:pt x="253" y="101"/>
                    </a:cubicBezTo>
                    <a:cubicBezTo>
                      <a:pt x="251" y="96"/>
                      <a:pt x="254" y="91"/>
                      <a:pt x="257" y="87"/>
                    </a:cubicBezTo>
                    <a:cubicBezTo>
                      <a:pt x="259" y="84"/>
                      <a:pt x="261" y="81"/>
                      <a:pt x="261" y="77"/>
                    </a:cubicBezTo>
                    <a:cubicBezTo>
                      <a:pt x="261" y="76"/>
                      <a:pt x="259" y="73"/>
                      <a:pt x="258" y="70"/>
                    </a:cubicBezTo>
                    <a:cubicBezTo>
                      <a:pt x="256" y="66"/>
                      <a:pt x="255" y="62"/>
                      <a:pt x="254" y="58"/>
                    </a:cubicBezTo>
                    <a:cubicBezTo>
                      <a:pt x="252" y="57"/>
                      <a:pt x="251" y="57"/>
                      <a:pt x="250" y="57"/>
                    </a:cubicBezTo>
                    <a:cubicBezTo>
                      <a:pt x="249" y="56"/>
                      <a:pt x="249" y="56"/>
                      <a:pt x="249" y="56"/>
                    </a:cubicBezTo>
                    <a:cubicBezTo>
                      <a:pt x="245" y="55"/>
                      <a:pt x="242" y="53"/>
                      <a:pt x="240" y="49"/>
                    </a:cubicBezTo>
                    <a:cubicBezTo>
                      <a:pt x="239" y="46"/>
                      <a:pt x="238" y="43"/>
                      <a:pt x="237" y="39"/>
                    </a:cubicBezTo>
                    <a:cubicBezTo>
                      <a:pt x="237" y="39"/>
                      <a:pt x="237" y="39"/>
                      <a:pt x="237" y="39"/>
                    </a:cubicBezTo>
                    <a:cubicBezTo>
                      <a:pt x="237" y="39"/>
                      <a:pt x="237" y="39"/>
                      <a:pt x="237" y="39"/>
                    </a:cubicBezTo>
                    <a:cubicBezTo>
                      <a:pt x="237" y="39"/>
                      <a:pt x="237" y="39"/>
                      <a:pt x="237" y="39"/>
                    </a:cubicBezTo>
                    <a:cubicBezTo>
                      <a:pt x="237" y="39"/>
                      <a:pt x="237" y="39"/>
                      <a:pt x="237" y="39"/>
                    </a:cubicBezTo>
                    <a:cubicBezTo>
                      <a:pt x="237" y="39"/>
                      <a:pt x="237" y="39"/>
                      <a:pt x="237" y="3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5" y="39"/>
                      <a:pt x="235" y="39"/>
                      <a:pt x="235" y="39"/>
                    </a:cubicBezTo>
                    <a:cubicBezTo>
                      <a:pt x="234" y="39"/>
                      <a:pt x="234" y="39"/>
                      <a:pt x="233" y="39"/>
                    </a:cubicBezTo>
                    <a:cubicBezTo>
                      <a:pt x="229" y="40"/>
                      <a:pt x="227" y="36"/>
                      <a:pt x="225" y="34"/>
                    </a:cubicBezTo>
                    <a:cubicBezTo>
                      <a:pt x="225" y="33"/>
                      <a:pt x="224" y="32"/>
                      <a:pt x="224" y="32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1" y="31"/>
                      <a:pt x="219" y="30"/>
                      <a:pt x="218" y="29"/>
                    </a:cubicBezTo>
                    <a:cubicBezTo>
                      <a:pt x="217" y="27"/>
                      <a:pt x="217" y="25"/>
                      <a:pt x="217" y="23"/>
                    </a:cubicBezTo>
                    <a:cubicBezTo>
                      <a:pt x="217" y="23"/>
                      <a:pt x="217" y="23"/>
                      <a:pt x="217" y="22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3" y="23"/>
                      <a:pt x="213" y="23"/>
                      <a:pt x="213" y="23"/>
                    </a:cubicBezTo>
                    <a:cubicBezTo>
                      <a:pt x="213" y="23"/>
                      <a:pt x="213" y="23"/>
                      <a:pt x="213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08" y="21"/>
                      <a:pt x="206" y="21"/>
                      <a:pt x="204" y="20"/>
                    </a:cubicBezTo>
                    <a:cubicBezTo>
                      <a:pt x="204" y="21"/>
                      <a:pt x="204" y="22"/>
                      <a:pt x="203" y="23"/>
                    </a:cubicBezTo>
                    <a:cubicBezTo>
                      <a:pt x="202" y="25"/>
                      <a:pt x="201" y="27"/>
                      <a:pt x="200" y="29"/>
                    </a:cubicBezTo>
                    <a:cubicBezTo>
                      <a:pt x="199" y="30"/>
                      <a:pt x="198" y="31"/>
                      <a:pt x="196" y="32"/>
                    </a:cubicBezTo>
                    <a:cubicBezTo>
                      <a:pt x="195" y="33"/>
                      <a:pt x="194" y="34"/>
                      <a:pt x="193" y="34"/>
                    </a:cubicBezTo>
                    <a:cubicBezTo>
                      <a:pt x="193" y="35"/>
                      <a:pt x="193" y="35"/>
                      <a:pt x="194" y="36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88" y="38"/>
                      <a:pt x="188" y="38"/>
                      <a:pt x="188" y="38"/>
                    </a:cubicBezTo>
                    <a:cubicBezTo>
                      <a:pt x="188" y="38"/>
                      <a:pt x="187" y="37"/>
                      <a:pt x="187" y="37"/>
                    </a:cubicBezTo>
                    <a:cubicBezTo>
                      <a:pt x="187" y="37"/>
                      <a:pt x="187" y="36"/>
                      <a:pt x="186" y="36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84" y="36"/>
                      <a:pt x="182" y="36"/>
                      <a:pt x="181" y="37"/>
                    </a:cubicBezTo>
                    <a:cubicBezTo>
                      <a:pt x="180" y="37"/>
                      <a:pt x="180" y="38"/>
                      <a:pt x="179" y="38"/>
                    </a:cubicBezTo>
                    <a:cubicBezTo>
                      <a:pt x="178" y="39"/>
                      <a:pt x="177" y="41"/>
                      <a:pt x="177" y="43"/>
                    </a:cubicBezTo>
                    <a:cubicBezTo>
                      <a:pt x="177" y="43"/>
                      <a:pt x="176" y="44"/>
                      <a:pt x="176" y="44"/>
                    </a:cubicBezTo>
                    <a:cubicBezTo>
                      <a:pt x="175" y="47"/>
                      <a:pt x="174" y="50"/>
                      <a:pt x="173" y="51"/>
                    </a:cubicBezTo>
                    <a:cubicBezTo>
                      <a:pt x="171" y="53"/>
                      <a:pt x="168" y="53"/>
                      <a:pt x="165" y="53"/>
                    </a:cubicBezTo>
                    <a:cubicBezTo>
                      <a:pt x="163" y="51"/>
                      <a:pt x="162" y="49"/>
                      <a:pt x="162" y="46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1" y="47"/>
                      <a:pt x="161" y="47"/>
                      <a:pt x="161" y="47"/>
                    </a:cubicBezTo>
                    <a:cubicBezTo>
                      <a:pt x="159" y="48"/>
                      <a:pt x="156" y="49"/>
                      <a:pt x="154" y="49"/>
                    </a:cubicBezTo>
                    <a:cubicBezTo>
                      <a:pt x="151" y="49"/>
                      <a:pt x="148" y="48"/>
                      <a:pt x="147" y="45"/>
                    </a:cubicBezTo>
                    <a:cubicBezTo>
                      <a:pt x="146" y="42"/>
                      <a:pt x="149" y="39"/>
                      <a:pt x="152" y="35"/>
                    </a:cubicBezTo>
                    <a:cubicBezTo>
                      <a:pt x="156" y="32"/>
                      <a:pt x="160" y="28"/>
                      <a:pt x="159" y="25"/>
                    </a:cubicBezTo>
                    <a:cubicBezTo>
                      <a:pt x="157" y="26"/>
                      <a:pt x="155" y="27"/>
                      <a:pt x="153" y="29"/>
                    </a:cubicBezTo>
                    <a:cubicBezTo>
                      <a:pt x="153" y="30"/>
                      <a:pt x="152" y="30"/>
                      <a:pt x="151" y="31"/>
                    </a:cubicBezTo>
                    <a:cubicBezTo>
                      <a:pt x="149" y="31"/>
                      <a:pt x="146" y="30"/>
                      <a:pt x="142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1" y="26"/>
                      <a:pt x="139" y="25"/>
                      <a:pt x="138" y="24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7" y="27"/>
                      <a:pt x="135" y="32"/>
                      <a:pt x="130" y="30"/>
                    </a:cubicBezTo>
                    <a:cubicBezTo>
                      <a:pt x="129" y="29"/>
                      <a:pt x="129" y="29"/>
                      <a:pt x="128" y="28"/>
                    </a:cubicBezTo>
                    <a:cubicBezTo>
                      <a:pt x="128" y="26"/>
                      <a:pt x="128" y="24"/>
                      <a:pt x="129" y="23"/>
                    </a:cubicBezTo>
                    <a:cubicBezTo>
                      <a:pt x="126" y="24"/>
                      <a:pt x="123" y="25"/>
                      <a:pt x="121" y="22"/>
                    </a:cubicBezTo>
                    <a:cubicBezTo>
                      <a:pt x="120" y="21"/>
                      <a:pt x="120" y="20"/>
                      <a:pt x="120" y="19"/>
                    </a:cubicBezTo>
                    <a:cubicBezTo>
                      <a:pt x="121" y="17"/>
                      <a:pt x="122" y="15"/>
                      <a:pt x="124" y="15"/>
                    </a:cubicBezTo>
                    <a:cubicBezTo>
                      <a:pt x="125" y="14"/>
                      <a:pt x="125" y="14"/>
                      <a:pt x="126" y="14"/>
                    </a:cubicBezTo>
                    <a:cubicBezTo>
                      <a:pt x="126" y="13"/>
                      <a:pt x="126" y="13"/>
                      <a:pt x="126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5" y="12"/>
                      <a:pt x="124" y="12"/>
                      <a:pt x="123" y="11"/>
                    </a:cubicBezTo>
                    <a:cubicBezTo>
                      <a:pt x="122" y="10"/>
                      <a:pt x="122" y="8"/>
                      <a:pt x="123" y="6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2" y="6"/>
                      <a:pt x="121" y="6"/>
                      <a:pt x="120" y="6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7" y="5"/>
                      <a:pt x="117" y="5"/>
                    </a:cubicBezTo>
                    <a:cubicBezTo>
                      <a:pt x="116" y="5"/>
                      <a:pt x="115" y="5"/>
                      <a:pt x="113" y="4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0" y="6"/>
                      <a:pt x="109" y="5"/>
                      <a:pt x="108" y="5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6" y="3"/>
                      <a:pt x="104" y="3"/>
                      <a:pt x="102" y="2"/>
                    </a:cubicBezTo>
                    <a:cubicBezTo>
                      <a:pt x="100" y="1"/>
                      <a:pt x="97" y="1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0"/>
                      <a:pt x="91" y="0"/>
                      <a:pt x="90" y="0"/>
                    </a:cubicBezTo>
                    <a:cubicBezTo>
                      <a:pt x="90" y="1"/>
                      <a:pt x="91" y="3"/>
                      <a:pt x="91" y="4"/>
                    </a:cubicBezTo>
                    <a:cubicBezTo>
                      <a:pt x="91" y="5"/>
                      <a:pt x="94" y="8"/>
                      <a:pt x="95" y="9"/>
                    </a:cubicBezTo>
                    <a:cubicBezTo>
                      <a:pt x="101" y="15"/>
                      <a:pt x="101" y="16"/>
                      <a:pt x="101" y="17"/>
                    </a:cubicBezTo>
                    <a:cubicBezTo>
                      <a:pt x="101" y="20"/>
                      <a:pt x="100" y="22"/>
                      <a:pt x="98" y="24"/>
                    </a:cubicBezTo>
                    <a:cubicBezTo>
                      <a:pt x="98" y="24"/>
                      <a:pt x="98" y="24"/>
                      <a:pt x="99" y="24"/>
                    </a:cubicBezTo>
                    <a:cubicBezTo>
                      <a:pt x="103" y="29"/>
                      <a:pt x="100" y="36"/>
                      <a:pt x="98" y="42"/>
                    </a:cubicBezTo>
                    <a:cubicBezTo>
                      <a:pt x="98" y="43"/>
                      <a:pt x="98" y="45"/>
                      <a:pt x="97" y="46"/>
                    </a:cubicBezTo>
                    <a:cubicBezTo>
                      <a:pt x="97" y="46"/>
                      <a:pt x="98" y="47"/>
                      <a:pt x="102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9" y="47"/>
                      <a:pt x="113" y="51"/>
                      <a:pt x="114" y="56"/>
                    </a:cubicBezTo>
                    <a:cubicBezTo>
                      <a:pt x="114" y="58"/>
                      <a:pt x="115" y="59"/>
                      <a:pt x="116" y="60"/>
                    </a:cubicBezTo>
                    <a:cubicBezTo>
                      <a:pt x="117" y="61"/>
                      <a:pt x="118" y="61"/>
                      <a:pt x="119" y="62"/>
                    </a:cubicBezTo>
                    <a:cubicBezTo>
                      <a:pt x="122" y="62"/>
                      <a:pt x="125" y="63"/>
                      <a:pt x="125" y="67"/>
                    </a:cubicBezTo>
                    <a:cubicBezTo>
                      <a:pt x="125" y="69"/>
                      <a:pt x="125" y="74"/>
                      <a:pt x="122" y="75"/>
                    </a:cubicBezTo>
                    <a:cubicBezTo>
                      <a:pt x="118" y="76"/>
                      <a:pt x="114" y="71"/>
                      <a:pt x="108" y="61"/>
                    </a:cubicBezTo>
                    <a:cubicBezTo>
                      <a:pt x="107" y="59"/>
                      <a:pt x="107" y="59"/>
                      <a:pt x="107" y="59"/>
                    </a:cubicBezTo>
                    <a:cubicBezTo>
                      <a:pt x="106" y="58"/>
                      <a:pt x="106" y="57"/>
                      <a:pt x="106" y="55"/>
                    </a:cubicBezTo>
                    <a:cubicBezTo>
                      <a:pt x="105" y="54"/>
                      <a:pt x="105" y="53"/>
                      <a:pt x="104" y="53"/>
                    </a:cubicBezTo>
                    <a:cubicBezTo>
                      <a:pt x="103" y="53"/>
                      <a:pt x="101" y="53"/>
                      <a:pt x="100" y="53"/>
                    </a:cubicBezTo>
                    <a:cubicBezTo>
                      <a:pt x="98" y="54"/>
                      <a:pt x="96" y="55"/>
                      <a:pt x="93" y="55"/>
                    </a:cubicBezTo>
                    <a:cubicBezTo>
                      <a:pt x="91" y="55"/>
                      <a:pt x="89" y="54"/>
                      <a:pt x="87" y="53"/>
                    </a:cubicBezTo>
                    <a:cubicBezTo>
                      <a:pt x="87" y="53"/>
                      <a:pt x="86" y="53"/>
                      <a:pt x="86" y="52"/>
                    </a:cubicBezTo>
                    <a:cubicBezTo>
                      <a:pt x="85" y="57"/>
                      <a:pt x="85" y="62"/>
                      <a:pt x="85" y="67"/>
                    </a:cubicBezTo>
                    <a:cubicBezTo>
                      <a:pt x="85" y="74"/>
                      <a:pt x="85" y="78"/>
                      <a:pt x="82" y="79"/>
                    </a:cubicBezTo>
                    <a:cubicBezTo>
                      <a:pt x="81" y="80"/>
                      <a:pt x="80" y="80"/>
                      <a:pt x="78" y="80"/>
                    </a:cubicBezTo>
                    <a:cubicBezTo>
                      <a:pt x="78" y="80"/>
                      <a:pt x="77" y="80"/>
                      <a:pt x="76" y="80"/>
                    </a:cubicBezTo>
                    <a:cubicBezTo>
                      <a:pt x="76" y="79"/>
                      <a:pt x="75" y="79"/>
                      <a:pt x="75" y="79"/>
                    </a:cubicBezTo>
                    <a:cubicBezTo>
                      <a:pt x="70" y="77"/>
                      <a:pt x="68" y="71"/>
                      <a:pt x="67" y="66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6" y="62"/>
                      <a:pt x="65" y="61"/>
                      <a:pt x="6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2"/>
                      <a:pt x="59" y="62"/>
                      <a:pt x="51" y="62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50" y="62"/>
                      <a:pt x="49" y="62"/>
                      <a:pt x="47" y="61"/>
                    </a:cubicBezTo>
                    <a:cubicBezTo>
                      <a:pt x="47" y="61"/>
                      <a:pt x="47" y="61"/>
                      <a:pt x="46" y="61"/>
                    </a:cubicBezTo>
                    <a:cubicBezTo>
                      <a:pt x="43" y="64"/>
                      <a:pt x="40" y="68"/>
                      <a:pt x="39" y="72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40" y="73"/>
                      <a:pt x="41" y="73"/>
                      <a:pt x="42" y="74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6" y="74"/>
                      <a:pt x="46" y="74"/>
                      <a:pt x="47" y="74"/>
                    </a:cubicBezTo>
                    <a:cubicBezTo>
                      <a:pt x="47" y="74"/>
                      <a:pt x="47" y="74"/>
                      <a:pt x="47" y="74"/>
                    </a:cubicBezTo>
                    <a:cubicBezTo>
                      <a:pt x="47" y="74"/>
                      <a:pt x="48" y="74"/>
                      <a:pt x="48" y="74"/>
                    </a:cubicBezTo>
                    <a:cubicBezTo>
                      <a:pt x="48" y="74"/>
                      <a:pt x="48" y="75"/>
                      <a:pt x="48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9" y="76"/>
                      <a:pt x="49" y="77"/>
                      <a:pt x="49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9"/>
                      <a:pt x="48" y="79"/>
                      <a:pt x="48" y="80"/>
                    </a:cubicBezTo>
                    <a:cubicBezTo>
                      <a:pt x="48" y="80"/>
                      <a:pt x="47" y="81"/>
                      <a:pt x="47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3"/>
                      <a:pt x="45" y="83"/>
                    </a:cubicBezTo>
                    <a:cubicBezTo>
                      <a:pt x="45" y="83"/>
                      <a:pt x="45" y="84"/>
                      <a:pt x="45" y="84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5" y="87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1"/>
                      <a:pt x="39" y="102"/>
                      <a:pt x="39" y="103"/>
                    </a:cubicBezTo>
                    <a:cubicBezTo>
                      <a:pt x="39" y="104"/>
                      <a:pt x="39" y="105"/>
                      <a:pt x="39" y="107"/>
                    </a:cubicBezTo>
                    <a:cubicBezTo>
                      <a:pt x="40" y="109"/>
                      <a:pt x="39" y="111"/>
                      <a:pt x="38" y="113"/>
                    </a:cubicBezTo>
                    <a:cubicBezTo>
                      <a:pt x="37" y="114"/>
                      <a:pt x="36" y="115"/>
                      <a:pt x="35" y="115"/>
                    </a:cubicBezTo>
                    <a:cubicBezTo>
                      <a:pt x="33" y="115"/>
                      <a:pt x="31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7"/>
                      <a:pt x="28" y="117"/>
                      <a:pt x="28" y="117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3" y="118"/>
                      <a:pt x="38" y="119"/>
                      <a:pt x="38" y="124"/>
                    </a:cubicBezTo>
                    <a:cubicBezTo>
                      <a:pt x="39" y="131"/>
                      <a:pt x="36" y="137"/>
                      <a:pt x="30" y="139"/>
                    </a:cubicBezTo>
                    <a:cubicBezTo>
                      <a:pt x="28" y="140"/>
                      <a:pt x="28" y="140"/>
                      <a:pt x="28" y="140"/>
                    </a:cubicBezTo>
                    <a:cubicBezTo>
                      <a:pt x="27" y="141"/>
                      <a:pt x="27" y="141"/>
                      <a:pt x="27" y="141"/>
                    </a:cubicBezTo>
                    <a:cubicBezTo>
                      <a:pt x="29" y="142"/>
                      <a:pt x="30" y="145"/>
                      <a:pt x="30" y="147"/>
                    </a:cubicBezTo>
                    <a:cubicBezTo>
                      <a:pt x="28" y="151"/>
                      <a:pt x="15" y="155"/>
                      <a:pt x="12" y="155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0" y="154"/>
                      <a:pt x="9" y="154"/>
                      <a:pt x="7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6" y="154"/>
                      <a:pt x="4" y="154"/>
                      <a:pt x="2" y="154"/>
                    </a:cubicBezTo>
                    <a:cubicBezTo>
                      <a:pt x="2" y="154"/>
                      <a:pt x="2" y="154"/>
                      <a:pt x="2" y="154"/>
                    </a:cubicBezTo>
                    <a:cubicBezTo>
                      <a:pt x="2" y="155"/>
                      <a:pt x="2" y="155"/>
                      <a:pt x="2" y="155"/>
                    </a:cubicBezTo>
                    <a:cubicBezTo>
                      <a:pt x="2" y="155"/>
                      <a:pt x="2" y="155"/>
                      <a:pt x="2" y="155"/>
                    </a:cubicBezTo>
                    <a:cubicBezTo>
                      <a:pt x="2" y="156"/>
                      <a:pt x="3" y="157"/>
                      <a:pt x="3" y="158"/>
                    </a:cubicBezTo>
                    <a:cubicBezTo>
                      <a:pt x="7" y="162"/>
                      <a:pt x="12" y="168"/>
                      <a:pt x="9" y="176"/>
                    </a:cubicBezTo>
                    <a:cubicBezTo>
                      <a:pt x="8" y="178"/>
                      <a:pt x="7" y="179"/>
                      <a:pt x="6" y="181"/>
                    </a:cubicBezTo>
                    <a:cubicBezTo>
                      <a:pt x="5" y="182"/>
                      <a:pt x="5" y="182"/>
                      <a:pt x="5" y="182"/>
                    </a:cubicBezTo>
                    <a:cubicBezTo>
                      <a:pt x="5" y="182"/>
                      <a:pt x="6" y="182"/>
                      <a:pt x="6" y="183"/>
                    </a:cubicBezTo>
                    <a:cubicBezTo>
                      <a:pt x="6" y="183"/>
                      <a:pt x="6" y="183"/>
                      <a:pt x="7" y="183"/>
                    </a:cubicBezTo>
                    <a:cubicBezTo>
                      <a:pt x="7" y="183"/>
                      <a:pt x="7" y="183"/>
                      <a:pt x="7" y="183"/>
                    </a:cubicBezTo>
                    <a:cubicBezTo>
                      <a:pt x="7" y="184"/>
                      <a:pt x="7" y="184"/>
                      <a:pt x="7" y="184"/>
                    </a:cubicBezTo>
                    <a:cubicBezTo>
                      <a:pt x="7" y="184"/>
                      <a:pt x="7" y="184"/>
                      <a:pt x="7" y="184"/>
                    </a:cubicBezTo>
                    <a:cubicBezTo>
                      <a:pt x="7" y="184"/>
                      <a:pt x="7" y="184"/>
                      <a:pt x="7" y="184"/>
                    </a:cubicBezTo>
                    <a:cubicBezTo>
                      <a:pt x="7" y="185"/>
                      <a:pt x="7" y="185"/>
                      <a:pt x="7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3" y="195"/>
                      <a:pt x="4" y="198"/>
                      <a:pt x="3" y="201"/>
                    </a:cubicBezTo>
                    <a:cubicBezTo>
                      <a:pt x="3" y="202"/>
                      <a:pt x="2" y="204"/>
                      <a:pt x="1" y="204"/>
                    </a:cubicBezTo>
                    <a:cubicBezTo>
                      <a:pt x="1" y="204"/>
                      <a:pt x="1" y="204"/>
                      <a:pt x="1" y="204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3" y="209"/>
                      <a:pt x="3" y="209"/>
                      <a:pt x="3" y="209"/>
                    </a:cubicBezTo>
                    <a:cubicBezTo>
                      <a:pt x="4" y="210"/>
                      <a:pt x="4" y="210"/>
                      <a:pt x="4" y="210"/>
                    </a:cubicBezTo>
                    <a:cubicBezTo>
                      <a:pt x="5" y="210"/>
                      <a:pt x="6" y="210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ubicBezTo>
                      <a:pt x="8" y="211"/>
                      <a:pt x="8" y="211"/>
                      <a:pt x="8" y="211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3"/>
                      <a:pt x="8" y="213"/>
                    </a:cubicBezTo>
                    <a:cubicBezTo>
                      <a:pt x="8" y="215"/>
                      <a:pt x="8" y="216"/>
                      <a:pt x="7" y="218"/>
                    </a:cubicBezTo>
                    <a:cubicBezTo>
                      <a:pt x="7" y="218"/>
                      <a:pt x="7" y="218"/>
                      <a:pt x="7" y="218"/>
                    </a:cubicBezTo>
                    <a:cubicBezTo>
                      <a:pt x="8" y="218"/>
                      <a:pt x="10" y="219"/>
                      <a:pt x="11" y="221"/>
                    </a:cubicBezTo>
                    <a:cubicBezTo>
                      <a:pt x="15" y="227"/>
                      <a:pt x="10" y="231"/>
                      <a:pt x="7" y="233"/>
                    </a:cubicBezTo>
                    <a:cubicBezTo>
                      <a:pt x="4" y="236"/>
                      <a:pt x="1" y="238"/>
                      <a:pt x="2" y="244"/>
                    </a:cubicBezTo>
                    <a:cubicBezTo>
                      <a:pt x="3" y="247"/>
                      <a:pt x="5" y="249"/>
                      <a:pt x="8" y="250"/>
                    </a:cubicBezTo>
                    <a:cubicBezTo>
                      <a:pt x="10" y="251"/>
                      <a:pt x="10" y="251"/>
                      <a:pt x="10" y="251"/>
                    </a:cubicBezTo>
                    <a:cubicBezTo>
                      <a:pt x="12" y="251"/>
                      <a:pt x="13" y="252"/>
                      <a:pt x="14" y="253"/>
                    </a:cubicBezTo>
                    <a:cubicBezTo>
                      <a:pt x="18" y="259"/>
                      <a:pt x="13" y="263"/>
                      <a:pt x="11" y="266"/>
                    </a:cubicBezTo>
                    <a:cubicBezTo>
                      <a:pt x="9" y="267"/>
                      <a:pt x="9" y="267"/>
                      <a:pt x="9" y="267"/>
                    </a:cubicBezTo>
                    <a:cubicBezTo>
                      <a:pt x="9" y="267"/>
                      <a:pt x="9" y="267"/>
                      <a:pt x="9" y="267"/>
                    </a:cubicBezTo>
                    <a:cubicBezTo>
                      <a:pt x="9" y="268"/>
                      <a:pt x="9" y="268"/>
                      <a:pt x="8" y="268"/>
                    </a:cubicBezTo>
                    <a:cubicBezTo>
                      <a:pt x="8" y="268"/>
                      <a:pt x="8" y="268"/>
                      <a:pt x="8" y="26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8" y="269"/>
                      <a:pt x="8" y="270"/>
                      <a:pt x="8" y="270"/>
                    </a:cubicBezTo>
                    <a:cubicBezTo>
                      <a:pt x="9" y="270"/>
                      <a:pt x="9" y="270"/>
                      <a:pt x="9" y="270"/>
                    </a:cubicBezTo>
                    <a:cubicBezTo>
                      <a:pt x="9" y="270"/>
                      <a:pt x="9" y="270"/>
                      <a:pt x="9" y="270"/>
                    </a:cubicBezTo>
                    <a:cubicBezTo>
                      <a:pt x="10" y="270"/>
                      <a:pt x="10" y="270"/>
                      <a:pt x="10" y="270"/>
                    </a:cubicBezTo>
                    <a:cubicBezTo>
                      <a:pt x="10" y="270"/>
                      <a:pt x="10" y="270"/>
                      <a:pt x="10" y="270"/>
                    </a:cubicBezTo>
                    <a:cubicBezTo>
                      <a:pt x="11" y="270"/>
                      <a:pt x="11" y="270"/>
                      <a:pt x="11" y="270"/>
                    </a:cubicBezTo>
                    <a:cubicBezTo>
                      <a:pt x="11" y="270"/>
                      <a:pt x="12" y="271"/>
                      <a:pt x="12" y="271"/>
                    </a:cubicBezTo>
                    <a:cubicBezTo>
                      <a:pt x="14" y="273"/>
                      <a:pt x="16" y="276"/>
                      <a:pt x="17" y="279"/>
                    </a:cubicBezTo>
                    <a:cubicBezTo>
                      <a:pt x="17" y="280"/>
                      <a:pt x="18" y="281"/>
                      <a:pt x="19" y="282"/>
                    </a:cubicBezTo>
                    <a:cubicBezTo>
                      <a:pt x="19" y="282"/>
                      <a:pt x="19" y="282"/>
                      <a:pt x="20" y="281"/>
                    </a:cubicBezTo>
                    <a:cubicBezTo>
                      <a:pt x="23" y="280"/>
                      <a:pt x="26" y="282"/>
                      <a:pt x="29" y="285"/>
                    </a:cubicBezTo>
                    <a:cubicBezTo>
                      <a:pt x="30" y="286"/>
                      <a:pt x="31" y="287"/>
                      <a:pt x="31" y="288"/>
                    </a:cubicBezTo>
                    <a:cubicBezTo>
                      <a:pt x="32" y="287"/>
                      <a:pt x="32" y="287"/>
                      <a:pt x="32" y="287"/>
                    </a:cubicBezTo>
                    <a:cubicBezTo>
                      <a:pt x="38" y="286"/>
                      <a:pt x="42" y="285"/>
                      <a:pt x="44" y="287"/>
                    </a:cubicBezTo>
                    <a:cubicBezTo>
                      <a:pt x="45" y="288"/>
                      <a:pt x="46" y="289"/>
                      <a:pt x="46" y="291"/>
                    </a:cubicBezTo>
                    <a:cubicBezTo>
                      <a:pt x="46" y="291"/>
                      <a:pt x="46" y="291"/>
                      <a:pt x="46" y="291"/>
                    </a:cubicBezTo>
                    <a:cubicBezTo>
                      <a:pt x="52" y="292"/>
                      <a:pt x="52" y="292"/>
                      <a:pt x="52" y="292"/>
                    </a:cubicBezTo>
                    <a:cubicBezTo>
                      <a:pt x="52" y="292"/>
                      <a:pt x="52" y="292"/>
                      <a:pt x="52" y="292"/>
                    </a:cubicBezTo>
                    <a:cubicBezTo>
                      <a:pt x="56" y="293"/>
                      <a:pt x="56" y="293"/>
                      <a:pt x="56" y="293"/>
                    </a:cubicBezTo>
                    <a:cubicBezTo>
                      <a:pt x="56" y="293"/>
                      <a:pt x="56" y="293"/>
                      <a:pt x="56" y="293"/>
                    </a:cubicBezTo>
                    <a:cubicBezTo>
                      <a:pt x="57" y="293"/>
                      <a:pt x="57" y="293"/>
                      <a:pt x="57" y="293"/>
                    </a:cubicBezTo>
                    <a:cubicBezTo>
                      <a:pt x="59" y="294"/>
                      <a:pt x="59" y="294"/>
                      <a:pt x="59" y="294"/>
                    </a:cubicBezTo>
                    <a:cubicBezTo>
                      <a:pt x="59" y="294"/>
                      <a:pt x="59" y="294"/>
                      <a:pt x="59" y="294"/>
                    </a:cubicBezTo>
                    <a:cubicBezTo>
                      <a:pt x="60" y="294"/>
                      <a:pt x="60" y="294"/>
                      <a:pt x="60" y="294"/>
                    </a:cubicBezTo>
                    <a:cubicBezTo>
                      <a:pt x="62" y="294"/>
                      <a:pt x="62" y="294"/>
                      <a:pt x="62" y="294"/>
                    </a:cubicBezTo>
                    <a:cubicBezTo>
                      <a:pt x="62" y="294"/>
                      <a:pt x="62" y="294"/>
                      <a:pt x="62" y="294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5" y="295"/>
                      <a:pt x="65" y="295"/>
                      <a:pt x="65" y="295"/>
                    </a:cubicBezTo>
                    <a:cubicBezTo>
                      <a:pt x="66" y="295"/>
                      <a:pt x="66" y="295"/>
                      <a:pt x="66" y="295"/>
                    </a:cubicBezTo>
                    <a:cubicBezTo>
                      <a:pt x="67" y="295"/>
                      <a:pt x="67" y="295"/>
                      <a:pt x="67" y="295"/>
                    </a:cubicBezTo>
                    <a:cubicBezTo>
                      <a:pt x="67" y="295"/>
                      <a:pt x="67" y="295"/>
                      <a:pt x="67" y="295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9" y="296"/>
                      <a:pt x="69" y="296"/>
                      <a:pt x="69" y="296"/>
                    </a:cubicBezTo>
                    <a:cubicBezTo>
                      <a:pt x="70" y="297"/>
                      <a:pt x="70" y="297"/>
                      <a:pt x="70" y="298"/>
                    </a:cubicBezTo>
                    <a:cubicBezTo>
                      <a:pt x="71" y="299"/>
                      <a:pt x="71" y="300"/>
                      <a:pt x="70" y="301"/>
                    </a:cubicBezTo>
                    <a:cubicBezTo>
                      <a:pt x="68" y="305"/>
                      <a:pt x="65" y="308"/>
                      <a:pt x="62" y="311"/>
                    </a:cubicBezTo>
                    <a:cubicBezTo>
                      <a:pt x="59" y="314"/>
                      <a:pt x="57" y="316"/>
                      <a:pt x="55" y="319"/>
                    </a:cubicBezTo>
                    <a:cubicBezTo>
                      <a:pt x="54" y="322"/>
                      <a:pt x="54" y="325"/>
                      <a:pt x="54" y="328"/>
                    </a:cubicBezTo>
                    <a:cubicBezTo>
                      <a:pt x="54" y="330"/>
                      <a:pt x="53" y="331"/>
                      <a:pt x="53" y="332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3"/>
                      <a:pt x="47" y="344"/>
                      <a:pt x="47" y="345"/>
                    </a:cubicBezTo>
                    <a:cubicBezTo>
                      <a:pt x="48" y="346"/>
                      <a:pt x="48" y="347"/>
                      <a:pt x="48" y="348"/>
                    </a:cubicBezTo>
                    <a:cubicBezTo>
                      <a:pt x="48" y="351"/>
                      <a:pt x="47" y="354"/>
                      <a:pt x="46" y="357"/>
                    </a:cubicBezTo>
                    <a:cubicBezTo>
                      <a:pt x="45" y="359"/>
                      <a:pt x="44" y="362"/>
                      <a:pt x="44" y="364"/>
                    </a:cubicBezTo>
                    <a:cubicBezTo>
                      <a:pt x="44" y="364"/>
                      <a:pt x="44" y="364"/>
                      <a:pt x="44" y="364"/>
                    </a:cubicBezTo>
                    <a:lnTo>
                      <a:pt x="44" y="3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54"/>
              <p:cNvSpPr>
                <a:spLocks/>
              </p:cNvSpPr>
              <p:nvPr/>
            </p:nvSpPr>
            <p:spPr bwMode="auto">
              <a:xfrm>
                <a:off x="-153" y="2941"/>
                <a:ext cx="6" cy="11"/>
              </a:xfrm>
              <a:custGeom>
                <a:avLst/>
                <a:gdLst>
                  <a:gd name="T0" fmla="*/ 0 w 3"/>
                  <a:gd name="T1" fmla="*/ 2 h 5"/>
                  <a:gd name="T2" fmla="*/ 3 w 3"/>
                  <a:gd name="T3" fmla="*/ 5 h 5"/>
                  <a:gd name="T4" fmla="*/ 3 w 3"/>
                  <a:gd name="T5" fmla="*/ 1 h 5"/>
                  <a:gd name="T6" fmla="*/ 0 w 3"/>
                  <a:gd name="T7" fmla="*/ 0 h 5"/>
                  <a:gd name="T8" fmla="*/ 0 w 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cubicBezTo>
                      <a:pt x="0" y="3"/>
                      <a:pt x="0" y="4"/>
                      <a:pt x="3" y="5"/>
                    </a:cubicBezTo>
                    <a:cubicBezTo>
                      <a:pt x="3" y="4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55"/>
              <p:cNvSpPr>
                <a:spLocks/>
              </p:cNvSpPr>
              <p:nvPr/>
            </p:nvSpPr>
            <p:spPr bwMode="auto">
              <a:xfrm>
                <a:off x="-509" y="2314"/>
                <a:ext cx="12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2" y="0"/>
                      <a:pt x="5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56"/>
              <p:cNvSpPr>
                <a:spLocks/>
              </p:cNvSpPr>
              <p:nvPr/>
            </p:nvSpPr>
            <p:spPr bwMode="auto">
              <a:xfrm>
                <a:off x="-54" y="24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57"/>
              <p:cNvSpPr>
                <a:spLocks/>
              </p:cNvSpPr>
              <p:nvPr/>
            </p:nvSpPr>
            <p:spPr bwMode="auto">
              <a:xfrm>
                <a:off x="63" y="1712"/>
                <a:ext cx="20" cy="22"/>
              </a:xfrm>
              <a:custGeom>
                <a:avLst/>
                <a:gdLst>
                  <a:gd name="T0" fmla="*/ 1 w 10"/>
                  <a:gd name="T1" fmla="*/ 10 h 11"/>
                  <a:gd name="T2" fmla="*/ 9 w 10"/>
                  <a:gd name="T3" fmla="*/ 4 h 11"/>
                  <a:gd name="T4" fmla="*/ 10 w 10"/>
                  <a:gd name="T5" fmla="*/ 3 h 11"/>
                  <a:gd name="T6" fmla="*/ 10 w 10"/>
                  <a:gd name="T7" fmla="*/ 3 h 11"/>
                  <a:gd name="T8" fmla="*/ 9 w 10"/>
                  <a:gd name="T9" fmla="*/ 2 h 11"/>
                  <a:gd name="T10" fmla="*/ 8 w 10"/>
                  <a:gd name="T11" fmla="*/ 0 h 11"/>
                  <a:gd name="T12" fmla="*/ 8 w 10"/>
                  <a:gd name="T13" fmla="*/ 0 h 11"/>
                  <a:gd name="T14" fmla="*/ 4 w 10"/>
                  <a:gd name="T15" fmla="*/ 0 h 11"/>
                  <a:gd name="T16" fmla="*/ 4 w 10"/>
                  <a:gd name="T17" fmla="*/ 0 h 11"/>
                  <a:gd name="T18" fmla="*/ 4 w 10"/>
                  <a:gd name="T19" fmla="*/ 0 h 11"/>
                  <a:gd name="T20" fmla="*/ 1 w 10"/>
                  <a:gd name="T21" fmla="*/ 5 h 11"/>
                  <a:gd name="T22" fmla="*/ 0 w 10"/>
                  <a:gd name="T23" fmla="*/ 6 h 11"/>
                  <a:gd name="T24" fmla="*/ 0 w 10"/>
                  <a:gd name="T25" fmla="*/ 6 h 11"/>
                  <a:gd name="T26" fmla="*/ 1 w 10"/>
                  <a:gd name="T27" fmla="*/ 11 h 11"/>
                  <a:gd name="T28" fmla="*/ 1 w 10"/>
                  <a:gd name="T2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1">
                    <a:moveTo>
                      <a:pt x="1" y="10"/>
                    </a:moveTo>
                    <a:cubicBezTo>
                      <a:pt x="3" y="7"/>
                      <a:pt x="6" y="5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2"/>
                    </a:cubicBezTo>
                    <a:cubicBezTo>
                      <a:pt x="9" y="2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4"/>
                      <a:pt x="1" y="5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1" y="9"/>
                      <a:pt x="1" y="11"/>
                    </a:cubicBez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58"/>
              <p:cNvSpPr>
                <a:spLocks/>
              </p:cNvSpPr>
              <p:nvPr/>
            </p:nvSpPr>
            <p:spPr bwMode="auto">
              <a:xfrm>
                <a:off x="-6" y="1791"/>
                <a:ext cx="16" cy="10"/>
              </a:xfrm>
              <a:custGeom>
                <a:avLst/>
                <a:gdLst>
                  <a:gd name="T0" fmla="*/ 1 w 8"/>
                  <a:gd name="T1" fmla="*/ 1 h 5"/>
                  <a:gd name="T2" fmla="*/ 0 w 8"/>
                  <a:gd name="T3" fmla="*/ 2 h 5"/>
                  <a:gd name="T4" fmla="*/ 0 w 8"/>
                  <a:gd name="T5" fmla="*/ 2 h 5"/>
                  <a:gd name="T6" fmla="*/ 5 w 8"/>
                  <a:gd name="T7" fmla="*/ 4 h 5"/>
                  <a:gd name="T8" fmla="*/ 7 w 8"/>
                  <a:gd name="T9" fmla="*/ 5 h 5"/>
                  <a:gd name="T10" fmla="*/ 8 w 8"/>
                  <a:gd name="T11" fmla="*/ 2 h 5"/>
                  <a:gd name="T12" fmla="*/ 1 w 8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3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59"/>
              <p:cNvSpPr>
                <a:spLocks/>
              </p:cNvSpPr>
              <p:nvPr/>
            </p:nvSpPr>
            <p:spPr bwMode="auto">
              <a:xfrm>
                <a:off x="-289" y="696"/>
                <a:ext cx="526" cy="1440"/>
              </a:xfrm>
              <a:custGeom>
                <a:avLst/>
                <a:gdLst>
                  <a:gd name="T0" fmla="*/ 162 w 260"/>
                  <a:gd name="T1" fmla="*/ 1 h 712"/>
                  <a:gd name="T2" fmla="*/ 164 w 260"/>
                  <a:gd name="T3" fmla="*/ 30 h 712"/>
                  <a:gd name="T4" fmla="*/ 99 w 260"/>
                  <a:gd name="T5" fmla="*/ 75 h 712"/>
                  <a:gd name="T6" fmla="*/ 83 w 260"/>
                  <a:gd name="T7" fmla="*/ 151 h 712"/>
                  <a:gd name="T8" fmla="*/ 65 w 260"/>
                  <a:gd name="T9" fmla="*/ 187 h 712"/>
                  <a:gd name="T10" fmla="*/ 58 w 260"/>
                  <a:gd name="T11" fmla="*/ 270 h 712"/>
                  <a:gd name="T12" fmla="*/ 20 w 260"/>
                  <a:gd name="T13" fmla="*/ 321 h 712"/>
                  <a:gd name="T14" fmla="*/ 21 w 260"/>
                  <a:gd name="T15" fmla="*/ 350 h 712"/>
                  <a:gd name="T16" fmla="*/ 35 w 260"/>
                  <a:gd name="T17" fmla="*/ 423 h 712"/>
                  <a:gd name="T18" fmla="*/ 18 w 260"/>
                  <a:gd name="T19" fmla="*/ 485 h 712"/>
                  <a:gd name="T20" fmla="*/ 3 w 260"/>
                  <a:gd name="T21" fmla="*/ 536 h 712"/>
                  <a:gd name="T22" fmla="*/ 4 w 260"/>
                  <a:gd name="T23" fmla="*/ 550 h 712"/>
                  <a:gd name="T24" fmla="*/ 15 w 260"/>
                  <a:gd name="T25" fmla="*/ 588 h 712"/>
                  <a:gd name="T26" fmla="*/ 31 w 260"/>
                  <a:gd name="T27" fmla="*/ 619 h 712"/>
                  <a:gd name="T28" fmla="*/ 44 w 260"/>
                  <a:gd name="T29" fmla="*/ 645 h 712"/>
                  <a:gd name="T30" fmla="*/ 43 w 260"/>
                  <a:gd name="T31" fmla="*/ 674 h 712"/>
                  <a:gd name="T32" fmla="*/ 56 w 260"/>
                  <a:gd name="T33" fmla="*/ 702 h 712"/>
                  <a:gd name="T34" fmla="*/ 83 w 260"/>
                  <a:gd name="T35" fmla="*/ 707 h 712"/>
                  <a:gd name="T36" fmla="*/ 104 w 260"/>
                  <a:gd name="T37" fmla="*/ 666 h 712"/>
                  <a:gd name="T38" fmla="*/ 128 w 260"/>
                  <a:gd name="T39" fmla="*/ 662 h 712"/>
                  <a:gd name="T40" fmla="*/ 144 w 260"/>
                  <a:gd name="T41" fmla="*/ 629 h 712"/>
                  <a:gd name="T42" fmla="*/ 140 w 260"/>
                  <a:gd name="T43" fmla="*/ 581 h 712"/>
                  <a:gd name="T44" fmla="*/ 145 w 260"/>
                  <a:gd name="T45" fmla="*/ 553 h 712"/>
                  <a:gd name="T46" fmla="*/ 137 w 260"/>
                  <a:gd name="T47" fmla="*/ 546 h 712"/>
                  <a:gd name="T48" fmla="*/ 129 w 260"/>
                  <a:gd name="T49" fmla="*/ 537 h 712"/>
                  <a:gd name="T50" fmla="*/ 160 w 260"/>
                  <a:gd name="T51" fmla="*/ 528 h 712"/>
                  <a:gd name="T52" fmla="*/ 149 w 260"/>
                  <a:gd name="T53" fmla="*/ 504 h 712"/>
                  <a:gd name="T54" fmla="*/ 122 w 260"/>
                  <a:gd name="T55" fmla="*/ 494 h 712"/>
                  <a:gd name="T56" fmla="*/ 143 w 260"/>
                  <a:gd name="T57" fmla="*/ 490 h 712"/>
                  <a:gd name="T58" fmla="*/ 154 w 260"/>
                  <a:gd name="T59" fmla="*/ 482 h 712"/>
                  <a:gd name="T60" fmla="*/ 170 w 260"/>
                  <a:gd name="T61" fmla="*/ 482 h 712"/>
                  <a:gd name="T62" fmla="*/ 173 w 260"/>
                  <a:gd name="T63" fmla="*/ 487 h 712"/>
                  <a:gd name="T64" fmla="*/ 179 w 260"/>
                  <a:gd name="T65" fmla="*/ 489 h 712"/>
                  <a:gd name="T66" fmla="*/ 189 w 260"/>
                  <a:gd name="T67" fmla="*/ 465 h 712"/>
                  <a:gd name="T68" fmla="*/ 172 w 260"/>
                  <a:gd name="T69" fmla="*/ 449 h 712"/>
                  <a:gd name="T70" fmla="*/ 146 w 260"/>
                  <a:gd name="T71" fmla="*/ 435 h 712"/>
                  <a:gd name="T72" fmla="*/ 140 w 260"/>
                  <a:gd name="T73" fmla="*/ 413 h 712"/>
                  <a:gd name="T74" fmla="*/ 138 w 260"/>
                  <a:gd name="T75" fmla="*/ 401 h 712"/>
                  <a:gd name="T76" fmla="*/ 138 w 260"/>
                  <a:gd name="T77" fmla="*/ 377 h 712"/>
                  <a:gd name="T78" fmla="*/ 143 w 260"/>
                  <a:gd name="T79" fmla="*/ 351 h 712"/>
                  <a:gd name="T80" fmla="*/ 151 w 260"/>
                  <a:gd name="T81" fmla="*/ 329 h 712"/>
                  <a:gd name="T82" fmla="*/ 149 w 260"/>
                  <a:gd name="T83" fmla="*/ 319 h 712"/>
                  <a:gd name="T84" fmla="*/ 162 w 260"/>
                  <a:gd name="T85" fmla="*/ 307 h 712"/>
                  <a:gd name="T86" fmla="*/ 164 w 260"/>
                  <a:gd name="T87" fmla="*/ 298 h 712"/>
                  <a:gd name="T88" fmla="*/ 176 w 260"/>
                  <a:gd name="T89" fmla="*/ 289 h 712"/>
                  <a:gd name="T90" fmla="*/ 189 w 260"/>
                  <a:gd name="T91" fmla="*/ 273 h 712"/>
                  <a:gd name="T92" fmla="*/ 200 w 260"/>
                  <a:gd name="T93" fmla="*/ 252 h 712"/>
                  <a:gd name="T94" fmla="*/ 204 w 260"/>
                  <a:gd name="T95" fmla="*/ 209 h 712"/>
                  <a:gd name="T96" fmla="*/ 206 w 260"/>
                  <a:gd name="T97" fmla="*/ 178 h 712"/>
                  <a:gd name="T98" fmla="*/ 214 w 260"/>
                  <a:gd name="T99" fmla="*/ 158 h 712"/>
                  <a:gd name="T100" fmla="*/ 223 w 260"/>
                  <a:gd name="T101" fmla="*/ 150 h 712"/>
                  <a:gd name="T102" fmla="*/ 240 w 260"/>
                  <a:gd name="T103" fmla="*/ 154 h 712"/>
                  <a:gd name="T104" fmla="*/ 260 w 260"/>
                  <a:gd name="T105" fmla="*/ 147 h 712"/>
                  <a:gd name="T106" fmla="*/ 235 w 260"/>
                  <a:gd name="T107" fmla="*/ 71 h 712"/>
                  <a:gd name="T108" fmla="*/ 228 w 260"/>
                  <a:gd name="T109" fmla="*/ 61 h 712"/>
                  <a:gd name="T110" fmla="*/ 221 w 260"/>
                  <a:gd name="T111" fmla="*/ 37 h 712"/>
                  <a:gd name="T112" fmla="*/ 167 w 260"/>
                  <a:gd name="T113" fmla="*/ 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0" h="712">
                    <a:moveTo>
                      <a:pt x="164" y="1"/>
                    </a:moveTo>
                    <a:cubicBezTo>
                      <a:pt x="164" y="1"/>
                      <a:pt x="164" y="1"/>
                      <a:pt x="164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60" y="1"/>
                      <a:pt x="160" y="1"/>
                      <a:pt x="161" y="2"/>
                    </a:cubicBezTo>
                    <a:cubicBezTo>
                      <a:pt x="162" y="5"/>
                      <a:pt x="163" y="8"/>
                      <a:pt x="163" y="12"/>
                    </a:cubicBezTo>
                    <a:cubicBezTo>
                      <a:pt x="163" y="15"/>
                      <a:pt x="162" y="17"/>
                      <a:pt x="160" y="20"/>
                    </a:cubicBezTo>
                    <a:cubicBezTo>
                      <a:pt x="159" y="21"/>
                      <a:pt x="158" y="22"/>
                      <a:pt x="157" y="24"/>
                    </a:cubicBezTo>
                    <a:cubicBezTo>
                      <a:pt x="158" y="24"/>
                      <a:pt x="159" y="24"/>
                      <a:pt x="159" y="24"/>
                    </a:cubicBezTo>
                    <a:cubicBezTo>
                      <a:pt x="161" y="25"/>
                      <a:pt x="164" y="27"/>
                      <a:pt x="164" y="30"/>
                    </a:cubicBezTo>
                    <a:cubicBezTo>
                      <a:pt x="164" y="33"/>
                      <a:pt x="161" y="36"/>
                      <a:pt x="157" y="38"/>
                    </a:cubicBezTo>
                    <a:cubicBezTo>
                      <a:pt x="155" y="40"/>
                      <a:pt x="151" y="39"/>
                      <a:pt x="143" y="36"/>
                    </a:cubicBezTo>
                    <a:cubicBezTo>
                      <a:pt x="137" y="35"/>
                      <a:pt x="125" y="31"/>
                      <a:pt x="122" y="33"/>
                    </a:cubicBezTo>
                    <a:cubicBezTo>
                      <a:pt x="123" y="36"/>
                      <a:pt x="123" y="38"/>
                      <a:pt x="124" y="41"/>
                    </a:cubicBezTo>
                    <a:cubicBezTo>
                      <a:pt x="125" y="49"/>
                      <a:pt x="128" y="60"/>
                      <a:pt x="120" y="63"/>
                    </a:cubicBezTo>
                    <a:cubicBezTo>
                      <a:pt x="119" y="64"/>
                      <a:pt x="119" y="64"/>
                      <a:pt x="119" y="64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4" y="62"/>
                      <a:pt x="102" y="67"/>
                      <a:pt x="100" y="72"/>
                    </a:cubicBezTo>
                    <a:cubicBezTo>
                      <a:pt x="100" y="73"/>
                      <a:pt x="99" y="74"/>
                      <a:pt x="99" y="75"/>
                    </a:cubicBezTo>
                    <a:cubicBezTo>
                      <a:pt x="99" y="79"/>
                      <a:pt x="98" y="84"/>
                      <a:pt x="95" y="87"/>
                    </a:cubicBezTo>
                    <a:cubicBezTo>
                      <a:pt x="94" y="89"/>
                      <a:pt x="92" y="89"/>
                      <a:pt x="90" y="89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1" y="93"/>
                      <a:pt x="92" y="95"/>
                      <a:pt x="94" y="96"/>
                    </a:cubicBezTo>
                    <a:cubicBezTo>
                      <a:pt x="99" y="100"/>
                      <a:pt x="100" y="107"/>
                      <a:pt x="98" y="112"/>
                    </a:cubicBezTo>
                    <a:cubicBezTo>
                      <a:pt x="95" y="117"/>
                      <a:pt x="92" y="122"/>
                      <a:pt x="89" y="126"/>
                    </a:cubicBezTo>
                    <a:cubicBezTo>
                      <a:pt x="85" y="131"/>
                      <a:pt x="83" y="136"/>
                      <a:pt x="80" y="141"/>
                    </a:cubicBezTo>
                    <a:cubicBezTo>
                      <a:pt x="80" y="141"/>
                      <a:pt x="81" y="142"/>
                      <a:pt x="81" y="143"/>
                    </a:cubicBezTo>
                    <a:cubicBezTo>
                      <a:pt x="83" y="145"/>
                      <a:pt x="84" y="148"/>
                      <a:pt x="83" y="151"/>
                    </a:cubicBezTo>
                    <a:cubicBezTo>
                      <a:pt x="83" y="151"/>
                      <a:pt x="83" y="151"/>
                      <a:pt x="83" y="151"/>
                    </a:cubicBezTo>
                    <a:cubicBezTo>
                      <a:pt x="82" y="152"/>
                      <a:pt x="82" y="152"/>
                      <a:pt x="82" y="152"/>
                    </a:cubicBezTo>
                    <a:cubicBezTo>
                      <a:pt x="73" y="160"/>
                      <a:pt x="73" y="160"/>
                      <a:pt x="73" y="160"/>
                    </a:cubicBezTo>
                    <a:cubicBezTo>
                      <a:pt x="71" y="161"/>
                      <a:pt x="68" y="161"/>
                      <a:pt x="66" y="160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5" y="185"/>
                      <a:pt x="65" y="185"/>
                      <a:pt x="65" y="185"/>
                    </a:cubicBezTo>
                    <a:cubicBezTo>
                      <a:pt x="65" y="186"/>
                      <a:pt x="65" y="186"/>
                      <a:pt x="65" y="187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3"/>
                      <a:pt x="65" y="204"/>
                      <a:pt x="64" y="205"/>
                    </a:cubicBezTo>
                    <a:cubicBezTo>
                      <a:pt x="64" y="205"/>
                      <a:pt x="64" y="205"/>
                      <a:pt x="64" y="205"/>
                    </a:cubicBezTo>
                    <a:cubicBezTo>
                      <a:pt x="62" y="211"/>
                      <a:pt x="60" y="216"/>
                      <a:pt x="58" y="221"/>
                    </a:cubicBezTo>
                    <a:cubicBezTo>
                      <a:pt x="56" y="226"/>
                      <a:pt x="53" y="232"/>
                      <a:pt x="51" y="238"/>
                    </a:cubicBezTo>
                    <a:cubicBezTo>
                      <a:pt x="51" y="238"/>
                      <a:pt x="53" y="239"/>
                      <a:pt x="53" y="239"/>
                    </a:cubicBezTo>
                    <a:cubicBezTo>
                      <a:pt x="57" y="242"/>
                      <a:pt x="65" y="246"/>
                      <a:pt x="63" y="260"/>
                    </a:cubicBezTo>
                    <a:cubicBezTo>
                      <a:pt x="62" y="263"/>
                      <a:pt x="61" y="267"/>
                      <a:pt x="58" y="270"/>
                    </a:cubicBezTo>
                    <a:cubicBezTo>
                      <a:pt x="55" y="271"/>
                      <a:pt x="51" y="271"/>
                      <a:pt x="48" y="270"/>
                    </a:cubicBezTo>
                    <a:cubicBezTo>
                      <a:pt x="43" y="268"/>
                      <a:pt x="37" y="269"/>
                      <a:pt x="32" y="272"/>
                    </a:cubicBezTo>
                    <a:cubicBezTo>
                      <a:pt x="26" y="278"/>
                      <a:pt x="21" y="285"/>
                      <a:pt x="18" y="293"/>
                    </a:cubicBezTo>
                    <a:cubicBezTo>
                      <a:pt x="18" y="293"/>
                      <a:pt x="19" y="293"/>
                      <a:pt x="19" y="293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20" y="295"/>
                      <a:pt x="20" y="297"/>
                      <a:pt x="20" y="298"/>
                    </a:cubicBezTo>
                    <a:cubicBezTo>
                      <a:pt x="20" y="299"/>
                      <a:pt x="19" y="301"/>
                      <a:pt x="18" y="302"/>
                    </a:cubicBezTo>
                    <a:cubicBezTo>
                      <a:pt x="18" y="302"/>
                      <a:pt x="18" y="303"/>
                      <a:pt x="18" y="303"/>
                    </a:cubicBezTo>
                    <a:cubicBezTo>
                      <a:pt x="20" y="304"/>
                      <a:pt x="20" y="308"/>
                      <a:pt x="20" y="321"/>
                    </a:cubicBezTo>
                    <a:cubicBezTo>
                      <a:pt x="20" y="323"/>
                      <a:pt x="19" y="325"/>
                      <a:pt x="18" y="326"/>
                    </a:cubicBezTo>
                    <a:cubicBezTo>
                      <a:pt x="18" y="326"/>
                      <a:pt x="17" y="327"/>
                      <a:pt x="17" y="327"/>
                    </a:cubicBezTo>
                    <a:cubicBezTo>
                      <a:pt x="17" y="329"/>
                      <a:pt x="17" y="330"/>
                      <a:pt x="18" y="331"/>
                    </a:cubicBezTo>
                    <a:cubicBezTo>
                      <a:pt x="18" y="332"/>
                      <a:pt x="19" y="334"/>
                      <a:pt x="19" y="335"/>
                    </a:cubicBezTo>
                    <a:cubicBezTo>
                      <a:pt x="19" y="336"/>
                      <a:pt x="18" y="338"/>
                      <a:pt x="18" y="340"/>
                    </a:cubicBezTo>
                    <a:cubicBezTo>
                      <a:pt x="18" y="340"/>
                      <a:pt x="18" y="340"/>
                      <a:pt x="18" y="340"/>
                    </a:cubicBezTo>
                    <a:cubicBezTo>
                      <a:pt x="17" y="341"/>
                      <a:pt x="17" y="341"/>
                      <a:pt x="17" y="342"/>
                    </a:cubicBezTo>
                    <a:cubicBezTo>
                      <a:pt x="17" y="344"/>
                      <a:pt x="18" y="346"/>
                      <a:pt x="19" y="348"/>
                    </a:cubicBezTo>
                    <a:cubicBezTo>
                      <a:pt x="21" y="350"/>
                      <a:pt x="21" y="350"/>
                      <a:pt x="21" y="350"/>
                    </a:cubicBezTo>
                    <a:cubicBezTo>
                      <a:pt x="22" y="352"/>
                      <a:pt x="24" y="356"/>
                      <a:pt x="25" y="359"/>
                    </a:cubicBezTo>
                    <a:cubicBezTo>
                      <a:pt x="25" y="360"/>
                      <a:pt x="25" y="361"/>
                      <a:pt x="25" y="363"/>
                    </a:cubicBezTo>
                    <a:cubicBezTo>
                      <a:pt x="24" y="366"/>
                      <a:pt x="23" y="370"/>
                      <a:pt x="22" y="373"/>
                    </a:cubicBezTo>
                    <a:cubicBezTo>
                      <a:pt x="21" y="377"/>
                      <a:pt x="20" y="382"/>
                      <a:pt x="21" y="387"/>
                    </a:cubicBezTo>
                    <a:cubicBezTo>
                      <a:pt x="22" y="389"/>
                      <a:pt x="25" y="391"/>
                      <a:pt x="29" y="393"/>
                    </a:cubicBezTo>
                    <a:cubicBezTo>
                      <a:pt x="33" y="395"/>
                      <a:pt x="39" y="398"/>
                      <a:pt x="40" y="405"/>
                    </a:cubicBezTo>
                    <a:cubicBezTo>
                      <a:pt x="40" y="405"/>
                      <a:pt x="40" y="405"/>
                      <a:pt x="40" y="405"/>
                    </a:cubicBezTo>
                    <a:cubicBezTo>
                      <a:pt x="40" y="406"/>
                      <a:pt x="40" y="406"/>
                      <a:pt x="40" y="406"/>
                    </a:cubicBezTo>
                    <a:cubicBezTo>
                      <a:pt x="35" y="423"/>
                      <a:pt x="35" y="423"/>
                      <a:pt x="35" y="423"/>
                    </a:cubicBezTo>
                    <a:cubicBezTo>
                      <a:pt x="35" y="423"/>
                      <a:pt x="35" y="423"/>
                      <a:pt x="35" y="423"/>
                    </a:cubicBezTo>
                    <a:cubicBezTo>
                      <a:pt x="32" y="425"/>
                      <a:pt x="30" y="426"/>
                      <a:pt x="27" y="426"/>
                    </a:cubicBez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30"/>
                      <a:pt x="27" y="434"/>
                      <a:pt x="29" y="437"/>
                    </a:cubicBezTo>
                    <a:cubicBezTo>
                      <a:pt x="32" y="442"/>
                      <a:pt x="35" y="447"/>
                      <a:pt x="33" y="461"/>
                    </a:cubicBezTo>
                    <a:cubicBezTo>
                      <a:pt x="33" y="472"/>
                      <a:pt x="33" y="472"/>
                      <a:pt x="33" y="472"/>
                    </a:cubicBezTo>
                    <a:cubicBezTo>
                      <a:pt x="33" y="473"/>
                      <a:pt x="33" y="473"/>
                      <a:pt x="33" y="473"/>
                    </a:cubicBezTo>
                    <a:cubicBezTo>
                      <a:pt x="30" y="480"/>
                      <a:pt x="23" y="483"/>
                      <a:pt x="19" y="485"/>
                    </a:cubicBezTo>
                    <a:cubicBezTo>
                      <a:pt x="18" y="485"/>
                      <a:pt x="18" y="485"/>
                      <a:pt x="18" y="485"/>
                    </a:cubicBezTo>
                    <a:cubicBezTo>
                      <a:pt x="18" y="486"/>
                      <a:pt x="18" y="486"/>
                      <a:pt x="18" y="486"/>
                    </a:cubicBezTo>
                    <a:cubicBezTo>
                      <a:pt x="19" y="488"/>
                      <a:pt x="19" y="491"/>
                      <a:pt x="18" y="493"/>
                    </a:cubicBezTo>
                    <a:cubicBezTo>
                      <a:pt x="17" y="495"/>
                      <a:pt x="16" y="496"/>
                      <a:pt x="14" y="497"/>
                    </a:cubicBezTo>
                    <a:cubicBezTo>
                      <a:pt x="14" y="497"/>
                      <a:pt x="13" y="498"/>
                      <a:pt x="13" y="498"/>
                    </a:cubicBezTo>
                    <a:cubicBezTo>
                      <a:pt x="12" y="501"/>
                      <a:pt x="13" y="504"/>
                      <a:pt x="14" y="507"/>
                    </a:cubicBezTo>
                    <a:cubicBezTo>
                      <a:pt x="16" y="515"/>
                      <a:pt x="18" y="525"/>
                      <a:pt x="12" y="534"/>
                    </a:cubicBezTo>
                    <a:cubicBezTo>
                      <a:pt x="11" y="535"/>
                      <a:pt x="9" y="538"/>
                      <a:pt x="6" y="538"/>
                    </a:cubicBezTo>
                    <a:cubicBezTo>
                      <a:pt x="5" y="537"/>
                      <a:pt x="4" y="537"/>
                      <a:pt x="4" y="536"/>
                    </a:cubicBezTo>
                    <a:cubicBezTo>
                      <a:pt x="3" y="536"/>
                      <a:pt x="3" y="536"/>
                      <a:pt x="3" y="536"/>
                    </a:cubicBezTo>
                    <a:cubicBezTo>
                      <a:pt x="3" y="535"/>
                      <a:pt x="2" y="535"/>
                      <a:pt x="2" y="535"/>
                    </a:cubicBezTo>
                    <a:cubicBezTo>
                      <a:pt x="2" y="534"/>
                      <a:pt x="2" y="534"/>
                      <a:pt x="2" y="534"/>
                    </a:cubicBezTo>
                    <a:cubicBezTo>
                      <a:pt x="3" y="533"/>
                      <a:pt x="3" y="533"/>
                      <a:pt x="3" y="533"/>
                    </a:cubicBezTo>
                    <a:cubicBezTo>
                      <a:pt x="3" y="533"/>
                      <a:pt x="3" y="533"/>
                      <a:pt x="3" y="533"/>
                    </a:cubicBezTo>
                    <a:cubicBezTo>
                      <a:pt x="2" y="534"/>
                      <a:pt x="2" y="534"/>
                      <a:pt x="2" y="534"/>
                    </a:cubicBezTo>
                    <a:cubicBezTo>
                      <a:pt x="1" y="533"/>
                      <a:pt x="1" y="533"/>
                      <a:pt x="1" y="533"/>
                    </a:cubicBezTo>
                    <a:cubicBezTo>
                      <a:pt x="1" y="532"/>
                      <a:pt x="1" y="532"/>
                      <a:pt x="1" y="532"/>
                    </a:cubicBezTo>
                    <a:cubicBezTo>
                      <a:pt x="0" y="532"/>
                      <a:pt x="0" y="532"/>
                      <a:pt x="0" y="532"/>
                    </a:cubicBezTo>
                    <a:cubicBezTo>
                      <a:pt x="2" y="538"/>
                      <a:pt x="3" y="544"/>
                      <a:pt x="4" y="550"/>
                    </a:cubicBezTo>
                    <a:cubicBezTo>
                      <a:pt x="4" y="552"/>
                      <a:pt x="3" y="554"/>
                      <a:pt x="3" y="555"/>
                    </a:cubicBezTo>
                    <a:cubicBezTo>
                      <a:pt x="2" y="557"/>
                      <a:pt x="2" y="559"/>
                      <a:pt x="2" y="561"/>
                    </a:cubicBezTo>
                    <a:cubicBezTo>
                      <a:pt x="6" y="565"/>
                      <a:pt x="7" y="564"/>
                      <a:pt x="7" y="564"/>
                    </a:cubicBezTo>
                    <a:cubicBezTo>
                      <a:pt x="7" y="564"/>
                      <a:pt x="8" y="564"/>
                      <a:pt x="8" y="564"/>
                    </a:cubicBezTo>
                    <a:cubicBezTo>
                      <a:pt x="8" y="563"/>
                      <a:pt x="9" y="562"/>
                      <a:pt x="9" y="562"/>
                    </a:cubicBezTo>
                    <a:cubicBezTo>
                      <a:pt x="10" y="560"/>
                      <a:pt x="11" y="557"/>
                      <a:pt x="14" y="557"/>
                    </a:cubicBezTo>
                    <a:cubicBezTo>
                      <a:pt x="17" y="557"/>
                      <a:pt x="18" y="559"/>
                      <a:pt x="20" y="560"/>
                    </a:cubicBezTo>
                    <a:cubicBezTo>
                      <a:pt x="24" y="565"/>
                      <a:pt x="21" y="573"/>
                      <a:pt x="18" y="580"/>
                    </a:cubicBezTo>
                    <a:cubicBezTo>
                      <a:pt x="17" y="582"/>
                      <a:pt x="16" y="585"/>
                      <a:pt x="15" y="588"/>
                    </a:cubicBezTo>
                    <a:cubicBezTo>
                      <a:pt x="15" y="588"/>
                      <a:pt x="15" y="589"/>
                      <a:pt x="15" y="590"/>
                    </a:cubicBezTo>
                    <a:cubicBezTo>
                      <a:pt x="15" y="590"/>
                      <a:pt x="15" y="591"/>
                      <a:pt x="15" y="592"/>
                    </a:cubicBezTo>
                    <a:cubicBezTo>
                      <a:pt x="17" y="591"/>
                      <a:pt x="19" y="592"/>
                      <a:pt x="20" y="594"/>
                    </a:cubicBezTo>
                    <a:cubicBezTo>
                      <a:pt x="22" y="597"/>
                      <a:pt x="23" y="601"/>
                      <a:pt x="22" y="605"/>
                    </a:cubicBezTo>
                    <a:cubicBezTo>
                      <a:pt x="22" y="607"/>
                      <a:pt x="22" y="609"/>
                      <a:pt x="23" y="611"/>
                    </a:cubicBezTo>
                    <a:cubicBezTo>
                      <a:pt x="24" y="613"/>
                      <a:pt x="25" y="614"/>
                      <a:pt x="26" y="616"/>
                    </a:cubicBezTo>
                    <a:cubicBezTo>
                      <a:pt x="27" y="616"/>
                      <a:pt x="29" y="616"/>
                      <a:pt x="30" y="617"/>
                    </a:cubicBezTo>
                    <a:cubicBezTo>
                      <a:pt x="30" y="618"/>
                      <a:pt x="30" y="618"/>
                      <a:pt x="30" y="618"/>
                    </a:cubicBezTo>
                    <a:cubicBezTo>
                      <a:pt x="31" y="619"/>
                      <a:pt x="31" y="619"/>
                      <a:pt x="31" y="619"/>
                    </a:cubicBezTo>
                    <a:cubicBezTo>
                      <a:pt x="31" y="620"/>
                      <a:pt x="30" y="621"/>
                      <a:pt x="30" y="621"/>
                    </a:cubicBezTo>
                    <a:cubicBezTo>
                      <a:pt x="30" y="622"/>
                      <a:pt x="30" y="622"/>
                      <a:pt x="30" y="622"/>
                    </a:cubicBezTo>
                    <a:cubicBezTo>
                      <a:pt x="32" y="624"/>
                      <a:pt x="33" y="626"/>
                      <a:pt x="34" y="628"/>
                    </a:cubicBezTo>
                    <a:cubicBezTo>
                      <a:pt x="35" y="630"/>
                      <a:pt x="35" y="631"/>
                      <a:pt x="35" y="632"/>
                    </a:cubicBezTo>
                    <a:cubicBezTo>
                      <a:pt x="35" y="632"/>
                      <a:pt x="35" y="633"/>
                      <a:pt x="35" y="633"/>
                    </a:cubicBezTo>
                    <a:cubicBezTo>
                      <a:pt x="36" y="634"/>
                      <a:pt x="36" y="634"/>
                      <a:pt x="36" y="634"/>
                    </a:cubicBezTo>
                    <a:cubicBezTo>
                      <a:pt x="38" y="634"/>
                      <a:pt x="39" y="635"/>
                      <a:pt x="41" y="636"/>
                    </a:cubicBezTo>
                    <a:cubicBezTo>
                      <a:pt x="42" y="638"/>
                      <a:pt x="43" y="640"/>
                      <a:pt x="43" y="642"/>
                    </a:cubicBezTo>
                    <a:cubicBezTo>
                      <a:pt x="43" y="643"/>
                      <a:pt x="44" y="644"/>
                      <a:pt x="44" y="645"/>
                    </a:cubicBezTo>
                    <a:cubicBezTo>
                      <a:pt x="45" y="645"/>
                      <a:pt x="45" y="645"/>
                      <a:pt x="45" y="645"/>
                    </a:cubicBezTo>
                    <a:cubicBezTo>
                      <a:pt x="47" y="644"/>
                      <a:pt x="49" y="645"/>
                      <a:pt x="50" y="647"/>
                    </a:cubicBezTo>
                    <a:cubicBezTo>
                      <a:pt x="53" y="651"/>
                      <a:pt x="53" y="656"/>
                      <a:pt x="51" y="660"/>
                    </a:cubicBezTo>
                    <a:cubicBezTo>
                      <a:pt x="50" y="662"/>
                      <a:pt x="47" y="662"/>
                      <a:pt x="45" y="662"/>
                    </a:cubicBezTo>
                    <a:cubicBezTo>
                      <a:pt x="46" y="663"/>
                      <a:pt x="46" y="663"/>
                      <a:pt x="46" y="663"/>
                    </a:cubicBezTo>
                    <a:cubicBezTo>
                      <a:pt x="49" y="665"/>
                      <a:pt x="51" y="666"/>
                      <a:pt x="50" y="669"/>
                    </a:cubicBezTo>
                    <a:cubicBezTo>
                      <a:pt x="50" y="670"/>
                      <a:pt x="49" y="671"/>
                      <a:pt x="48" y="672"/>
                    </a:cubicBezTo>
                    <a:cubicBezTo>
                      <a:pt x="46" y="673"/>
                      <a:pt x="43" y="672"/>
                      <a:pt x="41" y="671"/>
                    </a:cubicBezTo>
                    <a:cubicBezTo>
                      <a:pt x="42" y="672"/>
                      <a:pt x="42" y="673"/>
                      <a:pt x="43" y="674"/>
                    </a:cubicBezTo>
                    <a:cubicBezTo>
                      <a:pt x="44" y="676"/>
                      <a:pt x="44" y="676"/>
                      <a:pt x="44" y="676"/>
                    </a:cubicBezTo>
                    <a:cubicBezTo>
                      <a:pt x="45" y="676"/>
                      <a:pt x="45" y="676"/>
                      <a:pt x="45" y="676"/>
                    </a:cubicBezTo>
                    <a:cubicBezTo>
                      <a:pt x="45" y="676"/>
                      <a:pt x="45" y="676"/>
                      <a:pt x="45" y="676"/>
                    </a:cubicBezTo>
                    <a:cubicBezTo>
                      <a:pt x="47" y="680"/>
                      <a:pt x="47" y="680"/>
                      <a:pt x="47" y="680"/>
                    </a:cubicBezTo>
                    <a:cubicBezTo>
                      <a:pt x="47" y="680"/>
                      <a:pt x="47" y="680"/>
                      <a:pt x="47" y="680"/>
                    </a:cubicBezTo>
                    <a:cubicBezTo>
                      <a:pt x="52" y="688"/>
                      <a:pt x="58" y="696"/>
                      <a:pt x="58" y="696"/>
                    </a:cubicBezTo>
                    <a:cubicBezTo>
                      <a:pt x="59" y="697"/>
                      <a:pt x="59" y="697"/>
                      <a:pt x="59" y="697"/>
                    </a:cubicBezTo>
                    <a:cubicBezTo>
                      <a:pt x="58" y="699"/>
                      <a:pt x="58" y="699"/>
                      <a:pt x="58" y="699"/>
                    </a:cubicBezTo>
                    <a:cubicBezTo>
                      <a:pt x="58" y="700"/>
                      <a:pt x="57" y="701"/>
                      <a:pt x="56" y="702"/>
                    </a:cubicBezTo>
                    <a:cubicBezTo>
                      <a:pt x="55" y="703"/>
                      <a:pt x="55" y="703"/>
                      <a:pt x="55" y="703"/>
                    </a:cubicBezTo>
                    <a:cubicBezTo>
                      <a:pt x="55" y="704"/>
                      <a:pt x="55" y="705"/>
                      <a:pt x="55" y="705"/>
                    </a:cubicBezTo>
                    <a:cubicBezTo>
                      <a:pt x="56" y="707"/>
                      <a:pt x="56" y="708"/>
                      <a:pt x="56" y="709"/>
                    </a:cubicBezTo>
                    <a:cubicBezTo>
                      <a:pt x="57" y="710"/>
                      <a:pt x="58" y="710"/>
                      <a:pt x="59" y="710"/>
                    </a:cubicBezTo>
                    <a:cubicBezTo>
                      <a:pt x="60" y="711"/>
                      <a:pt x="62" y="711"/>
                      <a:pt x="63" y="711"/>
                    </a:cubicBezTo>
                    <a:cubicBezTo>
                      <a:pt x="66" y="712"/>
                      <a:pt x="68" y="711"/>
                      <a:pt x="69" y="709"/>
                    </a:cubicBezTo>
                    <a:cubicBezTo>
                      <a:pt x="72" y="706"/>
                      <a:pt x="76" y="705"/>
                      <a:pt x="80" y="706"/>
                    </a:cubicBezTo>
                    <a:cubicBezTo>
                      <a:pt x="80" y="706"/>
                      <a:pt x="80" y="706"/>
                      <a:pt x="80" y="706"/>
                    </a:cubicBezTo>
                    <a:cubicBezTo>
                      <a:pt x="81" y="706"/>
                      <a:pt x="82" y="706"/>
                      <a:pt x="83" y="707"/>
                    </a:cubicBezTo>
                    <a:cubicBezTo>
                      <a:pt x="84" y="707"/>
                      <a:pt x="86" y="708"/>
                      <a:pt x="87" y="708"/>
                    </a:cubicBezTo>
                    <a:cubicBezTo>
                      <a:pt x="89" y="706"/>
                      <a:pt x="90" y="704"/>
                      <a:pt x="91" y="702"/>
                    </a:cubicBezTo>
                    <a:cubicBezTo>
                      <a:pt x="91" y="700"/>
                      <a:pt x="90" y="699"/>
                      <a:pt x="88" y="697"/>
                    </a:cubicBezTo>
                    <a:cubicBezTo>
                      <a:pt x="83" y="693"/>
                      <a:pt x="82" y="690"/>
                      <a:pt x="89" y="680"/>
                    </a:cubicBezTo>
                    <a:cubicBezTo>
                      <a:pt x="89" y="680"/>
                      <a:pt x="89" y="679"/>
                      <a:pt x="89" y="679"/>
                    </a:cubicBezTo>
                    <a:cubicBezTo>
                      <a:pt x="90" y="677"/>
                      <a:pt x="92" y="675"/>
                      <a:pt x="94" y="674"/>
                    </a:cubicBezTo>
                    <a:cubicBezTo>
                      <a:pt x="96" y="673"/>
                      <a:pt x="97" y="673"/>
                      <a:pt x="99" y="674"/>
                    </a:cubicBezTo>
                    <a:cubicBezTo>
                      <a:pt x="98" y="672"/>
                      <a:pt x="98" y="670"/>
                      <a:pt x="98" y="669"/>
                    </a:cubicBezTo>
                    <a:cubicBezTo>
                      <a:pt x="99" y="666"/>
                      <a:pt x="101" y="665"/>
                      <a:pt x="104" y="666"/>
                    </a:cubicBezTo>
                    <a:cubicBezTo>
                      <a:pt x="105" y="666"/>
                      <a:pt x="106" y="666"/>
                      <a:pt x="106" y="666"/>
                    </a:cubicBezTo>
                    <a:cubicBezTo>
                      <a:pt x="107" y="666"/>
                      <a:pt x="108" y="666"/>
                      <a:pt x="108" y="666"/>
                    </a:cubicBezTo>
                    <a:cubicBezTo>
                      <a:pt x="109" y="667"/>
                      <a:pt x="110" y="667"/>
                      <a:pt x="110" y="666"/>
                    </a:cubicBezTo>
                    <a:cubicBezTo>
                      <a:pt x="112" y="666"/>
                      <a:pt x="114" y="665"/>
                      <a:pt x="116" y="664"/>
                    </a:cubicBezTo>
                    <a:cubicBezTo>
                      <a:pt x="118" y="663"/>
                      <a:pt x="118" y="663"/>
                      <a:pt x="118" y="663"/>
                    </a:cubicBezTo>
                    <a:cubicBezTo>
                      <a:pt x="120" y="665"/>
                      <a:pt x="120" y="665"/>
                      <a:pt x="120" y="665"/>
                    </a:cubicBezTo>
                    <a:cubicBezTo>
                      <a:pt x="120" y="665"/>
                      <a:pt x="120" y="665"/>
                      <a:pt x="120" y="665"/>
                    </a:cubicBezTo>
                    <a:cubicBezTo>
                      <a:pt x="122" y="663"/>
                      <a:pt x="124" y="663"/>
                      <a:pt x="126" y="662"/>
                    </a:cubicBezTo>
                    <a:cubicBezTo>
                      <a:pt x="128" y="662"/>
                      <a:pt x="128" y="662"/>
                      <a:pt x="128" y="662"/>
                    </a:cubicBezTo>
                    <a:cubicBezTo>
                      <a:pt x="129" y="664"/>
                      <a:pt x="129" y="664"/>
                      <a:pt x="129" y="664"/>
                    </a:cubicBezTo>
                    <a:cubicBezTo>
                      <a:pt x="129" y="664"/>
                      <a:pt x="129" y="664"/>
                      <a:pt x="129" y="664"/>
                    </a:cubicBezTo>
                    <a:cubicBezTo>
                      <a:pt x="131" y="664"/>
                      <a:pt x="133" y="664"/>
                      <a:pt x="134" y="665"/>
                    </a:cubicBezTo>
                    <a:cubicBezTo>
                      <a:pt x="137" y="660"/>
                      <a:pt x="138" y="654"/>
                      <a:pt x="138" y="648"/>
                    </a:cubicBezTo>
                    <a:cubicBezTo>
                      <a:pt x="138" y="646"/>
                      <a:pt x="139" y="645"/>
                      <a:pt x="139" y="643"/>
                    </a:cubicBezTo>
                    <a:cubicBezTo>
                      <a:pt x="140" y="639"/>
                      <a:pt x="140" y="637"/>
                      <a:pt x="142" y="636"/>
                    </a:cubicBezTo>
                    <a:cubicBezTo>
                      <a:pt x="142" y="636"/>
                      <a:pt x="142" y="635"/>
                      <a:pt x="143" y="634"/>
                    </a:cubicBezTo>
                    <a:cubicBezTo>
                      <a:pt x="143" y="633"/>
                      <a:pt x="144" y="632"/>
                      <a:pt x="146" y="632"/>
                    </a:cubicBezTo>
                    <a:cubicBezTo>
                      <a:pt x="145" y="631"/>
                      <a:pt x="145" y="630"/>
                      <a:pt x="144" y="629"/>
                    </a:cubicBezTo>
                    <a:cubicBezTo>
                      <a:pt x="143" y="626"/>
                      <a:pt x="141" y="621"/>
                      <a:pt x="144" y="618"/>
                    </a:cubicBezTo>
                    <a:cubicBezTo>
                      <a:pt x="145" y="618"/>
                      <a:pt x="145" y="617"/>
                      <a:pt x="146" y="617"/>
                    </a:cubicBezTo>
                    <a:cubicBezTo>
                      <a:pt x="144" y="613"/>
                      <a:pt x="142" y="610"/>
                      <a:pt x="143" y="607"/>
                    </a:cubicBezTo>
                    <a:cubicBezTo>
                      <a:pt x="144" y="604"/>
                      <a:pt x="145" y="601"/>
                      <a:pt x="146" y="599"/>
                    </a:cubicBezTo>
                    <a:cubicBezTo>
                      <a:pt x="144" y="598"/>
                      <a:pt x="143" y="596"/>
                      <a:pt x="143" y="594"/>
                    </a:cubicBezTo>
                    <a:cubicBezTo>
                      <a:pt x="143" y="591"/>
                      <a:pt x="144" y="589"/>
                      <a:pt x="146" y="587"/>
                    </a:cubicBezTo>
                    <a:cubicBezTo>
                      <a:pt x="147" y="587"/>
                      <a:pt x="147" y="587"/>
                      <a:pt x="147" y="586"/>
                    </a:cubicBezTo>
                    <a:cubicBezTo>
                      <a:pt x="147" y="585"/>
                      <a:pt x="145" y="585"/>
                      <a:pt x="144" y="584"/>
                    </a:cubicBezTo>
                    <a:cubicBezTo>
                      <a:pt x="143" y="583"/>
                      <a:pt x="142" y="582"/>
                      <a:pt x="140" y="581"/>
                    </a:cubicBezTo>
                    <a:cubicBezTo>
                      <a:pt x="139" y="580"/>
                      <a:pt x="137" y="578"/>
                      <a:pt x="138" y="576"/>
                    </a:cubicBezTo>
                    <a:cubicBezTo>
                      <a:pt x="139" y="575"/>
                      <a:pt x="140" y="574"/>
                      <a:pt x="141" y="574"/>
                    </a:cubicBezTo>
                    <a:cubicBezTo>
                      <a:pt x="143" y="573"/>
                      <a:pt x="145" y="573"/>
                      <a:pt x="147" y="574"/>
                    </a:cubicBezTo>
                    <a:cubicBezTo>
                      <a:pt x="147" y="574"/>
                      <a:pt x="148" y="574"/>
                      <a:pt x="149" y="575"/>
                    </a:cubicBezTo>
                    <a:cubicBezTo>
                      <a:pt x="148" y="572"/>
                      <a:pt x="146" y="569"/>
                      <a:pt x="145" y="567"/>
                    </a:cubicBezTo>
                    <a:cubicBezTo>
                      <a:pt x="143" y="564"/>
                      <a:pt x="142" y="562"/>
                      <a:pt x="142" y="560"/>
                    </a:cubicBezTo>
                    <a:cubicBezTo>
                      <a:pt x="143" y="559"/>
                      <a:pt x="143" y="558"/>
                      <a:pt x="144" y="558"/>
                    </a:cubicBezTo>
                    <a:cubicBezTo>
                      <a:pt x="145" y="557"/>
                      <a:pt x="146" y="557"/>
                      <a:pt x="147" y="557"/>
                    </a:cubicBezTo>
                    <a:cubicBezTo>
                      <a:pt x="147" y="556"/>
                      <a:pt x="146" y="554"/>
                      <a:pt x="145" y="553"/>
                    </a:cubicBezTo>
                    <a:cubicBezTo>
                      <a:pt x="145" y="553"/>
                      <a:pt x="143" y="552"/>
                      <a:pt x="142" y="552"/>
                    </a:cubicBezTo>
                    <a:cubicBezTo>
                      <a:pt x="139" y="552"/>
                      <a:pt x="137" y="552"/>
                      <a:pt x="136" y="550"/>
                    </a:cubicBezTo>
                    <a:cubicBezTo>
                      <a:pt x="136" y="549"/>
                      <a:pt x="136" y="549"/>
                      <a:pt x="136" y="549"/>
                    </a:cubicBezTo>
                    <a:cubicBezTo>
                      <a:pt x="133" y="549"/>
                      <a:pt x="133" y="549"/>
                      <a:pt x="133" y="549"/>
                    </a:cubicBezTo>
                    <a:cubicBezTo>
                      <a:pt x="136" y="548"/>
                      <a:pt x="136" y="548"/>
                      <a:pt x="136" y="548"/>
                    </a:cubicBezTo>
                    <a:cubicBezTo>
                      <a:pt x="136" y="548"/>
                      <a:pt x="136" y="548"/>
                      <a:pt x="136" y="548"/>
                    </a:cubicBezTo>
                    <a:cubicBezTo>
                      <a:pt x="136" y="547"/>
                      <a:pt x="136" y="547"/>
                      <a:pt x="136" y="547"/>
                    </a:cubicBezTo>
                    <a:cubicBezTo>
                      <a:pt x="136" y="547"/>
                      <a:pt x="136" y="547"/>
                      <a:pt x="136" y="547"/>
                    </a:cubicBezTo>
                    <a:cubicBezTo>
                      <a:pt x="136" y="546"/>
                      <a:pt x="136" y="546"/>
                      <a:pt x="137" y="546"/>
                    </a:cubicBezTo>
                    <a:cubicBezTo>
                      <a:pt x="137" y="545"/>
                      <a:pt x="137" y="545"/>
                      <a:pt x="137" y="545"/>
                    </a:cubicBezTo>
                    <a:cubicBezTo>
                      <a:pt x="136" y="545"/>
                      <a:pt x="135" y="544"/>
                      <a:pt x="135" y="544"/>
                    </a:cubicBezTo>
                    <a:cubicBezTo>
                      <a:pt x="133" y="544"/>
                      <a:pt x="130" y="543"/>
                      <a:pt x="129" y="541"/>
                    </a:cubicBezTo>
                    <a:cubicBezTo>
                      <a:pt x="129" y="541"/>
                      <a:pt x="129" y="541"/>
                      <a:pt x="129" y="541"/>
                    </a:cubicBezTo>
                    <a:cubicBezTo>
                      <a:pt x="126" y="540"/>
                      <a:pt x="126" y="540"/>
                      <a:pt x="126" y="540"/>
                    </a:cubicBezTo>
                    <a:cubicBezTo>
                      <a:pt x="129" y="539"/>
                      <a:pt x="129" y="539"/>
                      <a:pt x="129" y="539"/>
                    </a:cubicBezTo>
                    <a:cubicBezTo>
                      <a:pt x="129" y="538"/>
                      <a:pt x="129" y="538"/>
                      <a:pt x="129" y="538"/>
                    </a:cubicBezTo>
                    <a:cubicBezTo>
                      <a:pt x="129" y="538"/>
                      <a:pt x="129" y="538"/>
                      <a:pt x="129" y="538"/>
                    </a:cubicBezTo>
                    <a:cubicBezTo>
                      <a:pt x="129" y="538"/>
                      <a:pt x="129" y="537"/>
                      <a:pt x="129" y="537"/>
                    </a:cubicBezTo>
                    <a:cubicBezTo>
                      <a:pt x="131" y="535"/>
                      <a:pt x="134" y="534"/>
                      <a:pt x="148" y="536"/>
                    </a:cubicBezTo>
                    <a:cubicBezTo>
                      <a:pt x="148" y="535"/>
                      <a:pt x="148" y="535"/>
                      <a:pt x="148" y="535"/>
                    </a:cubicBezTo>
                    <a:cubicBezTo>
                      <a:pt x="150" y="534"/>
                      <a:pt x="150" y="534"/>
                      <a:pt x="150" y="534"/>
                    </a:cubicBezTo>
                    <a:cubicBezTo>
                      <a:pt x="150" y="533"/>
                      <a:pt x="150" y="533"/>
                      <a:pt x="151" y="533"/>
                    </a:cubicBezTo>
                    <a:cubicBezTo>
                      <a:pt x="150" y="533"/>
                      <a:pt x="150" y="532"/>
                      <a:pt x="150" y="532"/>
                    </a:cubicBezTo>
                    <a:cubicBezTo>
                      <a:pt x="150" y="530"/>
                      <a:pt x="150" y="530"/>
                      <a:pt x="150" y="530"/>
                    </a:cubicBezTo>
                    <a:cubicBezTo>
                      <a:pt x="153" y="528"/>
                      <a:pt x="153" y="528"/>
                      <a:pt x="153" y="528"/>
                    </a:cubicBezTo>
                    <a:cubicBezTo>
                      <a:pt x="154" y="528"/>
                      <a:pt x="156" y="528"/>
                      <a:pt x="157" y="528"/>
                    </a:cubicBezTo>
                    <a:cubicBezTo>
                      <a:pt x="158" y="529"/>
                      <a:pt x="159" y="529"/>
                      <a:pt x="160" y="528"/>
                    </a:cubicBezTo>
                    <a:cubicBezTo>
                      <a:pt x="165" y="525"/>
                      <a:pt x="165" y="514"/>
                      <a:pt x="165" y="509"/>
                    </a:cubicBezTo>
                    <a:cubicBezTo>
                      <a:pt x="165" y="507"/>
                      <a:pt x="165" y="507"/>
                      <a:pt x="165" y="507"/>
                    </a:cubicBezTo>
                    <a:cubicBezTo>
                      <a:pt x="163" y="507"/>
                      <a:pt x="163" y="507"/>
                      <a:pt x="163" y="507"/>
                    </a:cubicBezTo>
                    <a:cubicBezTo>
                      <a:pt x="163" y="507"/>
                      <a:pt x="163" y="507"/>
                      <a:pt x="163" y="507"/>
                    </a:cubicBezTo>
                    <a:cubicBezTo>
                      <a:pt x="163" y="507"/>
                      <a:pt x="163" y="507"/>
                      <a:pt x="163" y="507"/>
                    </a:cubicBezTo>
                    <a:cubicBezTo>
                      <a:pt x="161" y="509"/>
                      <a:pt x="159" y="510"/>
                      <a:pt x="157" y="510"/>
                    </a:cubicBezTo>
                    <a:cubicBezTo>
                      <a:pt x="155" y="509"/>
                      <a:pt x="154" y="509"/>
                      <a:pt x="153" y="508"/>
                    </a:cubicBezTo>
                    <a:cubicBezTo>
                      <a:pt x="153" y="506"/>
                      <a:pt x="153" y="505"/>
                      <a:pt x="153" y="504"/>
                    </a:cubicBezTo>
                    <a:cubicBezTo>
                      <a:pt x="152" y="504"/>
                      <a:pt x="151" y="504"/>
                      <a:pt x="149" y="504"/>
                    </a:cubicBezTo>
                    <a:cubicBezTo>
                      <a:pt x="149" y="503"/>
                      <a:pt x="148" y="503"/>
                      <a:pt x="148" y="503"/>
                    </a:cubicBezTo>
                    <a:cubicBezTo>
                      <a:pt x="148" y="503"/>
                      <a:pt x="148" y="503"/>
                      <a:pt x="148" y="503"/>
                    </a:cubicBezTo>
                    <a:cubicBezTo>
                      <a:pt x="145" y="504"/>
                      <a:pt x="141" y="503"/>
                      <a:pt x="139" y="501"/>
                    </a:cubicBezTo>
                    <a:cubicBezTo>
                      <a:pt x="138" y="501"/>
                      <a:pt x="137" y="500"/>
                      <a:pt x="135" y="500"/>
                    </a:cubicBezTo>
                    <a:cubicBezTo>
                      <a:pt x="134" y="500"/>
                      <a:pt x="134" y="500"/>
                      <a:pt x="134" y="500"/>
                    </a:cubicBezTo>
                    <a:cubicBezTo>
                      <a:pt x="131" y="503"/>
                      <a:pt x="127" y="503"/>
                      <a:pt x="124" y="501"/>
                    </a:cubicBezTo>
                    <a:cubicBezTo>
                      <a:pt x="123" y="500"/>
                      <a:pt x="123" y="500"/>
                      <a:pt x="123" y="500"/>
                    </a:cubicBezTo>
                    <a:cubicBezTo>
                      <a:pt x="121" y="500"/>
                      <a:pt x="120" y="498"/>
                      <a:pt x="120" y="496"/>
                    </a:cubicBezTo>
                    <a:cubicBezTo>
                      <a:pt x="120" y="495"/>
                      <a:pt x="121" y="494"/>
                      <a:pt x="122" y="494"/>
                    </a:cubicBezTo>
                    <a:cubicBezTo>
                      <a:pt x="125" y="492"/>
                      <a:pt x="128" y="492"/>
                      <a:pt x="131" y="491"/>
                    </a:cubicBezTo>
                    <a:cubicBezTo>
                      <a:pt x="132" y="491"/>
                      <a:pt x="132" y="491"/>
                      <a:pt x="132" y="491"/>
                    </a:cubicBezTo>
                    <a:cubicBezTo>
                      <a:pt x="133" y="491"/>
                      <a:pt x="133" y="491"/>
                      <a:pt x="133" y="491"/>
                    </a:cubicBezTo>
                    <a:cubicBezTo>
                      <a:pt x="132" y="489"/>
                      <a:pt x="134" y="486"/>
                      <a:pt x="136" y="486"/>
                    </a:cubicBezTo>
                    <a:cubicBezTo>
                      <a:pt x="140" y="485"/>
                      <a:pt x="141" y="488"/>
                      <a:pt x="142" y="490"/>
                    </a:cubicBezTo>
                    <a:cubicBezTo>
                      <a:pt x="142" y="490"/>
                      <a:pt x="142" y="490"/>
                      <a:pt x="142" y="490"/>
                    </a:cubicBezTo>
                    <a:cubicBezTo>
                      <a:pt x="142" y="490"/>
                      <a:pt x="142" y="490"/>
                      <a:pt x="142" y="490"/>
                    </a:cubicBezTo>
                    <a:cubicBezTo>
                      <a:pt x="141" y="486"/>
                      <a:pt x="141" y="486"/>
                      <a:pt x="141" y="486"/>
                    </a:cubicBezTo>
                    <a:cubicBezTo>
                      <a:pt x="143" y="490"/>
                      <a:pt x="143" y="490"/>
                      <a:pt x="143" y="490"/>
                    </a:cubicBezTo>
                    <a:cubicBezTo>
                      <a:pt x="144" y="489"/>
                      <a:pt x="144" y="489"/>
                      <a:pt x="144" y="489"/>
                    </a:cubicBezTo>
                    <a:cubicBezTo>
                      <a:pt x="145" y="487"/>
                      <a:pt x="147" y="486"/>
                      <a:pt x="149" y="486"/>
                    </a:cubicBezTo>
                    <a:cubicBezTo>
                      <a:pt x="151" y="485"/>
                      <a:pt x="153" y="486"/>
                      <a:pt x="156" y="488"/>
                    </a:cubicBezTo>
                    <a:cubicBezTo>
                      <a:pt x="157" y="489"/>
                      <a:pt x="159" y="490"/>
                      <a:pt x="160" y="491"/>
                    </a:cubicBezTo>
                    <a:cubicBezTo>
                      <a:pt x="160" y="491"/>
                      <a:pt x="160" y="491"/>
                      <a:pt x="160" y="491"/>
                    </a:cubicBezTo>
                    <a:cubicBezTo>
                      <a:pt x="159" y="489"/>
                      <a:pt x="158" y="487"/>
                      <a:pt x="158" y="485"/>
                    </a:cubicBezTo>
                    <a:cubicBezTo>
                      <a:pt x="158" y="485"/>
                      <a:pt x="158" y="484"/>
                      <a:pt x="158" y="484"/>
                    </a:cubicBezTo>
                    <a:cubicBezTo>
                      <a:pt x="157" y="484"/>
                      <a:pt x="155" y="483"/>
                      <a:pt x="155" y="482"/>
                    </a:cubicBezTo>
                    <a:cubicBezTo>
                      <a:pt x="154" y="482"/>
                      <a:pt x="154" y="482"/>
                      <a:pt x="154" y="482"/>
                    </a:cubicBezTo>
                    <a:cubicBezTo>
                      <a:pt x="153" y="482"/>
                      <a:pt x="153" y="482"/>
                      <a:pt x="153" y="482"/>
                    </a:cubicBezTo>
                    <a:cubicBezTo>
                      <a:pt x="154" y="481"/>
                      <a:pt x="154" y="481"/>
                      <a:pt x="154" y="481"/>
                    </a:cubicBezTo>
                    <a:cubicBezTo>
                      <a:pt x="154" y="481"/>
                      <a:pt x="154" y="481"/>
                      <a:pt x="154" y="481"/>
                    </a:cubicBezTo>
                    <a:cubicBezTo>
                      <a:pt x="154" y="481"/>
                      <a:pt x="154" y="481"/>
                      <a:pt x="154" y="481"/>
                    </a:cubicBezTo>
                    <a:cubicBezTo>
                      <a:pt x="154" y="480"/>
                      <a:pt x="154" y="480"/>
                      <a:pt x="154" y="479"/>
                    </a:cubicBezTo>
                    <a:cubicBezTo>
                      <a:pt x="154" y="479"/>
                      <a:pt x="154" y="479"/>
                      <a:pt x="154" y="479"/>
                    </a:cubicBezTo>
                    <a:cubicBezTo>
                      <a:pt x="156" y="475"/>
                      <a:pt x="160" y="473"/>
                      <a:pt x="164" y="474"/>
                    </a:cubicBezTo>
                    <a:cubicBezTo>
                      <a:pt x="166" y="475"/>
                      <a:pt x="168" y="478"/>
                      <a:pt x="169" y="480"/>
                    </a:cubicBezTo>
                    <a:cubicBezTo>
                      <a:pt x="169" y="481"/>
                      <a:pt x="169" y="482"/>
                      <a:pt x="170" y="482"/>
                    </a:cubicBezTo>
                    <a:cubicBezTo>
                      <a:pt x="170" y="483"/>
                      <a:pt x="170" y="484"/>
                      <a:pt x="170" y="485"/>
                    </a:cubicBezTo>
                    <a:cubicBezTo>
                      <a:pt x="171" y="485"/>
                      <a:pt x="171" y="485"/>
                      <a:pt x="171" y="485"/>
                    </a:cubicBezTo>
                    <a:cubicBezTo>
                      <a:pt x="171" y="485"/>
                      <a:pt x="171" y="485"/>
                      <a:pt x="171" y="485"/>
                    </a:cubicBezTo>
                    <a:cubicBezTo>
                      <a:pt x="173" y="482"/>
                      <a:pt x="173" y="482"/>
                      <a:pt x="173" y="482"/>
                    </a:cubicBezTo>
                    <a:cubicBezTo>
                      <a:pt x="172" y="486"/>
                      <a:pt x="172" y="486"/>
                      <a:pt x="172" y="486"/>
                    </a:cubicBezTo>
                    <a:cubicBezTo>
                      <a:pt x="172" y="486"/>
                      <a:pt x="172" y="486"/>
                      <a:pt x="172" y="486"/>
                    </a:cubicBezTo>
                    <a:cubicBezTo>
                      <a:pt x="173" y="486"/>
                      <a:pt x="173" y="486"/>
                      <a:pt x="173" y="486"/>
                    </a:cubicBezTo>
                    <a:cubicBezTo>
                      <a:pt x="173" y="487"/>
                      <a:pt x="173" y="487"/>
                      <a:pt x="173" y="487"/>
                    </a:cubicBezTo>
                    <a:cubicBezTo>
                      <a:pt x="173" y="487"/>
                      <a:pt x="173" y="487"/>
                      <a:pt x="173" y="487"/>
                    </a:cubicBezTo>
                    <a:cubicBezTo>
                      <a:pt x="173" y="487"/>
                      <a:pt x="173" y="488"/>
                      <a:pt x="173" y="488"/>
                    </a:cubicBezTo>
                    <a:cubicBezTo>
                      <a:pt x="173" y="488"/>
                      <a:pt x="173" y="488"/>
                      <a:pt x="173" y="488"/>
                    </a:cubicBezTo>
                    <a:cubicBezTo>
                      <a:pt x="173" y="488"/>
                      <a:pt x="173" y="489"/>
                      <a:pt x="173" y="489"/>
                    </a:cubicBezTo>
                    <a:cubicBezTo>
                      <a:pt x="173" y="489"/>
                      <a:pt x="173" y="490"/>
                      <a:pt x="173" y="490"/>
                    </a:cubicBezTo>
                    <a:cubicBezTo>
                      <a:pt x="173" y="491"/>
                      <a:pt x="173" y="492"/>
                      <a:pt x="172" y="494"/>
                    </a:cubicBezTo>
                    <a:cubicBezTo>
                      <a:pt x="172" y="494"/>
                      <a:pt x="172" y="494"/>
                      <a:pt x="172" y="495"/>
                    </a:cubicBezTo>
                    <a:cubicBezTo>
                      <a:pt x="174" y="494"/>
                      <a:pt x="174" y="494"/>
                      <a:pt x="174" y="494"/>
                    </a:cubicBezTo>
                    <a:cubicBezTo>
                      <a:pt x="175" y="493"/>
                      <a:pt x="177" y="493"/>
                      <a:pt x="178" y="493"/>
                    </a:cubicBezTo>
                    <a:cubicBezTo>
                      <a:pt x="178" y="491"/>
                      <a:pt x="178" y="490"/>
                      <a:pt x="179" y="489"/>
                    </a:cubicBezTo>
                    <a:cubicBezTo>
                      <a:pt x="179" y="489"/>
                      <a:pt x="179" y="489"/>
                      <a:pt x="179" y="489"/>
                    </a:cubicBezTo>
                    <a:cubicBezTo>
                      <a:pt x="186" y="486"/>
                      <a:pt x="186" y="484"/>
                      <a:pt x="187" y="482"/>
                    </a:cubicBezTo>
                    <a:cubicBezTo>
                      <a:pt x="188" y="480"/>
                      <a:pt x="188" y="478"/>
                      <a:pt x="190" y="477"/>
                    </a:cubicBezTo>
                    <a:cubicBezTo>
                      <a:pt x="190" y="477"/>
                      <a:pt x="191" y="476"/>
                      <a:pt x="191" y="476"/>
                    </a:cubicBezTo>
                    <a:cubicBezTo>
                      <a:pt x="192" y="474"/>
                      <a:pt x="193" y="473"/>
                      <a:pt x="195" y="472"/>
                    </a:cubicBezTo>
                    <a:cubicBezTo>
                      <a:pt x="196" y="472"/>
                      <a:pt x="196" y="472"/>
                      <a:pt x="196" y="472"/>
                    </a:cubicBezTo>
                    <a:cubicBezTo>
                      <a:pt x="196" y="472"/>
                      <a:pt x="197" y="472"/>
                      <a:pt x="197" y="472"/>
                    </a:cubicBezTo>
                    <a:cubicBezTo>
                      <a:pt x="197" y="471"/>
                      <a:pt x="197" y="470"/>
                      <a:pt x="195" y="470"/>
                    </a:cubicBezTo>
                    <a:cubicBezTo>
                      <a:pt x="193" y="469"/>
                      <a:pt x="191" y="467"/>
                      <a:pt x="189" y="465"/>
                    </a:cubicBezTo>
                    <a:cubicBezTo>
                      <a:pt x="188" y="464"/>
                      <a:pt x="188" y="464"/>
                      <a:pt x="188" y="463"/>
                    </a:cubicBezTo>
                    <a:cubicBezTo>
                      <a:pt x="187" y="464"/>
                      <a:pt x="185" y="464"/>
                      <a:pt x="184" y="463"/>
                    </a:cubicBezTo>
                    <a:cubicBezTo>
                      <a:pt x="184" y="463"/>
                      <a:pt x="184" y="463"/>
                      <a:pt x="184" y="463"/>
                    </a:cubicBezTo>
                    <a:cubicBezTo>
                      <a:pt x="182" y="462"/>
                      <a:pt x="180" y="460"/>
                      <a:pt x="180" y="457"/>
                    </a:cubicBezTo>
                    <a:cubicBezTo>
                      <a:pt x="179" y="456"/>
                      <a:pt x="179" y="455"/>
                      <a:pt x="178" y="455"/>
                    </a:cubicBezTo>
                    <a:cubicBezTo>
                      <a:pt x="177" y="454"/>
                      <a:pt x="177" y="454"/>
                      <a:pt x="177" y="454"/>
                    </a:cubicBezTo>
                    <a:cubicBezTo>
                      <a:pt x="176" y="453"/>
                      <a:pt x="175" y="452"/>
                      <a:pt x="174" y="451"/>
                    </a:cubicBezTo>
                    <a:cubicBezTo>
                      <a:pt x="172" y="450"/>
                      <a:pt x="172" y="450"/>
                      <a:pt x="172" y="450"/>
                    </a:cubicBezTo>
                    <a:cubicBezTo>
                      <a:pt x="172" y="449"/>
                      <a:pt x="172" y="449"/>
                      <a:pt x="172" y="449"/>
                    </a:cubicBezTo>
                    <a:cubicBezTo>
                      <a:pt x="168" y="449"/>
                      <a:pt x="168" y="449"/>
                      <a:pt x="168" y="449"/>
                    </a:cubicBezTo>
                    <a:cubicBezTo>
                      <a:pt x="171" y="448"/>
                      <a:pt x="171" y="448"/>
                      <a:pt x="171" y="448"/>
                    </a:cubicBezTo>
                    <a:cubicBezTo>
                      <a:pt x="171" y="448"/>
                      <a:pt x="171" y="448"/>
                      <a:pt x="171" y="448"/>
                    </a:cubicBezTo>
                    <a:cubicBezTo>
                      <a:pt x="168" y="446"/>
                      <a:pt x="166" y="444"/>
                      <a:pt x="164" y="441"/>
                    </a:cubicBezTo>
                    <a:cubicBezTo>
                      <a:pt x="164" y="440"/>
                      <a:pt x="164" y="439"/>
                      <a:pt x="164" y="437"/>
                    </a:cubicBezTo>
                    <a:cubicBezTo>
                      <a:pt x="163" y="437"/>
                      <a:pt x="162" y="437"/>
                      <a:pt x="162" y="437"/>
                    </a:cubicBezTo>
                    <a:cubicBezTo>
                      <a:pt x="160" y="437"/>
                      <a:pt x="157" y="437"/>
                      <a:pt x="155" y="438"/>
                    </a:cubicBezTo>
                    <a:cubicBezTo>
                      <a:pt x="153" y="438"/>
                      <a:pt x="152" y="438"/>
                      <a:pt x="150" y="438"/>
                    </a:cubicBezTo>
                    <a:cubicBezTo>
                      <a:pt x="148" y="438"/>
                      <a:pt x="147" y="437"/>
                      <a:pt x="146" y="435"/>
                    </a:cubicBezTo>
                    <a:cubicBezTo>
                      <a:pt x="146" y="435"/>
                      <a:pt x="145" y="435"/>
                      <a:pt x="145" y="435"/>
                    </a:cubicBezTo>
                    <a:cubicBezTo>
                      <a:pt x="143" y="434"/>
                      <a:pt x="143" y="434"/>
                      <a:pt x="143" y="434"/>
                    </a:cubicBezTo>
                    <a:cubicBezTo>
                      <a:pt x="143" y="432"/>
                      <a:pt x="143" y="432"/>
                      <a:pt x="143" y="432"/>
                    </a:cubicBezTo>
                    <a:cubicBezTo>
                      <a:pt x="143" y="430"/>
                      <a:pt x="143" y="429"/>
                      <a:pt x="144" y="427"/>
                    </a:cubicBezTo>
                    <a:cubicBezTo>
                      <a:pt x="144" y="427"/>
                      <a:pt x="145" y="426"/>
                      <a:pt x="145" y="425"/>
                    </a:cubicBezTo>
                    <a:cubicBezTo>
                      <a:pt x="145" y="425"/>
                      <a:pt x="144" y="424"/>
                      <a:pt x="144" y="424"/>
                    </a:cubicBezTo>
                    <a:cubicBezTo>
                      <a:pt x="142" y="423"/>
                      <a:pt x="142" y="422"/>
                      <a:pt x="141" y="421"/>
                    </a:cubicBezTo>
                    <a:cubicBezTo>
                      <a:pt x="140" y="419"/>
                      <a:pt x="140" y="418"/>
                      <a:pt x="141" y="416"/>
                    </a:cubicBezTo>
                    <a:cubicBezTo>
                      <a:pt x="140" y="415"/>
                      <a:pt x="140" y="414"/>
                      <a:pt x="140" y="413"/>
                    </a:cubicBezTo>
                    <a:cubicBezTo>
                      <a:pt x="140" y="413"/>
                      <a:pt x="140" y="412"/>
                      <a:pt x="140" y="412"/>
                    </a:cubicBezTo>
                    <a:cubicBezTo>
                      <a:pt x="140" y="410"/>
                      <a:pt x="139" y="408"/>
                      <a:pt x="139" y="406"/>
                    </a:cubicBezTo>
                    <a:cubicBezTo>
                      <a:pt x="139" y="405"/>
                      <a:pt x="139" y="405"/>
                      <a:pt x="139" y="405"/>
                    </a:cubicBezTo>
                    <a:cubicBezTo>
                      <a:pt x="139" y="404"/>
                      <a:pt x="139" y="404"/>
                      <a:pt x="139" y="404"/>
                    </a:cubicBezTo>
                    <a:cubicBezTo>
                      <a:pt x="138" y="403"/>
                      <a:pt x="138" y="403"/>
                      <a:pt x="138" y="403"/>
                    </a:cubicBezTo>
                    <a:cubicBezTo>
                      <a:pt x="138" y="403"/>
                      <a:pt x="138" y="403"/>
                      <a:pt x="138" y="403"/>
                    </a:cubicBezTo>
                    <a:cubicBezTo>
                      <a:pt x="138" y="403"/>
                      <a:pt x="138" y="403"/>
                      <a:pt x="138" y="402"/>
                    </a:cubicBezTo>
                    <a:cubicBezTo>
                      <a:pt x="138" y="402"/>
                      <a:pt x="138" y="402"/>
                      <a:pt x="138" y="402"/>
                    </a:cubicBezTo>
                    <a:cubicBezTo>
                      <a:pt x="138" y="401"/>
                      <a:pt x="138" y="401"/>
                      <a:pt x="138" y="401"/>
                    </a:cubicBezTo>
                    <a:cubicBezTo>
                      <a:pt x="138" y="401"/>
                      <a:pt x="138" y="401"/>
                      <a:pt x="138" y="400"/>
                    </a:cubicBezTo>
                    <a:cubicBezTo>
                      <a:pt x="135" y="397"/>
                      <a:pt x="135" y="397"/>
                      <a:pt x="135" y="397"/>
                    </a:cubicBezTo>
                    <a:cubicBezTo>
                      <a:pt x="139" y="398"/>
                      <a:pt x="139" y="398"/>
                      <a:pt x="139" y="398"/>
                    </a:cubicBezTo>
                    <a:cubicBezTo>
                      <a:pt x="139" y="398"/>
                      <a:pt x="140" y="397"/>
                      <a:pt x="141" y="397"/>
                    </a:cubicBezTo>
                    <a:cubicBezTo>
                      <a:pt x="140" y="395"/>
                      <a:pt x="139" y="393"/>
                      <a:pt x="138" y="391"/>
                    </a:cubicBezTo>
                    <a:cubicBezTo>
                      <a:pt x="136" y="389"/>
                      <a:pt x="134" y="387"/>
                      <a:pt x="134" y="384"/>
                    </a:cubicBezTo>
                    <a:cubicBezTo>
                      <a:pt x="134" y="383"/>
                      <a:pt x="134" y="382"/>
                      <a:pt x="134" y="382"/>
                    </a:cubicBezTo>
                    <a:cubicBezTo>
                      <a:pt x="134" y="381"/>
                      <a:pt x="134" y="381"/>
                      <a:pt x="134" y="380"/>
                    </a:cubicBezTo>
                    <a:cubicBezTo>
                      <a:pt x="135" y="379"/>
                      <a:pt x="137" y="378"/>
                      <a:pt x="138" y="377"/>
                    </a:cubicBezTo>
                    <a:cubicBezTo>
                      <a:pt x="139" y="376"/>
                      <a:pt x="141" y="376"/>
                      <a:pt x="142" y="376"/>
                    </a:cubicBezTo>
                    <a:cubicBezTo>
                      <a:pt x="141" y="376"/>
                      <a:pt x="141" y="376"/>
                      <a:pt x="141" y="376"/>
                    </a:cubicBezTo>
                    <a:cubicBezTo>
                      <a:pt x="141" y="374"/>
                      <a:pt x="141" y="374"/>
                      <a:pt x="141" y="374"/>
                    </a:cubicBezTo>
                    <a:cubicBezTo>
                      <a:pt x="141" y="372"/>
                      <a:pt x="141" y="369"/>
                      <a:pt x="141" y="366"/>
                    </a:cubicBezTo>
                    <a:cubicBezTo>
                      <a:pt x="141" y="365"/>
                      <a:pt x="142" y="364"/>
                      <a:pt x="143" y="362"/>
                    </a:cubicBezTo>
                    <a:cubicBezTo>
                      <a:pt x="143" y="362"/>
                      <a:pt x="143" y="361"/>
                      <a:pt x="143" y="361"/>
                    </a:cubicBezTo>
                    <a:cubicBezTo>
                      <a:pt x="144" y="359"/>
                      <a:pt x="144" y="358"/>
                      <a:pt x="143" y="357"/>
                    </a:cubicBezTo>
                    <a:cubicBezTo>
                      <a:pt x="143" y="356"/>
                      <a:pt x="143" y="355"/>
                      <a:pt x="143" y="354"/>
                    </a:cubicBezTo>
                    <a:cubicBezTo>
                      <a:pt x="143" y="353"/>
                      <a:pt x="143" y="352"/>
                      <a:pt x="143" y="351"/>
                    </a:cubicBezTo>
                    <a:cubicBezTo>
                      <a:pt x="143" y="351"/>
                      <a:pt x="143" y="351"/>
                      <a:pt x="144" y="350"/>
                    </a:cubicBezTo>
                    <a:cubicBezTo>
                      <a:pt x="142" y="349"/>
                      <a:pt x="142" y="349"/>
                      <a:pt x="142" y="349"/>
                    </a:cubicBezTo>
                    <a:cubicBezTo>
                      <a:pt x="139" y="347"/>
                      <a:pt x="136" y="345"/>
                      <a:pt x="136" y="342"/>
                    </a:cubicBezTo>
                    <a:cubicBezTo>
                      <a:pt x="136" y="340"/>
                      <a:pt x="137" y="338"/>
                      <a:pt x="139" y="337"/>
                    </a:cubicBezTo>
                    <a:cubicBezTo>
                      <a:pt x="141" y="335"/>
                      <a:pt x="144" y="335"/>
                      <a:pt x="147" y="335"/>
                    </a:cubicBezTo>
                    <a:cubicBezTo>
                      <a:pt x="149" y="335"/>
                      <a:pt x="149" y="335"/>
                      <a:pt x="149" y="335"/>
                    </a:cubicBezTo>
                    <a:cubicBezTo>
                      <a:pt x="150" y="335"/>
                      <a:pt x="150" y="335"/>
                      <a:pt x="150" y="335"/>
                    </a:cubicBezTo>
                    <a:cubicBezTo>
                      <a:pt x="150" y="334"/>
                      <a:pt x="150" y="334"/>
                      <a:pt x="150" y="334"/>
                    </a:cubicBezTo>
                    <a:cubicBezTo>
                      <a:pt x="150" y="332"/>
                      <a:pt x="151" y="331"/>
                      <a:pt x="151" y="329"/>
                    </a:cubicBezTo>
                    <a:cubicBezTo>
                      <a:pt x="152" y="327"/>
                      <a:pt x="152" y="327"/>
                      <a:pt x="152" y="327"/>
                    </a:cubicBezTo>
                    <a:cubicBezTo>
                      <a:pt x="153" y="327"/>
                      <a:pt x="153" y="327"/>
                      <a:pt x="153" y="327"/>
                    </a:cubicBezTo>
                    <a:cubicBezTo>
                      <a:pt x="153" y="327"/>
                      <a:pt x="152" y="326"/>
                      <a:pt x="152" y="326"/>
                    </a:cubicBezTo>
                    <a:cubicBezTo>
                      <a:pt x="152" y="325"/>
                      <a:pt x="152" y="325"/>
                      <a:pt x="151" y="325"/>
                    </a:cubicBezTo>
                    <a:cubicBezTo>
                      <a:pt x="151" y="324"/>
                      <a:pt x="151" y="324"/>
                      <a:pt x="151" y="324"/>
                    </a:cubicBezTo>
                    <a:cubicBezTo>
                      <a:pt x="151" y="323"/>
                      <a:pt x="151" y="323"/>
                      <a:pt x="151" y="323"/>
                    </a:cubicBezTo>
                    <a:cubicBezTo>
                      <a:pt x="139" y="322"/>
                      <a:pt x="139" y="322"/>
                      <a:pt x="139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49" y="319"/>
                      <a:pt x="149" y="319"/>
                      <a:pt x="149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3" y="318"/>
                      <a:pt x="153" y="318"/>
                      <a:pt x="154" y="317"/>
                    </a:cubicBezTo>
                    <a:cubicBezTo>
                      <a:pt x="156" y="316"/>
                      <a:pt x="158" y="315"/>
                      <a:pt x="160" y="316"/>
                    </a:cubicBezTo>
                    <a:cubicBezTo>
                      <a:pt x="160" y="316"/>
                      <a:pt x="161" y="315"/>
                      <a:pt x="161" y="315"/>
                    </a:cubicBezTo>
                    <a:cubicBezTo>
                      <a:pt x="162" y="314"/>
                      <a:pt x="162" y="314"/>
                      <a:pt x="162" y="314"/>
                    </a:cubicBezTo>
                    <a:cubicBezTo>
                      <a:pt x="160" y="315"/>
                      <a:pt x="158" y="314"/>
                      <a:pt x="157" y="313"/>
                    </a:cubicBezTo>
                    <a:cubicBezTo>
                      <a:pt x="155" y="312"/>
                      <a:pt x="155" y="311"/>
                      <a:pt x="155" y="309"/>
                    </a:cubicBezTo>
                    <a:cubicBezTo>
                      <a:pt x="156" y="307"/>
                      <a:pt x="158" y="307"/>
                      <a:pt x="160" y="307"/>
                    </a:cubicBezTo>
                    <a:cubicBezTo>
                      <a:pt x="161" y="307"/>
                      <a:pt x="161" y="307"/>
                      <a:pt x="162" y="307"/>
                    </a:cubicBezTo>
                    <a:cubicBezTo>
                      <a:pt x="162" y="307"/>
                      <a:pt x="162" y="306"/>
                      <a:pt x="162" y="306"/>
                    </a:cubicBezTo>
                    <a:cubicBezTo>
                      <a:pt x="162" y="305"/>
                      <a:pt x="162" y="304"/>
                      <a:pt x="162" y="303"/>
                    </a:cubicBezTo>
                    <a:cubicBezTo>
                      <a:pt x="162" y="303"/>
                      <a:pt x="162" y="303"/>
                      <a:pt x="162" y="302"/>
                    </a:cubicBezTo>
                    <a:cubicBezTo>
                      <a:pt x="162" y="301"/>
                      <a:pt x="162" y="300"/>
                      <a:pt x="163" y="299"/>
                    </a:cubicBezTo>
                    <a:cubicBezTo>
                      <a:pt x="163" y="299"/>
                      <a:pt x="163" y="299"/>
                      <a:pt x="163" y="299"/>
                    </a:cubicBezTo>
                    <a:cubicBezTo>
                      <a:pt x="163" y="299"/>
                      <a:pt x="163" y="299"/>
                      <a:pt x="163" y="299"/>
                    </a:cubicBezTo>
                    <a:cubicBezTo>
                      <a:pt x="163" y="299"/>
                      <a:pt x="163" y="299"/>
                      <a:pt x="163" y="299"/>
                    </a:cubicBezTo>
                    <a:cubicBezTo>
                      <a:pt x="163" y="299"/>
                      <a:pt x="163" y="299"/>
                      <a:pt x="163" y="299"/>
                    </a:cubicBezTo>
                    <a:cubicBezTo>
                      <a:pt x="163" y="299"/>
                      <a:pt x="164" y="299"/>
                      <a:pt x="164" y="298"/>
                    </a:cubicBezTo>
                    <a:cubicBezTo>
                      <a:pt x="164" y="298"/>
                      <a:pt x="164" y="298"/>
                      <a:pt x="164" y="298"/>
                    </a:cubicBezTo>
                    <a:cubicBezTo>
                      <a:pt x="165" y="297"/>
                      <a:pt x="165" y="297"/>
                      <a:pt x="165" y="297"/>
                    </a:cubicBezTo>
                    <a:cubicBezTo>
                      <a:pt x="165" y="297"/>
                      <a:pt x="165" y="297"/>
                      <a:pt x="165" y="296"/>
                    </a:cubicBezTo>
                    <a:cubicBezTo>
                      <a:pt x="165" y="295"/>
                      <a:pt x="167" y="294"/>
                      <a:pt x="168" y="294"/>
                    </a:cubicBezTo>
                    <a:cubicBezTo>
                      <a:pt x="170" y="294"/>
                      <a:pt x="172" y="294"/>
                      <a:pt x="174" y="296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6" y="295"/>
                      <a:pt x="176" y="293"/>
                      <a:pt x="176" y="291"/>
                    </a:cubicBezTo>
                    <a:cubicBezTo>
                      <a:pt x="176" y="291"/>
                      <a:pt x="176" y="291"/>
                      <a:pt x="176" y="291"/>
                    </a:cubicBezTo>
                    <a:cubicBezTo>
                      <a:pt x="176" y="290"/>
                      <a:pt x="176" y="289"/>
                      <a:pt x="176" y="289"/>
                    </a:cubicBezTo>
                    <a:cubicBezTo>
                      <a:pt x="175" y="286"/>
                      <a:pt x="176" y="284"/>
                      <a:pt x="178" y="282"/>
                    </a:cubicBezTo>
                    <a:cubicBezTo>
                      <a:pt x="178" y="281"/>
                      <a:pt x="178" y="281"/>
                      <a:pt x="179" y="281"/>
                    </a:cubicBezTo>
                    <a:cubicBezTo>
                      <a:pt x="178" y="280"/>
                      <a:pt x="178" y="278"/>
                      <a:pt x="179" y="277"/>
                    </a:cubicBezTo>
                    <a:cubicBezTo>
                      <a:pt x="180" y="276"/>
                      <a:pt x="181" y="275"/>
                      <a:pt x="182" y="275"/>
                    </a:cubicBezTo>
                    <a:cubicBezTo>
                      <a:pt x="184" y="275"/>
                      <a:pt x="185" y="275"/>
                      <a:pt x="186" y="276"/>
                    </a:cubicBezTo>
                    <a:cubicBezTo>
                      <a:pt x="186" y="276"/>
                      <a:pt x="187" y="276"/>
                      <a:pt x="187" y="276"/>
                    </a:cubicBezTo>
                    <a:cubicBezTo>
                      <a:pt x="188" y="277"/>
                      <a:pt x="188" y="277"/>
                      <a:pt x="188" y="277"/>
                    </a:cubicBezTo>
                    <a:cubicBezTo>
                      <a:pt x="188" y="277"/>
                      <a:pt x="188" y="277"/>
                      <a:pt x="188" y="276"/>
                    </a:cubicBezTo>
                    <a:cubicBezTo>
                      <a:pt x="188" y="275"/>
                      <a:pt x="189" y="274"/>
                      <a:pt x="189" y="273"/>
                    </a:cubicBezTo>
                    <a:cubicBezTo>
                      <a:pt x="190" y="271"/>
                      <a:pt x="193" y="270"/>
                      <a:pt x="195" y="270"/>
                    </a:cubicBezTo>
                    <a:cubicBezTo>
                      <a:pt x="196" y="270"/>
                      <a:pt x="196" y="270"/>
                      <a:pt x="196" y="270"/>
                    </a:cubicBezTo>
                    <a:cubicBezTo>
                      <a:pt x="196" y="268"/>
                      <a:pt x="196" y="267"/>
                      <a:pt x="197" y="266"/>
                    </a:cubicBezTo>
                    <a:cubicBezTo>
                      <a:pt x="197" y="265"/>
                      <a:pt x="197" y="265"/>
                      <a:pt x="197" y="265"/>
                    </a:cubicBezTo>
                    <a:cubicBezTo>
                      <a:pt x="198" y="264"/>
                      <a:pt x="198" y="264"/>
                      <a:pt x="199" y="264"/>
                    </a:cubicBezTo>
                    <a:cubicBezTo>
                      <a:pt x="199" y="264"/>
                      <a:pt x="199" y="264"/>
                      <a:pt x="199" y="264"/>
                    </a:cubicBezTo>
                    <a:cubicBezTo>
                      <a:pt x="200" y="263"/>
                      <a:pt x="200" y="262"/>
                      <a:pt x="200" y="261"/>
                    </a:cubicBezTo>
                    <a:cubicBezTo>
                      <a:pt x="201" y="261"/>
                      <a:pt x="201" y="261"/>
                      <a:pt x="201" y="261"/>
                    </a:cubicBezTo>
                    <a:cubicBezTo>
                      <a:pt x="200" y="252"/>
                      <a:pt x="200" y="252"/>
                      <a:pt x="200" y="252"/>
                    </a:cubicBezTo>
                    <a:cubicBezTo>
                      <a:pt x="204" y="260"/>
                      <a:pt x="204" y="260"/>
                      <a:pt x="204" y="260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6" y="257"/>
                      <a:pt x="207" y="252"/>
                      <a:pt x="208" y="249"/>
                    </a:cubicBezTo>
                    <a:cubicBezTo>
                      <a:pt x="208" y="246"/>
                      <a:pt x="209" y="242"/>
                      <a:pt x="210" y="239"/>
                    </a:cubicBezTo>
                    <a:cubicBezTo>
                      <a:pt x="212" y="236"/>
                      <a:pt x="214" y="233"/>
                      <a:pt x="216" y="230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5"/>
                      <a:pt x="215" y="223"/>
                      <a:pt x="213" y="222"/>
                    </a:cubicBezTo>
                    <a:cubicBezTo>
                      <a:pt x="209" y="220"/>
                      <a:pt x="203" y="216"/>
                      <a:pt x="204" y="209"/>
                    </a:cubicBezTo>
                    <a:cubicBezTo>
                      <a:pt x="204" y="205"/>
                      <a:pt x="207" y="201"/>
                      <a:pt x="210" y="198"/>
                    </a:cubicBezTo>
                    <a:cubicBezTo>
                      <a:pt x="213" y="195"/>
                      <a:pt x="214" y="194"/>
                      <a:pt x="214" y="192"/>
                    </a:cubicBezTo>
                    <a:cubicBezTo>
                      <a:pt x="213" y="190"/>
                      <a:pt x="211" y="188"/>
                      <a:pt x="209" y="186"/>
                    </a:cubicBezTo>
                    <a:cubicBezTo>
                      <a:pt x="208" y="187"/>
                      <a:pt x="206" y="187"/>
                      <a:pt x="205" y="186"/>
                    </a:cubicBezTo>
                    <a:cubicBezTo>
                      <a:pt x="204" y="185"/>
                      <a:pt x="204" y="184"/>
                      <a:pt x="204" y="183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204" y="182"/>
                      <a:pt x="204" y="182"/>
                      <a:pt x="204" y="181"/>
                    </a:cubicBezTo>
                    <a:cubicBezTo>
                      <a:pt x="197" y="172"/>
                      <a:pt x="197" y="172"/>
                      <a:pt x="197" y="172"/>
                    </a:cubicBezTo>
                    <a:cubicBezTo>
                      <a:pt x="206" y="178"/>
                      <a:pt x="206" y="178"/>
                      <a:pt x="206" y="178"/>
                    </a:cubicBezTo>
                    <a:cubicBezTo>
                      <a:pt x="209" y="176"/>
                      <a:pt x="213" y="174"/>
                      <a:pt x="216" y="174"/>
                    </a:cubicBezTo>
                    <a:cubicBezTo>
                      <a:pt x="218" y="174"/>
                      <a:pt x="218" y="174"/>
                      <a:pt x="218" y="174"/>
                    </a:cubicBezTo>
                    <a:cubicBezTo>
                      <a:pt x="218" y="174"/>
                      <a:pt x="218" y="174"/>
                      <a:pt x="218" y="174"/>
                    </a:cubicBezTo>
                    <a:cubicBezTo>
                      <a:pt x="217" y="174"/>
                      <a:pt x="216" y="173"/>
                      <a:pt x="215" y="172"/>
                    </a:cubicBezTo>
                    <a:cubicBezTo>
                      <a:pt x="215" y="170"/>
                      <a:pt x="215" y="170"/>
                      <a:pt x="215" y="170"/>
                    </a:cubicBezTo>
                    <a:cubicBezTo>
                      <a:pt x="217" y="168"/>
                      <a:pt x="217" y="168"/>
                      <a:pt x="217" y="168"/>
                    </a:cubicBezTo>
                    <a:cubicBezTo>
                      <a:pt x="217" y="168"/>
                      <a:pt x="217" y="168"/>
                      <a:pt x="217" y="168"/>
                    </a:cubicBezTo>
                    <a:cubicBezTo>
                      <a:pt x="214" y="167"/>
                      <a:pt x="211" y="165"/>
                      <a:pt x="211" y="161"/>
                    </a:cubicBezTo>
                    <a:cubicBezTo>
                      <a:pt x="212" y="159"/>
                      <a:pt x="213" y="158"/>
                      <a:pt x="214" y="158"/>
                    </a:cubicBezTo>
                    <a:cubicBezTo>
                      <a:pt x="216" y="158"/>
                      <a:pt x="218" y="159"/>
                      <a:pt x="218" y="160"/>
                    </a:cubicBezTo>
                    <a:cubicBezTo>
                      <a:pt x="218" y="161"/>
                      <a:pt x="219" y="161"/>
                      <a:pt x="219" y="161"/>
                    </a:cubicBezTo>
                    <a:cubicBezTo>
                      <a:pt x="220" y="161"/>
                      <a:pt x="220" y="162"/>
                      <a:pt x="221" y="162"/>
                    </a:cubicBezTo>
                    <a:cubicBezTo>
                      <a:pt x="222" y="161"/>
                      <a:pt x="222" y="160"/>
                      <a:pt x="222" y="159"/>
                    </a:cubicBezTo>
                    <a:cubicBezTo>
                      <a:pt x="223" y="159"/>
                      <a:pt x="223" y="158"/>
                      <a:pt x="223" y="157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3" y="156"/>
                      <a:pt x="223" y="156"/>
                      <a:pt x="223" y="155"/>
                    </a:cubicBezTo>
                    <a:cubicBezTo>
                      <a:pt x="223" y="155"/>
                      <a:pt x="223" y="155"/>
                      <a:pt x="223" y="154"/>
                    </a:cubicBezTo>
                    <a:cubicBezTo>
                      <a:pt x="222" y="153"/>
                      <a:pt x="222" y="151"/>
                      <a:pt x="223" y="150"/>
                    </a:cubicBezTo>
                    <a:cubicBezTo>
                      <a:pt x="223" y="150"/>
                      <a:pt x="223" y="150"/>
                      <a:pt x="223" y="150"/>
                    </a:cubicBezTo>
                    <a:cubicBezTo>
                      <a:pt x="223" y="149"/>
                      <a:pt x="223" y="149"/>
                      <a:pt x="223" y="149"/>
                    </a:cubicBezTo>
                    <a:cubicBezTo>
                      <a:pt x="223" y="149"/>
                      <a:pt x="223" y="149"/>
                      <a:pt x="223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6" y="149"/>
                      <a:pt x="226" y="149"/>
                      <a:pt x="226" y="149"/>
                    </a:cubicBezTo>
                    <a:cubicBezTo>
                      <a:pt x="226" y="149"/>
                      <a:pt x="226" y="149"/>
                      <a:pt x="226" y="149"/>
                    </a:cubicBezTo>
                    <a:cubicBezTo>
                      <a:pt x="229" y="149"/>
                      <a:pt x="231" y="151"/>
                      <a:pt x="233" y="153"/>
                    </a:cubicBezTo>
                    <a:cubicBezTo>
                      <a:pt x="236" y="155"/>
                      <a:pt x="237" y="156"/>
                      <a:pt x="240" y="155"/>
                    </a:cubicBezTo>
                    <a:cubicBezTo>
                      <a:pt x="240" y="154"/>
                      <a:pt x="240" y="154"/>
                      <a:pt x="240" y="154"/>
                    </a:cubicBezTo>
                    <a:cubicBezTo>
                      <a:pt x="240" y="153"/>
                      <a:pt x="240" y="152"/>
                      <a:pt x="240" y="152"/>
                    </a:cubicBezTo>
                    <a:cubicBezTo>
                      <a:pt x="240" y="150"/>
                      <a:pt x="240" y="149"/>
                      <a:pt x="241" y="148"/>
                    </a:cubicBezTo>
                    <a:cubicBezTo>
                      <a:pt x="241" y="148"/>
                      <a:pt x="241" y="147"/>
                      <a:pt x="242" y="147"/>
                    </a:cubicBezTo>
                    <a:cubicBezTo>
                      <a:pt x="244" y="146"/>
                      <a:pt x="247" y="146"/>
                      <a:pt x="250" y="147"/>
                    </a:cubicBezTo>
                    <a:cubicBezTo>
                      <a:pt x="250" y="147"/>
                      <a:pt x="251" y="148"/>
                      <a:pt x="251" y="148"/>
                    </a:cubicBezTo>
                    <a:cubicBezTo>
                      <a:pt x="252" y="147"/>
                      <a:pt x="253" y="146"/>
                      <a:pt x="253" y="146"/>
                    </a:cubicBezTo>
                    <a:cubicBezTo>
                      <a:pt x="254" y="145"/>
                      <a:pt x="254" y="145"/>
                      <a:pt x="254" y="145"/>
                    </a:cubicBezTo>
                    <a:cubicBezTo>
                      <a:pt x="256" y="145"/>
                      <a:pt x="258" y="146"/>
                      <a:pt x="259" y="147"/>
                    </a:cubicBezTo>
                    <a:cubicBezTo>
                      <a:pt x="260" y="147"/>
                      <a:pt x="260" y="147"/>
                      <a:pt x="260" y="147"/>
                    </a:cubicBezTo>
                    <a:cubicBezTo>
                      <a:pt x="258" y="144"/>
                      <a:pt x="256" y="141"/>
                      <a:pt x="254" y="138"/>
                    </a:cubicBezTo>
                    <a:cubicBezTo>
                      <a:pt x="249" y="133"/>
                      <a:pt x="246" y="127"/>
                      <a:pt x="244" y="121"/>
                    </a:cubicBezTo>
                    <a:cubicBezTo>
                      <a:pt x="243" y="118"/>
                      <a:pt x="244" y="114"/>
                      <a:pt x="245" y="111"/>
                    </a:cubicBezTo>
                    <a:cubicBezTo>
                      <a:pt x="245" y="107"/>
                      <a:pt x="246" y="103"/>
                      <a:pt x="246" y="99"/>
                    </a:cubicBezTo>
                    <a:cubicBezTo>
                      <a:pt x="246" y="96"/>
                      <a:pt x="243" y="93"/>
                      <a:pt x="240" y="91"/>
                    </a:cubicBezTo>
                    <a:cubicBezTo>
                      <a:pt x="238" y="88"/>
                      <a:pt x="236" y="86"/>
                      <a:pt x="234" y="83"/>
                    </a:cubicBezTo>
                    <a:cubicBezTo>
                      <a:pt x="233" y="80"/>
                      <a:pt x="233" y="77"/>
                      <a:pt x="235" y="74"/>
                    </a:cubicBezTo>
                    <a:cubicBezTo>
                      <a:pt x="236" y="72"/>
                      <a:pt x="236" y="71"/>
                      <a:pt x="236" y="71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3" y="71"/>
                      <a:pt x="230" y="71"/>
                      <a:pt x="229" y="69"/>
                    </a:cubicBezTo>
                    <a:cubicBezTo>
                      <a:pt x="227" y="68"/>
                      <a:pt x="227" y="66"/>
                      <a:pt x="227" y="65"/>
                    </a:cubicBezTo>
                    <a:cubicBezTo>
                      <a:pt x="227" y="64"/>
                      <a:pt x="228" y="64"/>
                      <a:pt x="228" y="63"/>
                    </a:cubicBezTo>
                    <a:cubicBezTo>
                      <a:pt x="228" y="63"/>
                      <a:pt x="228" y="63"/>
                      <a:pt x="228" y="63"/>
                    </a:cubicBezTo>
                    <a:cubicBezTo>
                      <a:pt x="228" y="63"/>
                      <a:pt x="228" y="63"/>
                      <a:pt x="228" y="62"/>
                    </a:cubicBezTo>
                    <a:cubicBezTo>
                      <a:pt x="228" y="62"/>
                      <a:pt x="228" y="62"/>
                      <a:pt x="228" y="62"/>
                    </a:cubicBezTo>
                    <a:cubicBezTo>
                      <a:pt x="228" y="62"/>
                      <a:pt x="228" y="62"/>
                      <a:pt x="228" y="62"/>
                    </a:cubicBezTo>
                    <a:cubicBezTo>
                      <a:pt x="228" y="62"/>
                      <a:pt x="228" y="62"/>
                      <a:pt x="228" y="62"/>
                    </a:cubicBezTo>
                    <a:cubicBezTo>
                      <a:pt x="228" y="62"/>
                      <a:pt x="228" y="61"/>
                      <a:pt x="228" y="61"/>
                    </a:cubicBezTo>
                    <a:cubicBezTo>
                      <a:pt x="228" y="59"/>
                      <a:pt x="227" y="57"/>
                      <a:pt x="226" y="54"/>
                    </a:cubicBezTo>
                    <a:cubicBezTo>
                      <a:pt x="225" y="51"/>
                      <a:pt x="224" y="47"/>
                      <a:pt x="226" y="44"/>
                    </a:cubicBezTo>
                    <a:cubicBezTo>
                      <a:pt x="226" y="44"/>
                      <a:pt x="225" y="43"/>
                      <a:pt x="225" y="43"/>
                    </a:cubicBezTo>
                    <a:cubicBezTo>
                      <a:pt x="224" y="42"/>
                      <a:pt x="223" y="41"/>
                      <a:pt x="222" y="40"/>
                    </a:cubicBezTo>
                    <a:cubicBezTo>
                      <a:pt x="222" y="39"/>
                      <a:pt x="222" y="39"/>
                      <a:pt x="221" y="38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21" y="38"/>
                      <a:pt x="221" y="38"/>
                      <a:pt x="221" y="37"/>
                    </a:cubicBezTo>
                    <a:cubicBezTo>
                      <a:pt x="221" y="37"/>
                      <a:pt x="221" y="37"/>
                      <a:pt x="221" y="37"/>
                    </a:cubicBezTo>
                    <a:cubicBezTo>
                      <a:pt x="221" y="37"/>
                      <a:pt x="221" y="37"/>
                      <a:pt x="221" y="37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9" y="38"/>
                      <a:pt x="218" y="38"/>
                      <a:pt x="217" y="38"/>
                    </a:cubicBezTo>
                    <a:cubicBezTo>
                      <a:pt x="215" y="37"/>
                      <a:pt x="214" y="34"/>
                      <a:pt x="214" y="32"/>
                    </a:cubicBezTo>
                    <a:cubicBezTo>
                      <a:pt x="214" y="32"/>
                      <a:pt x="214" y="31"/>
                      <a:pt x="214" y="31"/>
                    </a:cubicBezTo>
                    <a:cubicBezTo>
                      <a:pt x="211" y="28"/>
                      <a:pt x="207" y="27"/>
                      <a:pt x="203" y="26"/>
                    </a:cubicBezTo>
                    <a:cubicBezTo>
                      <a:pt x="199" y="26"/>
                      <a:pt x="196" y="25"/>
                      <a:pt x="193" y="24"/>
                    </a:cubicBezTo>
                    <a:cubicBezTo>
                      <a:pt x="185" y="20"/>
                      <a:pt x="178" y="15"/>
                      <a:pt x="171" y="9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6"/>
                      <a:pt x="165" y="4"/>
                      <a:pt x="165" y="3"/>
                    </a:cubicBezTo>
                    <a:cubicBezTo>
                      <a:pt x="165" y="2"/>
                      <a:pt x="165" y="2"/>
                      <a:pt x="165" y="1"/>
                    </a:cubicBezTo>
                    <a:lnTo>
                      <a:pt x="16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60"/>
              <p:cNvSpPr>
                <a:spLocks/>
              </p:cNvSpPr>
              <p:nvPr/>
            </p:nvSpPr>
            <p:spPr bwMode="auto">
              <a:xfrm>
                <a:off x="91" y="169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161"/>
              <p:cNvSpPr>
                <a:spLocks/>
              </p:cNvSpPr>
              <p:nvPr/>
            </p:nvSpPr>
            <p:spPr bwMode="auto">
              <a:xfrm>
                <a:off x="59" y="13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62"/>
              <p:cNvSpPr>
                <a:spLocks/>
              </p:cNvSpPr>
              <p:nvPr/>
            </p:nvSpPr>
            <p:spPr bwMode="auto">
              <a:xfrm>
                <a:off x="59" y="174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63"/>
              <p:cNvSpPr>
                <a:spLocks/>
              </p:cNvSpPr>
              <p:nvPr/>
            </p:nvSpPr>
            <p:spPr bwMode="auto">
              <a:xfrm>
                <a:off x="20" y="1985"/>
                <a:ext cx="3" cy="12"/>
              </a:xfrm>
              <a:custGeom>
                <a:avLst/>
                <a:gdLst>
                  <a:gd name="T0" fmla="*/ 0 w 1"/>
                  <a:gd name="T1" fmla="*/ 5 h 6"/>
                  <a:gd name="T2" fmla="*/ 0 w 1"/>
                  <a:gd name="T3" fmla="*/ 5 h 6"/>
                  <a:gd name="T4" fmla="*/ 1 w 1"/>
                  <a:gd name="T5" fmla="*/ 0 h 6"/>
                  <a:gd name="T6" fmla="*/ 1 w 1"/>
                  <a:gd name="T7" fmla="*/ 1 h 6"/>
                  <a:gd name="T8" fmla="*/ 0 w 1"/>
                  <a:gd name="T9" fmla="*/ 2 h 6"/>
                  <a:gd name="T10" fmla="*/ 0 w 1"/>
                  <a:gd name="T11" fmla="*/ 3 h 6"/>
                  <a:gd name="T12" fmla="*/ 0 w 1"/>
                  <a:gd name="T13" fmla="*/ 5 h 6"/>
                  <a:gd name="T14" fmla="*/ 0 w 1"/>
                  <a:gd name="T15" fmla="*/ 6 h 6"/>
                  <a:gd name="T16" fmla="*/ 0 w 1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6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64"/>
              <p:cNvSpPr>
                <a:spLocks/>
              </p:cNvSpPr>
              <p:nvPr/>
            </p:nvSpPr>
            <p:spPr bwMode="auto">
              <a:xfrm>
                <a:off x="105" y="1847"/>
                <a:ext cx="35" cy="79"/>
              </a:xfrm>
              <a:custGeom>
                <a:avLst/>
                <a:gdLst>
                  <a:gd name="T0" fmla="*/ 17 w 17"/>
                  <a:gd name="T1" fmla="*/ 1 h 39"/>
                  <a:gd name="T2" fmla="*/ 15 w 17"/>
                  <a:gd name="T3" fmla="*/ 1 h 39"/>
                  <a:gd name="T4" fmla="*/ 12 w 17"/>
                  <a:gd name="T5" fmla="*/ 1 h 39"/>
                  <a:gd name="T6" fmla="*/ 0 w 17"/>
                  <a:gd name="T7" fmla="*/ 19 h 39"/>
                  <a:gd name="T8" fmla="*/ 1 w 17"/>
                  <a:gd name="T9" fmla="*/ 22 h 39"/>
                  <a:gd name="T10" fmla="*/ 3 w 17"/>
                  <a:gd name="T11" fmla="*/ 26 h 39"/>
                  <a:gd name="T12" fmla="*/ 2 w 17"/>
                  <a:gd name="T13" fmla="*/ 31 h 39"/>
                  <a:gd name="T14" fmla="*/ 1 w 17"/>
                  <a:gd name="T15" fmla="*/ 33 h 39"/>
                  <a:gd name="T16" fmla="*/ 2 w 17"/>
                  <a:gd name="T17" fmla="*/ 34 h 39"/>
                  <a:gd name="T18" fmla="*/ 5 w 17"/>
                  <a:gd name="T19" fmla="*/ 39 h 39"/>
                  <a:gd name="T20" fmla="*/ 10 w 17"/>
                  <a:gd name="T21" fmla="*/ 32 h 39"/>
                  <a:gd name="T22" fmla="*/ 11 w 17"/>
                  <a:gd name="T23" fmla="*/ 32 h 39"/>
                  <a:gd name="T24" fmla="*/ 10 w 17"/>
                  <a:gd name="T25" fmla="*/ 31 h 39"/>
                  <a:gd name="T26" fmla="*/ 13 w 17"/>
                  <a:gd name="T27" fmla="*/ 25 h 39"/>
                  <a:gd name="T28" fmla="*/ 15 w 17"/>
                  <a:gd name="T29" fmla="*/ 24 h 39"/>
                  <a:gd name="T30" fmla="*/ 11 w 17"/>
                  <a:gd name="T31" fmla="*/ 20 h 39"/>
                  <a:gd name="T32" fmla="*/ 11 w 17"/>
                  <a:gd name="T33" fmla="*/ 20 h 39"/>
                  <a:gd name="T34" fmla="*/ 11 w 17"/>
                  <a:gd name="T35" fmla="*/ 11 h 39"/>
                  <a:gd name="T36" fmla="*/ 15 w 17"/>
                  <a:gd name="T37" fmla="*/ 4 h 39"/>
                  <a:gd name="T38" fmla="*/ 17 w 17"/>
                  <a:gd name="T3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39">
                    <a:moveTo>
                      <a:pt x="17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2" y="1"/>
                    </a:cubicBezTo>
                    <a:cubicBezTo>
                      <a:pt x="7" y="6"/>
                      <a:pt x="3" y="13"/>
                      <a:pt x="0" y="19"/>
                    </a:cubicBezTo>
                    <a:cubicBezTo>
                      <a:pt x="0" y="20"/>
                      <a:pt x="1" y="21"/>
                      <a:pt x="1" y="22"/>
                    </a:cubicBezTo>
                    <a:cubicBezTo>
                      <a:pt x="2" y="23"/>
                      <a:pt x="3" y="25"/>
                      <a:pt x="3" y="26"/>
                    </a:cubicBezTo>
                    <a:cubicBezTo>
                      <a:pt x="3" y="28"/>
                      <a:pt x="3" y="30"/>
                      <a:pt x="2" y="31"/>
                    </a:cubicBezTo>
                    <a:cubicBezTo>
                      <a:pt x="2" y="32"/>
                      <a:pt x="2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6"/>
                      <a:pt x="4" y="37"/>
                      <a:pt x="5" y="39"/>
                    </a:cubicBezTo>
                    <a:cubicBezTo>
                      <a:pt x="5" y="36"/>
                      <a:pt x="7" y="34"/>
                      <a:pt x="10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1" y="27"/>
                      <a:pt x="13" y="25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3" y="23"/>
                      <a:pt x="12" y="22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17"/>
                      <a:pt x="10" y="14"/>
                      <a:pt x="11" y="11"/>
                    </a:cubicBezTo>
                    <a:cubicBezTo>
                      <a:pt x="12" y="9"/>
                      <a:pt x="14" y="7"/>
                      <a:pt x="15" y="4"/>
                    </a:cubicBezTo>
                    <a:cubicBezTo>
                      <a:pt x="17" y="2"/>
                      <a:pt x="17" y="2"/>
                      <a:pt x="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65"/>
              <p:cNvSpPr>
                <a:spLocks noChangeArrowheads="1"/>
              </p:cNvSpPr>
              <p:nvPr/>
            </p:nvSpPr>
            <p:spPr bwMode="auto">
              <a:xfrm>
                <a:off x="-242" y="2086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166"/>
              <p:cNvSpPr>
                <a:spLocks/>
              </p:cNvSpPr>
              <p:nvPr/>
            </p:nvSpPr>
            <p:spPr bwMode="auto">
              <a:xfrm>
                <a:off x="1549" y="3880"/>
                <a:ext cx="126" cy="103"/>
              </a:xfrm>
              <a:custGeom>
                <a:avLst/>
                <a:gdLst>
                  <a:gd name="T0" fmla="*/ 25 w 62"/>
                  <a:gd name="T1" fmla="*/ 17 h 51"/>
                  <a:gd name="T2" fmla="*/ 23 w 62"/>
                  <a:gd name="T3" fmla="*/ 17 h 51"/>
                  <a:gd name="T4" fmla="*/ 21 w 62"/>
                  <a:gd name="T5" fmla="*/ 17 h 51"/>
                  <a:gd name="T6" fmla="*/ 22 w 62"/>
                  <a:gd name="T7" fmla="*/ 19 h 51"/>
                  <a:gd name="T8" fmla="*/ 19 w 62"/>
                  <a:gd name="T9" fmla="*/ 29 h 51"/>
                  <a:gd name="T10" fmla="*/ 12 w 62"/>
                  <a:gd name="T11" fmla="*/ 31 h 51"/>
                  <a:gd name="T12" fmla="*/ 7 w 62"/>
                  <a:gd name="T13" fmla="*/ 32 h 51"/>
                  <a:gd name="T14" fmla="*/ 7 w 62"/>
                  <a:gd name="T15" fmla="*/ 33 h 51"/>
                  <a:gd name="T16" fmla="*/ 0 w 62"/>
                  <a:gd name="T17" fmla="*/ 42 h 51"/>
                  <a:gd name="T18" fmla="*/ 4 w 62"/>
                  <a:gd name="T19" fmla="*/ 46 h 51"/>
                  <a:gd name="T20" fmla="*/ 6 w 62"/>
                  <a:gd name="T21" fmla="*/ 50 h 51"/>
                  <a:gd name="T22" fmla="*/ 7 w 62"/>
                  <a:gd name="T23" fmla="*/ 50 h 51"/>
                  <a:gd name="T24" fmla="*/ 16 w 62"/>
                  <a:gd name="T25" fmla="*/ 51 h 51"/>
                  <a:gd name="T26" fmla="*/ 17 w 62"/>
                  <a:gd name="T27" fmla="*/ 51 h 51"/>
                  <a:gd name="T28" fmla="*/ 19 w 62"/>
                  <a:gd name="T29" fmla="*/ 50 h 51"/>
                  <a:gd name="T30" fmla="*/ 24 w 62"/>
                  <a:gd name="T31" fmla="*/ 47 h 51"/>
                  <a:gd name="T32" fmla="*/ 28 w 62"/>
                  <a:gd name="T33" fmla="*/ 50 h 51"/>
                  <a:gd name="T34" fmla="*/ 29 w 62"/>
                  <a:gd name="T35" fmla="*/ 50 h 51"/>
                  <a:gd name="T36" fmla="*/ 29 w 62"/>
                  <a:gd name="T37" fmla="*/ 45 h 51"/>
                  <a:gd name="T38" fmla="*/ 39 w 62"/>
                  <a:gd name="T39" fmla="*/ 38 h 51"/>
                  <a:gd name="T40" fmla="*/ 49 w 62"/>
                  <a:gd name="T41" fmla="*/ 32 h 51"/>
                  <a:gd name="T42" fmla="*/ 49 w 62"/>
                  <a:gd name="T43" fmla="*/ 30 h 51"/>
                  <a:gd name="T44" fmla="*/ 50 w 62"/>
                  <a:gd name="T45" fmla="*/ 24 h 51"/>
                  <a:gd name="T46" fmla="*/ 57 w 62"/>
                  <a:gd name="T47" fmla="*/ 21 h 51"/>
                  <a:gd name="T48" fmla="*/ 59 w 62"/>
                  <a:gd name="T49" fmla="*/ 21 h 51"/>
                  <a:gd name="T50" fmla="*/ 60 w 62"/>
                  <a:gd name="T51" fmla="*/ 20 h 51"/>
                  <a:gd name="T52" fmla="*/ 62 w 62"/>
                  <a:gd name="T53" fmla="*/ 18 h 51"/>
                  <a:gd name="T54" fmla="*/ 55 w 62"/>
                  <a:gd name="T55" fmla="*/ 6 h 51"/>
                  <a:gd name="T56" fmla="*/ 59 w 62"/>
                  <a:gd name="T57" fmla="*/ 0 h 51"/>
                  <a:gd name="T58" fmla="*/ 45 w 62"/>
                  <a:gd name="T59" fmla="*/ 11 h 51"/>
                  <a:gd name="T60" fmla="*/ 45 w 62"/>
                  <a:gd name="T61" fmla="*/ 11 h 51"/>
                  <a:gd name="T62" fmla="*/ 25 w 62"/>
                  <a:gd name="T63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" h="51">
                    <a:moveTo>
                      <a:pt x="25" y="1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2" y="17"/>
                      <a:pt x="21" y="17"/>
                      <a:pt x="21" y="17"/>
                    </a:cubicBezTo>
                    <a:cubicBezTo>
                      <a:pt x="21" y="18"/>
                      <a:pt x="21" y="19"/>
                      <a:pt x="22" y="19"/>
                    </a:cubicBezTo>
                    <a:cubicBezTo>
                      <a:pt x="22" y="22"/>
                      <a:pt x="23" y="27"/>
                      <a:pt x="19" y="29"/>
                    </a:cubicBezTo>
                    <a:cubicBezTo>
                      <a:pt x="17" y="31"/>
                      <a:pt x="14" y="31"/>
                      <a:pt x="12" y="31"/>
                    </a:cubicBezTo>
                    <a:cubicBezTo>
                      <a:pt x="10" y="31"/>
                      <a:pt x="8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6" y="36"/>
                      <a:pt x="4" y="41"/>
                      <a:pt x="0" y="42"/>
                    </a:cubicBezTo>
                    <a:cubicBezTo>
                      <a:pt x="2" y="44"/>
                      <a:pt x="3" y="45"/>
                      <a:pt x="4" y="46"/>
                    </a:cubicBezTo>
                    <a:cubicBezTo>
                      <a:pt x="5" y="47"/>
                      <a:pt x="5" y="48"/>
                      <a:pt x="6" y="5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1" y="50"/>
                      <a:pt x="15" y="51"/>
                      <a:pt x="16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0" y="48"/>
                      <a:pt x="22" y="47"/>
                      <a:pt x="24" y="47"/>
                    </a:cubicBezTo>
                    <a:cubicBezTo>
                      <a:pt x="26" y="47"/>
                      <a:pt x="27" y="48"/>
                      <a:pt x="28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8" y="49"/>
                      <a:pt x="28" y="47"/>
                      <a:pt x="29" y="45"/>
                    </a:cubicBezTo>
                    <a:cubicBezTo>
                      <a:pt x="32" y="42"/>
                      <a:pt x="35" y="40"/>
                      <a:pt x="39" y="38"/>
                    </a:cubicBezTo>
                    <a:cubicBezTo>
                      <a:pt x="43" y="37"/>
                      <a:pt x="46" y="34"/>
                      <a:pt x="49" y="32"/>
                    </a:cubicBezTo>
                    <a:cubicBezTo>
                      <a:pt x="49" y="32"/>
                      <a:pt x="49" y="31"/>
                      <a:pt x="49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2" y="22"/>
                      <a:pt x="54" y="21"/>
                      <a:pt x="57" y="21"/>
                    </a:cubicBezTo>
                    <a:cubicBezTo>
                      <a:pt x="57" y="22"/>
                      <a:pt x="58" y="21"/>
                      <a:pt x="59" y="21"/>
                    </a:cubicBezTo>
                    <a:cubicBezTo>
                      <a:pt x="59" y="21"/>
                      <a:pt x="60" y="21"/>
                      <a:pt x="60" y="20"/>
                    </a:cubicBezTo>
                    <a:cubicBezTo>
                      <a:pt x="60" y="19"/>
                      <a:pt x="61" y="19"/>
                      <a:pt x="62" y="18"/>
                    </a:cubicBezTo>
                    <a:cubicBezTo>
                      <a:pt x="57" y="16"/>
                      <a:pt x="52" y="12"/>
                      <a:pt x="55" y="6"/>
                    </a:cubicBezTo>
                    <a:cubicBezTo>
                      <a:pt x="56" y="4"/>
                      <a:pt x="58" y="2"/>
                      <a:pt x="59" y="0"/>
                    </a:cubicBezTo>
                    <a:cubicBezTo>
                      <a:pt x="55" y="4"/>
                      <a:pt x="50" y="8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8" y="14"/>
                      <a:pt x="32" y="16"/>
                      <a:pt x="2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67"/>
              <p:cNvSpPr>
                <a:spLocks/>
              </p:cNvSpPr>
              <p:nvPr/>
            </p:nvSpPr>
            <p:spPr bwMode="auto">
              <a:xfrm>
                <a:off x="-1343" y="216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68"/>
              <p:cNvSpPr>
                <a:spLocks/>
              </p:cNvSpPr>
              <p:nvPr/>
            </p:nvSpPr>
            <p:spPr bwMode="auto">
              <a:xfrm>
                <a:off x="-1466" y="2029"/>
                <a:ext cx="71" cy="57"/>
              </a:xfrm>
              <a:custGeom>
                <a:avLst/>
                <a:gdLst>
                  <a:gd name="T0" fmla="*/ 7 w 35"/>
                  <a:gd name="T1" fmla="*/ 20 h 28"/>
                  <a:gd name="T2" fmla="*/ 10 w 35"/>
                  <a:gd name="T3" fmla="*/ 20 h 28"/>
                  <a:gd name="T4" fmla="*/ 12 w 35"/>
                  <a:gd name="T5" fmla="*/ 21 h 28"/>
                  <a:gd name="T6" fmla="*/ 12 w 35"/>
                  <a:gd name="T7" fmla="*/ 21 h 28"/>
                  <a:gd name="T8" fmla="*/ 14 w 35"/>
                  <a:gd name="T9" fmla="*/ 21 h 28"/>
                  <a:gd name="T10" fmla="*/ 14 w 35"/>
                  <a:gd name="T11" fmla="*/ 21 h 28"/>
                  <a:gd name="T12" fmla="*/ 16 w 35"/>
                  <a:gd name="T13" fmla="*/ 21 h 28"/>
                  <a:gd name="T14" fmla="*/ 16 w 35"/>
                  <a:gd name="T15" fmla="*/ 21 h 28"/>
                  <a:gd name="T16" fmla="*/ 17 w 35"/>
                  <a:gd name="T17" fmla="*/ 22 h 28"/>
                  <a:gd name="T18" fmla="*/ 17 w 35"/>
                  <a:gd name="T19" fmla="*/ 22 h 28"/>
                  <a:gd name="T20" fmla="*/ 18 w 35"/>
                  <a:gd name="T21" fmla="*/ 23 h 28"/>
                  <a:gd name="T22" fmla="*/ 19 w 35"/>
                  <a:gd name="T23" fmla="*/ 23 h 28"/>
                  <a:gd name="T24" fmla="*/ 19 w 35"/>
                  <a:gd name="T25" fmla="*/ 23 h 28"/>
                  <a:gd name="T26" fmla="*/ 19 w 35"/>
                  <a:gd name="T27" fmla="*/ 24 h 28"/>
                  <a:gd name="T28" fmla="*/ 19 w 35"/>
                  <a:gd name="T29" fmla="*/ 24 h 28"/>
                  <a:gd name="T30" fmla="*/ 19 w 35"/>
                  <a:gd name="T31" fmla="*/ 24 h 28"/>
                  <a:gd name="T32" fmla="*/ 19 w 35"/>
                  <a:gd name="T33" fmla="*/ 25 h 28"/>
                  <a:gd name="T34" fmla="*/ 19 w 35"/>
                  <a:gd name="T35" fmla="*/ 25 h 28"/>
                  <a:gd name="T36" fmla="*/ 19 w 35"/>
                  <a:gd name="T37" fmla="*/ 26 h 28"/>
                  <a:gd name="T38" fmla="*/ 18 w 35"/>
                  <a:gd name="T39" fmla="*/ 27 h 28"/>
                  <a:gd name="T40" fmla="*/ 17 w 35"/>
                  <a:gd name="T41" fmla="*/ 28 h 28"/>
                  <a:gd name="T42" fmla="*/ 21 w 35"/>
                  <a:gd name="T43" fmla="*/ 27 h 28"/>
                  <a:gd name="T44" fmla="*/ 19 w 35"/>
                  <a:gd name="T45" fmla="*/ 24 h 28"/>
                  <a:gd name="T46" fmla="*/ 20 w 35"/>
                  <a:gd name="T47" fmla="*/ 20 h 28"/>
                  <a:gd name="T48" fmla="*/ 29 w 35"/>
                  <a:gd name="T49" fmla="*/ 20 h 28"/>
                  <a:gd name="T50" fmla="*/ 32 w 35"/>
                  <a:gd name="T51" fmla="*/ 20 h 28"/>
                  <a:gd name="T52" fmla="*/ 35 w 35"/>
                  <a:gd name="T53" fmla="*/ 15 h 28"/>
                  <a:gd name="T54" fmla="*/ 35 w 35"/>
                  <a:gd name="T55" fmla="*/ 14 h 28"/>
                  <a:gd name="T56" fmla="*/ 30 w 35"/>
                  <a:gd name="T57" fmla="*/ 13 h 28"/>
                  <a:gd name="T58" fmla="*/ 30 w 35"/>
                  <a:gd name="T59" fmla="*/ 13 h 28"/>
                  <a:gd name="T60" fmla="*/ 34 w 35"/>
                  <a:gd name="T61" fmla="*/ 4 h 28"/>
                  <a:gd name="T62" fmla="*/ 34 w 35"/>
                  <a:gd name="T63" fmla="*/ 4 h 28"/>
                  <a:gd name="T64" fmla="*/ 27 w 35"/>
                  <a:gd name="T65" fmla="*/ 2 h 28"/>
                  <a:gd name="T66" fmla="*/ 21 w 35"/>
                  <a:gd name="T67" fmla="*/ 1 h 28"/>
                  <a:gd name="T68" fmla="*/ 19 w 35"/>
                  <a:gd name="T69" fmla="*/ 0 h 28"/>
                  <a:gd name="T70" fmla="*/ 18 w 35"/>
                  <a:gd name="T71" fmla="*/ 0 h 28"/>
                  <a:gd name="T72" fmla="*/ 14 w 35"/>
                  <a:gd name="T73" fmla="*/ 2 h 28"/>
                  <a:gd name="T74" fmla="*/ 14 w 35"/>
                  <a:gd name="T75" fmla="*/ 2 h 28"/>
                  <a:gd name="T76" fmla="*/ 15 w 35"/>
                  <a:gd name="T77" fmla="*/ 7 h 28"/>
                  <a:gd name="T78" fmla="*/ 14 w 35"/>
                  <a:gd name="T79" fmla="*/ 9 h 28"/>
                  <a:gd name="T80" fmla="*/ 15 w 35"/>
                  <a:gd name="T81" fmla="*/ 13 h 28"/>
                  <a:gd name="T82" fmla="*/ 15 w 35"/>
                  <a:gd name="T83" fmla="*/ 13 h 28"/>
                  <a:gd name="T84" fmla="*/ 17 w 35"/>
                  <a:gd name="T85" fmla="*/ 15 h 28"/>
                  <a:gd name="T86" fmla="*/ 14 w 35"/>
                  <a:gd name="T87" fmla="*/ 14 h 28"/>
                  <a:gd name="T88" fmla="*/ 14 w 35"/>
                  <a:gd name="T89" fmla="*/ 14 h 28"/>
                  <a:gd name="T90" fmla="*/ 14 w 35"/>
                  <a:gd name="T91" fmla="*/ 15 h 28"/>
                  <a:gd name="T92" fmla="*/ 14 w 35"/>
                  <a:gd name="T93" fmla="*/ 15 h 28"/>
                  <a:gd name="T94" fmla="*/ 13 w 35"/>
                  <a:gd name="T95" fmla="*/ 15 h 28"/>
                  <a:gd name="T96" fmla="*/ 12 w 35"/>
                  <a:gd name="T97" fmla="*/ 15 h 28"/>
                  <a:gd name="T98" fmla="*/ 12 w 35"/>
                  <a:gd name="T99" fmla="*/ 16 h 28"/>
                  <a:gd name="T100" fmla="*/ 12 w 35"/>
                  <a:gd name="T101" fmla="*/ 17 h 28"/>
                  <a:gd name="T102" fmla="*/ 12 w 35"/>
                  <a:gd name="T103" fmla="*/ 17 h 28"/>
                  <a:gd name="T104" fmla="*/ 12 w 35"/>
                  <a:gd name="T105" fmla="*/ 17 h 28"/>
                  <a:gd name="T106" fmla="*/ 12 w 35"/>
                  <a:gd name="T107" fmla="*/ 17 h 28"/>
                  <a:gd name="T108" fmla="*/ 14 w 35"/>
                  <a:gd name="T109" fmla="*/ 20 h 28"/>
                  <a:gd name="T110" fmla="*/ 11 w 35"/>
                  <a:gd name="T111" fmla="*/ 18 h 28"/>
                  <a:gd name="T112" fmla="*/ 11 w 35"/>
                  <a:gd name="T113" fmla="*/ 18 h 28"/>
                  <a:gd name="T114" fmla="*/ 4 w 35"/>
                  <a:gd name="T115" fmla="*/ 17 h 28"/>
                  <a:gd name="T116" fmla="*/ 0 w 35"/>
                  <a:gd name="T117" fmla="*/ 15 h 28"/>
                  <a:gd name="T118" fmla="*/ 0 w 35"/>
                  <a:gd name="T119" fmla="*/ 16 h 28"/>
                  <a:gd name="T120" fmla="*/ 4 w 35"/>
                  <a:gd name="T121" fmla="*/ 18 h 28"/>
                  <a:gd name="T122" fmla="*/ 6 w 35"/>
                  <a:gd name="T123" fmla="*/ 18 h 28"/>
                  <a:gd name="T124" fmla="*/ 7 w 35"/>
                  <a:gd name="T125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" h="28">
                    <a:moveTo>
                      <a:pt x="7" y="20"/>
                    </a:moveTo>
                    <a:cubicBezTo>
                      <a:pt x="8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6"/>
                      <a:pt x="19" y="25"/>
                      <a:pt x="19" y="24"/>
                    </a:cubicBezTo>
                    <a:cubicBezTo>
                      <a:pt x="19" y="22"/>
                      <a:pt x="19" y="21"/>
                      <a:pt x="20" y="20"/>
                    </a:cubicBezTo>
                    <a:cubicBezTo>
                      <a:pt x="22" y="18"/>
                      <a:pt x="25" y="19"/>
                      <a:pt x="29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3" y="19"/>
                      <a:pt x="34" y="17"/>
                      <a:pt x="35" y="15"/>
                    </a:cubicBezTo>
                    <a:cubicBezTo>
                      <a:pt x="35" y="15"/>
                      <a:pt x="35" y="15"/>
                      <a:pt x="35" y="14"/>
                    </a:cubicBezTo>
                    <a:cubicBezTo>
                      <a:pt x="33" y="15"/>
                      <a:pt x="31" y="14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8" y="9"/>
                      <a:pt x="31" y="6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2" y="3"/>
                      <a:pt x="29" y="3"/>
                      <a:pt x="27" y="2"/>
                    </a:cubicBezTo>
                    <a:cubicBezTo>
                      <a:pt x="25" y="2"/>
                      <a:pt x="23" y="2"/>
                      <a:pt x="21" y="1"/>
                    </a:cubicBezTo>
                    <a:cubicBezTo>
                      <a:pt x="20" y="1"/>
                      <a:pt x="19" y="1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6" y="5"/>
                      <a:pt x="15" y="7"/>
                    </a:cubicBezTo>
                    <a:cubicBezTo>
                      <a:pt x="15" y="8"/>
                      <a:pt x="15" y="8"/>
                      <a:pt x="14" y="9"/>
                    </a:cubicBezTo>
                    <a:cubicBezTo>
                      <a:pt x="15" y="10"/>
                      <a:pt x="16" y="11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8" y="19"/>
                      <a:pt x="6" y="18"/>
                      <a:pt x="4" y="17"/>
                    </a:cubicBezTo>
                    <a:cubicBezTo>
                      <a:pt x="3" y="16"/>
                      <a:pt x="1" y="16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4" y="18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6" y="19"/>
                      <a:pt x="7" y="19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69"/>
              <p:cNvSpPr>
                <a:spLocks/>
              </p:cNvSpPr>
              <p:nvPr/>
            </p:nvSpPr>
            <p:spPr bwMode="auto">
              <a:xfrm>
                <a:off x="-1640" y="2090"/>
                <a:ext cx="291" cy="279"/>
              </a:xfrm>
              <a:custGeom>
                <a:avLst/>
                <a:gdLst>
                  <a:gd name="T0" fmla="*/ 103 w 144"/>
                  <a:gd name="T1" fmla="*/ 123 h 138"/>
                  <a:gd name="T2" fmla="*/ 117 w 144"/>
                  <a:gd name="T3" fmla="*/ 126 h 138"/>
                  <a:gd name="T4" fmla="*/ 118 w 144"/>
                  <a:gd name="T5" fmla="*/ 122 h 138"/>
                  <a:gd name="T6" fmla="*/ 120 w 144"/>
                  <a:gd name="T7" fmla="*/ 120 h 138"/>
                  <a:gd name="T8" fmla="*/ 140 w 144"/>
                  <a:gd name="T9" fmla="*/ 84 h 138"/>
                  <a:gd name="T10" fmla="*/ 139 w 144"/>
                  <a:gd name="T11" fmla="*/ 70 h 138"/>
                  <a:gd name="T12" fmla="*/ 144 w 144"/>
                  <a:gd name="T13" fmla="*/ 63 h 138"/>
                  <a:gd name="T14" fmla="*/ 142 w 144"/>
                  <a:gd name="T15" fmla="*/ 50 h 138"/>
                  <a:gd name="T16" fmla="*/ 139 w 144"/>
                  <a:gd name="T17" fmla="*/ 43 h 138"/>
                  <a:gd name="T18" fmla="*/ 139 w 144"/>
                  <a:gd name="T19" fmla="*/ 42 h 138"/>
                  <a:gd name="T20" fmla="*/ 134 w 144"/>
                  <a:gd name="T21" fmla="*/ 36 h 138"/>
                  <a:gd name="T22" fmla="*/ 130 w 144"/>
                  <a:gd name="T23" fmla="*/ 17 h 138"/>
                  <a:gd name="T24" fmla="*/ 117 w 144"/>
                  <a:gd name="T25" fmla="*/ 28 h 138"/>
                  <a:gd name="T26" fmla="*/ 92 w 144"/>
                  <a:gd name="T27" fmla="*/ 5 h 138"/>
                  <a:gd name="T28" fmla="*/ 86 w 144"/>
                  <a:gd name="T29" fmla="*/ 16 h 138"/>
                  <a:gd name="T30" fmla="*/ 85 w 144"/>
                  <a:gd name="T31" fmla="*/ 16 h 138"/>
                  <a:gd name="T32" fmla="*/ 64 w 144"/>
                  <a:gd name="T33" fmla="*/ 12 h 138"/>
                  <a:gd name="T34" fmla="*/ 45 w 144"/>
                  <a:gd name="T35" fmla="*/ 0 h 138"/>
                  <a:gd name="T36" fmla="*/ 52 w 144"/>
                  <a:gd name="T37" fmla="*/ 16 h 138"/>
                  <a:gd name="T38" fmla="*/ 39 w 144"/>
                  <a:gd name="T39" fmla="*/ 27 h 138"/>
                  <a:gd name="T40" fmla="*/ 35 w 144"/>
                  <a:gd name="T41" fmla="*/ 34 h 138"/>
                  <a:gd name="T42" fmla="*/ 25 w 144"/>
                  <a:gd name="T43" fmla="*/ 34 h 138"/>
                  <a:gd name="T44" fmla="*/ 43 w 144"/>
                  <a:gd name="T45" fmla="*/ 51 h 138"/>
                  <a:gd name="T46" fmla="*/ 60 w 144"/>
                  <a:gd name="T47" fmla="*/ 52 h 138"/>
                  <a:gd name="T48" fmla="*/ 62 w 144"/>
                  <a:gd name="T49" fmla="*/ 54 h 138"/>
                  <a:gd name="T50" fmla="*/ 62 w 144"/>
                  <a:gd name="T51" fmla="*/ 54 h 138"/>
                  <a:gd name="T52" fmla="*/ 63 w 144"/>
                  <a:gd name="T53" fmla="*/ 60 h 138"/>
                  <a:gd name="T54" fmla="*/ 47 w 144"/>
                  <a:gd name="T55" fmla="*/ 63 h 138"/>
                  <a:gd name="T56" fmla="*/ 46 w 144"/>
                  <a:gd name="T57" fmla="*/ 69 h 138"/>
                  <a:gd name="T58" fmla="*/ 38 w 144"/>
                  <a:gd name="T59" fmla="*/ 79 h 138"/>
                  <a:gd name="T60" fmla="*/ 37 w 144"/>
                  <a:gd name="T61" fmla="*/ 82 h 138"/>
                  <a:gd name="T62" fmla="*/ 43 w 144"/>
                  <a:gd name="T63" fmla="*/ 82 h 138"/>
                  <a:gd name="T64" fmla="*/ 54 w 144"/>
                  <a:gd name="T65" fmla="*/ 76 h 138"/>
                  <a:gd name="T66" fmla="*/ 56 w 144"/>
                  <a:gd name="T67" fmla="*/ 83 h 138"/>
                  <a:gd name="T68" fmla="*/ 66 w 144"/>
                  <a:gd name="T69" fmla="*/ 89 h 138"/>
                  <a:gd name="T70" fmla="*/ 42 w 144"/>
                  <a:gd name="T71" fmla="*/ 89 h 138"/>
                  <a:gd name="T72" fmla="*/ 36 w 144"/>
                  <a:gd name="T73" fmla="*/ 90 h 138"/>
                  <a:gd name="T74" fmla="*/ 30 w 144"/>
                  <a:gd name="T75" fmla="*/ 88 h 138"/>
                  <a:gd name="T76" fmla="*/ 23 w 144"/>
                  <a:gd name="T77" fmla="*/ 96 h 138"/>
                  <a:gd name="T78" fmla="*/ 25 w 144"/>
                  <a:gd name="T79" fmla="*/ 98 h 138"/>
                  <a:gd name="T80" fmla="*/ 25 w 144"/>
                  <a:gd name="T81" fmla="*/ 99 h 138"/>
                  <a:gd name="T82" fmla="*/ 25 w 144"/>
                  <a:gd name="T83" fmla="*/ 101 h 138"/>
                  <a:gd name="T84" fmla="*/ 22 w 144"/>
                  <a:gd name="T85" fmla="*/ 102 h 138"/>
                  <a:gd name="T86" fmla="*/ 22 w 144"/>
                  <a:gd name="T87" fmla="*/ 105 h 138"/>
                  <a:gd name="T88" fmla="*/ 22 w 144"/>
                  <a:gd name="T89" fmla="*/ 107 h 138"/>
                  <a:gd name="T90" fmla="*/ 7 w 144"/>
                  <a:gd name="T91" fmla="*/ 110 h 138"/>
                  <a:gd name="T92" fmla="*/ 6 w 144"/>
                  <a:gd name="T93" fmla="*/ 115 h 138"/>
                  <a:gd name="T94" fmla="*/ 3 w 144"/>
                  <a:gd name="T95" fmla="*/ 118 h 138"/>
                  <a:gd name="T96" fmla="*/ 22 w 144"/>
                  <a:gd name="T97" fmla="*/ 123 h 138"/>
                  <a:gd name="T98" fmla="*/ 21 w 144"/>
                  <a:gd name="T99" fmla="*/ 134 h 138"/>
                  <a:gd name="T100" fmla="*/ 24 w 144"/>
                  <a:gd name="T101" fmla="*/ 134 h 138"/>
                  <a:gd name="T102" fmla="*/ 27 w 144"/>
                  <a:gd name="T103" fmla="*/ 134 h 138"/>
                  <a:gd name="T104" fmla="*/ 31 w 144"/>
                  <a:gd name="T105" fmla="*/ 135 h 138"/>
                  <a:gd name="T106" fmla="*/ 44 w 144"/>
                  <a:gd name="T107" fmla="*/ 135 h 138"/>
                  <a:gd name="T108" fmla="*/ 56 w 144"/>
                  <a:gd name="T109" fmla="*/ 134 h 138"/>
                  <a:gd name="T110" fmla="*/ 66 w 144"/>
                  <a:gd name="T111" fmla="*/ 131 h 138"/>
                  <a:gd name="T112" fmla="*/ 69 w 144"/>
                  <a:gd name="T113" fmla="*/ 130 h 138"/>
                  <a:gd name="T114" fmla="*/ 82 w 144"/>
                  <a:gd name="T115" fmla="*/ 126 h 138"/>
                  <a:gd name="T116" fmla="*/ 93 w 144"/>
                  <a:gd name="T117" fmla="*/ 12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4" h="138"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0" y="122"/>
                      <a:pt x="102" y="122"/>
                      <a:pt x="103" y="123"/>
                    </a:cubicBezTo>
                    <a:cubicBezTo>
                      <a:pt x="104" y="123"/>
                      <a:pt x="104" y="124"/>
                      <a:pt x="104" y="124"/>
                    </a:cubicBezTo>
                    <a:cubicBezTo>
                      <a:pt x="107" y="123"/>
                      <a:pt x="107" y="123"/>
                      <a:pt x="107" y="123"/>
                    </a:cubicBezTo>
                    <a:cubicBezTo>
                      <a:pt x="109" y="123"/>
                      <a:pt x="111" y="122"/>
                      <a:pt x="114" y="123"/>
                    </a:cubicBezTo>
                    <a:cubicBezTo>
                      <a:pt x="116" y="123"/>
                      <a:pt x="117" y="124"/>
                      <a:pt x="117" y="126"/>
                    </a:cubicBezTo>
                    <a:cubicBezTo>
                      <a:pt x="117" y="126"/>
                      <a:pt x="117" y="126"/>
                      <a:pt x="117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18" y="122"/>
                      <a:pt x="118" y="122"/>
                      <a:pt x="118" y="122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119" y="121"/>
                      <a:pt x="120" y="121"/>
                      <a:pt x="120" y="120"/>
                    </a:cubicBezTo>
                    <a:cubicBezTo>
                      <a:pt x="120" y="119"/>
                      <a:pt x="122" y="117"/>
                      <a:pt x="123" y="116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30" y="108"/>
                      <a:pt x="135" y="100"/>
                      <a:pt x="140" y="92"/>
                    </a:cubicBezTo>
                    <a:cubicBezTo>
                      <a:pt x="141" y="90"/>
                      <a:pt x="141" y="87"/>
                      <a:pt x="140" y="84"/>
                    </a:cubicBezTo>
                    <a:cubicBezTo>
                      <a:pt x="140" y="83"/>
                      <a:pt x="140" y="82"/>
                      <a:pt x="140" y="80"/>
                    </a:cubicBezTo>
                    <a:cubicBezTo>
                      <a:pt x="140" y="79"/>
                      <a:pt x="140" y="78"/>
                      <a:pt x="140" y="78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8" y="75"/>
                      <a:pt x="137" y="73"/>
                      <a:pt x="139" y="70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39" y="69"/>
                      <a:pt x="140" y="69"/>
                      <a:pt x="141" y="69"/>
                    </a:cubicBezTo>
                    <a:cubicBezTo>
                      <a:pt x="141" y="68"/>
                      <a:pt x="141" y="68"/>
                      <a:pt x="141" y="67"/>
                    </a:cubicBezTo>
                    <a:cubicBezTo>
                      <a:pt x="141" y="66"/>
                      <a:pt x="142" y="64"/>
                      <a:pt x="144" y="63"/>
                    </a:cubicBezTo>
                    <a:cubicBezTo>
                      <a:pt x="144" y="62"/>
                      <a:pt x="144" y="62"/>
                      <a:pt x="144" y="62"/>
                    </a:cubicBezTo>
                    <a:cubicBezTo>
                      <a:pt x="144" y="62"/>
                      <a:pt x="144" y="61"/>
                      <a:pt x="143" y="61"/>
                    </a:cubicBezTo>
                    <a:cubicBezTo>
                      <a:pt x="142" y="59"/>
                      <a:pt x="141" y="58"/>
                      <a:pt x="141" y="56"/>
                    </a:cubicBezTo>
                    <a:cubicBezTo>
                      <a:pt x="141" y="54"/>
                      <a:pt x="141" y="52"/>
                      <a:pt x="142" y="50"/>
                    </a:cubicBezTo>
                    <a:cubicBezTo>
                      <a:pt x="142" y="49"/>
                      <a:pt x="143" y="48"/>
                      <a:pt x="143" y="47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1" y="46"/>
                      <a:pt x="140" y="45"/>
                      <a:pt x="139" y="43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40" y="41"/>
                      <a:pt x="140" y="41"/>
                      <a:pt x="140" y="40"/>
                    </a:cubicBezTo>
                    <a:cubicBezTo>
                      <a:pt x="141" y="40"/>
                      <a:pt x="141" y="40"/>
                      <a:pt x="142" y="40"/>
                    </a:cubicBezTo>
                    <a:cubicBezTo>
                      <a:pt x="140" y="39"/>
                      <a:pt x="138" y="39"/>
                      <a:pt x="136" y="38"/>
                    </a:cubicBezTo>
                    <a:cubicBezTo>
                      <a:pt x="135" y="38"/>
                      <a:pt x="134" y="37"/>
                      <a:pt x="134" y="36"/>
                    </a:cubicBezTo>
                    <a:cubicBezTo>
                      <a:pt x="133" y="34"/>
                      <a:pt x="133" y="32"/>
                      <a:pt x="135" y="30"/>
                    </a:cubicBezTo>
                    <a:cubicBezTo>
                      <a:pt x="133" y="29"/>
                      <a:pt x="132" y="29"/>
                      <a:pt x="131" y="27"/>
                    </a:cubicBezTo>
                    <a:cubicBezTo>
                      <a:pt x="131" y="25"/>
                      <a:pt x="130" y="23"/>
                      <a:pt x="130" y="20"/>
                    </a:cubicBezTo>
                    <a:cubicBezTo>
                      <a:pt x="130" y="19"/>
                      <a:pt x="130" y="18"/>
                      <a:pt x="130" y="17"/>
                    </a:cubicBezTo>
                    <a:cubicBezTo>
                      <a:pt x="128" y="17"/>
                      <a:pt x="127" y="17"/>
                      <a:pt x="126" y="17"/>
                    </a:cubicBezTo>
                    <a:cubicBezTo>
                      <a:pt x="126" y="18"/>
                      <a:pt x="127" y="18"/>
                      <a:pt x="127" y="18"/>
                    </a:cubicBezTo>
                    <a:cubicBezTo>
                      <a:pt x="128" y="20"/>
                      <a:pt x="128" y="22"/>
                      <a:pt x="127" y="24"/>
                    </a:cubicBezTo>
                    <a:cubicBezTo>
                      <a:pt x="125" y="27"/>
                      <a:pt x="122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09" y="28"/>
                      <a:pt x="98" y="13"/>
                      <a:pt x="95" y="8"/>
                    </a:cubicBezTo>
                    <a:cubicBezTo>
                      <a:pt x="95" y="7"/>
                      <a:pt x="94" y="6"/>
                      <a:pt x="94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0" y="4"/>
                      <a:pt x="87" y="5"/>
                      <a:pt x="85" y="5"/>
                    </a:cubicBezTo>
                    <a:cubicBezTo>
                      <a:pt x="85" y="6"/>
                      <a:pt x="85" y="6"/>
                      <a:pt x="86" y="7"/>
                    </a:cubicBezTo>
                    <a:cubicBezTo>
                      <a:pt x="87" y="9"/>
                      <a:pt x="87" y="12"/>
                      <a:pt x="87" y="14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3" y="17"/>
                      <a:pt x="81" y="15"/>
                      <a:pt x="78" y="13"/>
                    </a:cubicBezTo>
                    <a:cubicBezTo>
                      <a:pt x="76" y="11"/>
                      <a:pt x="74" y="9"/>
                      <a:pt x="71" y="7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10"/>
                      <a:pt x="69" y="14"/>
                      <a:pt x="64" y="12"/>
                    </a:cubicBezTo>
                    <a:cubicBezTo>
                      <a:pt x="61" y="11"/>
                      <a:pt x="61" y="7"/>
                      <a:pt x="61" y="5"/>
                    </a:cubicBezTo>
                    <a:cubicBezTo>
                      <a:pt x="61" y="4"/>
                      <a:pt x="61" y="4"/>
                      <a:pt x="61" y="3"/>
                    </a:cubicBezTo>
                    <a:cubicBezTo>
                      <a:pt x="60" y="1"/>
                      <a:pt x="51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2"/>
                      <a:pt x="47" y="6"/>
                      <a:pt x="45" y="8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11"/>
                      <a:pt x="47" y="13"/>
                      <a:pt x="47" y="14"/>
                    </a:cubicBezTo>
                    <a:cubicBezTo>
                      <a:pt x="49" y="14"/>
                      <a:pt x="51" y="15"/>
                      <a:pt x="52" y="16"/>
                    </a:cubicBezTo>
                    <a:cubicBezTo>
                      <a:pt x="53" y="19"/>
                      <a:pt x="53" y="23"/>
                      <a:pt x="52" y="25"/>
                    </a:cubicBezTo>
                    <a:cubicBezTo>
                      <a:pt x="51" y="27"/>
                      <a:pt x="49" y="28"/>
                      <a:pt x="47" y="28"/>
                    </a:cubicBezTo>
                    <a:cubicBezTo>
                      <a:pt x="45" y="28"/>
                      <a:pt x="43" y="28"/>
                      <a:pt x="42" y="27"/>
                    </a:cubicBezTo>
                    <a:cubicBezTo>
                      <a:pt x="41" y="27"/>
                      <a:pt x="40" y="27"/>
                      <a:pt x="39" y="27"/>
                    </a:cubicBezTo>
                    <a:cubicBezTo>
                      <a:pt x="37" y="27"/>
                      <a:pt x="36" y="28"/>
                      <a:pt x="35" y="30"/>
                    </a:cubicBezTo>
                    <a:cubicBezTo>
                      <a:pt x="36" y="31"/>
                      <a:pt x="36" y="31"/>
                      <a:pt x="36" y="32"/>
                    </a:cubicBezTo>
                    <a:cubicBezTo>
                      <a:pt x="36" y="33"/>
                      <a:pt x="35" y="33"/>
                      <a:pt x="35" y="33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1" y="35"/>
                    </a:cubicBezTo>
                    <a:cubicBezTo>
                      <a:pt x="29" y="34"/>
                      <a:pt x="27" y="34"/>
                      <a:pt x="25" y="34"/>
                    </a:cubicBezTo>
                    <a:cubicBezTo>
                      <a:pt x="26" y="35"/>
                      <a:pt x="26" y="36"/>
                      <a:pt x="27" y="37"/>
                    </a:cubicBezTo>
                    <a:cubicBezTo>
                      <a:pt x="28" y="38"/>
                      <a:pt x="30" y="38"/>
                      <a:pt x="32" y="38"/>
                    </a:cubicBezTo>
                    <a:cubicBezTo>
                      <a:pt x="36" y="38"/>
                      <a:pt x="42" y="38"/>
                      <a:pt x="44" y="44"/>
                    </a:cubicBezTo>
                    <a:cubicBezTo>
                      <a:pt x="44" y="46"/>
                      <a:pt x="44" y="49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1" y="52"/>
                      <a:pt x="55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9" y="52"/>
                      <a:pt x="59" y="52"/>
                      <a:pt x="60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2"/>
                      <a:pt x="61" y="53"/>
                      <a:pt x="61" y="53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2" y="53"/>
                      <a:pt x="62" y="54"/>
                      <a:pt x="62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58" y="63"/>
                      <a:pt x="55" y="64"/>
                      <a:pt x="51" y="64"/>
                    </a:cubicBezTo>
                    <a:cubicBezTo>
                      <a:pt x="50" y="64"/>
                      <a:pt x="48" y="64"/>
                      <a:pt x="48" y="63"/>
                    </a:cubicBezTo>
                    <a:cubicBezTo>
                      <a:pt x="48" y="63"/>
                      <a:pt x="47" y="63"/>
                      <a:pt x="47" y="63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5"/>
                      <a:pt x="45" y="66"/>
                      <a:pt x="44" y="66"/>
                    </a:cubicBezTo>
                    <a:cubicBezTo>
                      <a:pt x="45" y="66"/>
                      <a:pt x="45" y="67"/>
                      <a:pt x="45" y="67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3" y="72"/>
                      <a:pt x="42" y="72"/>
                      <a:pt x="42" y="72"/>
                    </a:cubicBezTo>
                    <a:cubicBezTo>
                      <a:pt x="41" y="73"/>
                      <a:pt x="40" y="74"/>
                      <a:pt x="40" y="75"/>
                    </a:cubicBezTo>
                    <a:cubicBezTo>
                      <a:pt x="39" y="76"/>
                      <a:pt x="39" y="78"/>
                      <a:pt x="38" y="79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9"/>
                      <a:pt x="36" y="80"/>
                      <a:pt x="36" y="80"/>
                    </a:cubicBezTo>
                    <a:cubicBezTo>
                      <a:pt x="36" y="80"/>
                      <a:pt x="36" y="81"/>
                      <a:pt x="36" y="81"/>
                    </a:cubicBezTo>
                    <a:cubicBezTo>
                      <a:pt x="36" y="81"/>
                      <a:pt x="36" y="82"/>
                      <a:pt x="37" y="82"/>
                    </a:cubicBezTo>
                    <a:cubicBezTo>
                      <a:pt x="37" y="82"/>
                      <a:pt x="37" y="82"/>
                      <a:pt x="37" y="81"/>
                    </a:cubicBezTo>
                    <a:cubicBezTo>
                      <a:pt x="38" y="81"/>
                      <a:pt x="39" y="81"/>
                      <a:pt x="40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2" y="81"/>
                      <a:pt x="43" y="82"/>
                      <a:pt x="43" y="82"/>
                    </a:cubicBezTo>
                    <a:cubicBezTo>
                      <a:pt x="44" y="81"/>
                      <a:pt x="46" y="80"/>
                      <a:pt x="47" y="79"/>
                    </a:cubicBezTo>
                    <a:cubicBezTo>
                      <a:pt x="49" y="77"/>
                      <a:pt x="50" y="77"/>
                      <a:pt x="52" y="77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5" y="80"/>
                      <a:pt x="55" y="81"/>
                      <a:pt x="54" y="83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8" y="83"/>
                      <a:pt x="60" y="84"/>
                      <a:pt x="60" y="86"/>
                    </a:cubicBezTo>
                    <a:cubicBezTo>
                      <a:pt x="60" y="86"/>
                      <a:pt x="60" y="87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9"/>
                      <a:pt x="59" y="89"/>
                      <a:pt x="59" y="90"/>
                    </a:cubicBezTo>
                    <a:cubicBezTo>
                      <a:pt x="57" y="90"/>
                      <a:pt x="55" y="91"/>
                      <a:pt x="42" y="89"/>
                    </a:cubicBezTo>
                    <a:cubicBezTo>
                      <a:pt x="41" y="90"/>
                      <a:pt x="40" y="90"/>
                      <a:pt x="39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9"/>
                      <a:pt x="28" y="90"/>
                      <a:pt x="27" y="91"/>
                    </a:cubicBezTo>
                    <a:cubicBezTo>
                      <a:pt x="25" y="92"/>
                      <a:pt x="24" y="92"/>
                      <a:pt x="22" y="92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1" y="93"/>
                      <a:pt x="22" y="95"/>
                      <a:pt x="23" y="96"/>
                    </a:cubicBezTo>
                    <a:cubicBezTo>
                      <a:pt x="24" y="96"/>
                      <a:pt x="24" y="97"/>
                      <a:pt x="2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4" y="97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25" y="100"/>
                      <a:pt x="25" y="101"/>
                      <a:pt x="25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3" y="102"/>
                      <a:pt x="23" y="102"/>
                      <a:pt x="23" y="102"/>
                    </a:cubicBezTo>
                    <a:cubicBezTo>
                      <a:pt x="23" y="102"/>
                      <a:pt x="22" y="102"/>
                      <a:pt x="22" y="102"/>
                    </a:cubicBezTo>
                    <a:cubicBezTo>
                      <a:pt x="22" y="103"/>
                      <a:pt x="22" y="10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06"/>
                      <a:pt x="22" y="106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9" y="109"/>
                      <a:pt x="16" y="109"/>
                      <a:pt x="13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10"/>
                      <a:pt x="8" y="110"/>
                      <a:pt x="7" y="110"/>
                    </a:cubicBezTo>
                    <a:cubicBezTo>
                      <a:pt x="6" y="110"/>
                      <a:pt x="5" y="110"/>
                      <a:pt x="4" y="110"/>
                    </a:cubicBezTo>
                    <a:cubicBezTo>
                      <a:pt x="5" y="110"/>
                      <a:pt x="5" y="111"/>
                      <a:pt x="5" y="112"/>
                    </a:cubicBezTo>
                    <a:cubicBezTo>
                      <a:pt x="5" y="112"/>
                      <a:pt x="5" y="113"/>
                      <a:pt x="4" y="113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2" y="115"/>
                      <a:pt x="1" y="115"/>
                      <a:pt x="0" y="115"/>
                    </a:cubicBezTo>
                    <a:cubicBezTo>
                      <a:pt x="1" y="116"/>
                      <a:pt x="2" y="117"/>
                      <a:pt x="3" y="118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22" y="116"/>
                      <a:pt x="22" y="116"/>
                      <a:pt x="23" y="117"/>
                    </a:cubicBezTo>
                    <a:cubicBezTo>
                      <a:pt x="24" y="118"/>
                      <a:pt x="25" y="120"/>
                      <a:pt x="24" y="121"/>
                    </a:cubicBezTo>
                    <a:cubicBezTo>
                      <a:pt x="24" y="122"/>
                      <a:pt x="23" y="123"/>
                      <a:pt x="22" y="123"/>
                    </a:cubicBezTo>
                    <a:cubicBezTo>
                      <a:pt x="22" y="124"/>
                      <a:pt x="22" y="124"/>
                      <a:pt x="23" y="124"/>
                    </a:cubicBezTo>
                    <a:cubicBezTo>
                      <a:pt x="24" y="124"/>
                      <a:pt x="25" y="125"/>
                      <a:pt x="26" y="126"/>
                    </a:cubicBezTo>
                    <a:cubicBezTo>
                      <a:pt x="27" y="127"/>
                      <a:pt x="27" y="128"/>
                      <a:pt x="26" y="129"/>
                    </a:cubicBezTo>
                    <a:cubicBezTo>
                      <a:pt x="25" y="131"/>
                      <a:pt x="23" y="133"/>
                      <a:pt x="21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4" y="134"/>
                      <a:pt x="24" y="134"/>
                    </a:cubicBezTo>
                    <a:cubicBezTo>
                      <a:pt x="24" y="134"/>
                      <a:pt x="24" y="134"/>
                      <a:pt x="24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6" y="136"/>
                      <a:pt x="26" y="136"/>
                    </a:cubicBezTo>
                    <a:cubicBezTo>
                      <a:pt x="26" y="136"/>
                      <a:pt x="26" y="136"/>
                      <a:pt x="26" y="136"/>
                    </a:cubicBezTo>
                    <a:cubicBezTo>
                      <a:pt x="27" y="135"/>
                      <a:pt x="29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3" y="135"/>
                      <a:pt x="36" y="136"/>
                      <a:pt x="37" y="137"/>
                    </a:cubicBezTo>
                    <a:cubicBezTo>
                      <a:pt x="39" y="137"/>
                      <a:pt x="41" y="138"/>
                      <a:pt x="42" y="138"/>
                    </a:cubicBezTo>
                    <a:cubicBezTo>
                      <a:pt x="42" y="137"/>
                      <a:pt x="43" y="137"/>
                      <a:pt x="43" y="136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46" y="135"/>
                      <a:pt x="49" y="135"/>
                      <a:pt x="50" y="137"/>
                    </a:cubicBezTo>
                    <a:cubicBezTo>
                      <a:pt x="50" y="136"/>
                      <a:pt x="51" y="136"/>
                      <a:pt x="51" y="135"/>
                    </a:cubicBezTo>
                    <a:cubicBezTo>
                      <a:pt x="53" y="135"/>
                      <a:pt x="54" y="134"/>
                      <a:pt x="55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3"/>
                      <a:pt x="55" y="133"/>
                      <a:pt x="55" y="133"/>
                    </a:cubicBezTo>
                    <a:cubicBezTo>
                      <a:pt x="54" y="131"/>
                      <a:pt x="54" y="129"/>
                      <a:pt x="54" y="127"/>
                    </a:cubicBezTo>
                    <a:cubicBezTo>
                      <a:pt x="55" y="126"/>
                      <a:pt x="56" y="125"/>
                      <a:pt x="57" y="125"/>
                    </a:cubicBezTo>
                    <a:cubicBezTo>
                      <a:pt x="61" y="125"/>
                      <a:pt x="65" y="127"/>
                      <a:pt x="66" y="131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8" y="131"/>
                      <a:pt x="68" y="131"/>
                      <a:pt x="69" y="130"/>
                    </a:cubicBezTo>
                    <a:cubicBezTo>
                      <a:pt x="70" y="128"/>
                      <a:pt x="72" y="127"/>
                      <a:pt x="74" y="126"/>
                    </a:cubicBezTo>
                    <a:cubicBezTo>
                      <a:pt x="75" y="125"/>
                      <a:pt x="78" y="126"/>
                      <a:pt x="79" y="127"/>
                    </a:cubicBezTo>
                    <a:cubicBezTo>
                      <a:pt x="79" y="127"/>
                      <a:pt x="79" y="127"/>
                      <a:pt x="79" y="127"/>
                    </a:cubicBezTo>
                    <a:cubicBezTo>
                      <a:pt x="80" y="127"/>
                      <a:pt x="81" y="126"/>
                      <a:pt x="82" y="126"/>
                    </a:cubicBezTo>
                    <a:cubicBezTo>
                      <a:pt x="81" y="125"/>
                      <a:pt x="81" y="124"/>
                      <a:pt x="81" y="123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6" y="120"/>
                      <a:pt x="90" y="120"/>
                      <a:pt x="93" y="121"/>
                    </a:cubicBezTo>
                    <a:cubicBezTo>
                      <a:pt x="95" y="122"/>
                      <a:pt x="96" y="123"/>
                      <a:pt x="98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70"/>
              <p:cNvSpPr>
                <a:spLocks/>
              </p:cNvSpPr>
              <p:nvPr/>
            </p:nvSpPr>
            <p:spPr bwMode="auto">
              <a:xfrm>
                <a:off x="-1630" y="2286"/>
                <a:ext cx="21" cy="8"/>
              </a:xfrm>
              <a:custGeom>
                <a:avLst/>
                <a:gdLst>
                  <a:gd name="T0" fmla="*/ 0 w 10"/>
                  <a:gd name="T1" fmla="*/ 0 h 4"/>
                  <a:gd name="T2" fmla="*/ 0 w 10"/>
                  <a:gd name="T3" fmla="*/ 1 h 4"/>
                  <a:gd name="T4" fmla="*/ 5 w 10"/>
                  <a:gd name="T5" fmla="*/ 4 h 4"/>
                  <a:gd name="T6" fmla="*/ 5 w 10"/>
                  <a:gd name="T7" fmla="*/ 3 h 4"/>
                  <a:gd name="T8" fmla="*/ 6 w 10"/>
                  <a:gd name="T9" fmla="*/ 3 h 4"/>
                  <a:gd name="T10" fmla="*/ 10 w 10"/>
                  <a:gd name="T11" fmla="*/ 2 h 4"/>
                  <a:gd name="T12" fmla="*/ 7 w 10"/>
                  <a:gd name="T13" fmla="*/ 1 h 4"/>
                  <a:gd name="T14" fmla="*/ 0 w 10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4" y="3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9" y="2"/>
                      <a:pt x="10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171"/>
              <p:cNvSpPr>
                <a:spLocks/>
              </p:cNvSpPr>
              <p:nvPr/>
            </p:nvSpPr>
            <p:spPr bwMode="auto">
              <a:xfrm>
                <a:off x="93" y="2792"/>
                <a:ext cx="435" cy="309"/>
              </a:xfrm>
              <a:custGeom>
                <a:avLst/>
                <a:gdLst>
                  <a:gd name="T0" fmla="*/ 92 w 215"/>
                  <a:gd name="T1" fmla="*/ 142 h 153"/>
                  <a:gd name="T2" fmla="*/ 95 w 215"/>
                  <a:gd name="T3" fmla="*/ 142 h 153"/>
                  <a:gd name="T4" fmla="*/ 96 w 215"/>
                  <a:gd name="T5" fmla="*/ 140 h 153"/>
                  <a:gd name="T6" fmla="*/ 97 w 215"/>
                  <a:gd name="T7" fmla="*/ 139 h 153"/>
                  <a:gd name="T8" fmla="*/ 105 w 215"/>
                  <a:gd name="T9" fmla="*/ 137 h 153"/>
                  <a:gd name="T10" fmla="*/ 109 w 215"/>
                  <a:gd name="T11" fmla="*/ 133 h 153"/>
                  <a:gd name="T12" fmla="*/ 121 w 215"/>
                  <a:gd name="T13" fmla="*/ 118 h 153"/>
                  <a:gd name="T14" fmla="*/ 124 w 215"/>
                  <a:gd name="T15" fmla="*/ 124 h 153"/>
                  <a:gd name="T16" fmla="*/ 125 w 215"/>
                  <a:gd name="T17" fmla="*/ 125 h 153"/>
                  <a:gd name="T18" fmla="*/ 125 w 215"/>
                  <a:gd name="T19" fmla="*/ 126 h 153"/>
                  <a:gd name="T20" fmla="*/ 136 w 215"/>
                  <a:gd name="T21" fmla="*/ 123 h 153"/>
                  <a:gd name="T22" fmla="*/ 141 w 215"/>
                  <a:gd name="T23" fmla="*/ 125 h 153"/>
                  <a:gd name="T24" fmla="*/ 147 w 215"/>
                  <a:gd name="T25" fmla="*/ 122 h 153"/>
                  <a:gd name="T26" fmla="*/ 160 w 215"/>
                  <a:gd name="T27" fmla="*/ 113 h 153"/>
                  <a:gd name="T28" fmla="*/ 172 w 215"/>
                  <a:gd name="T29" fmla="*/ 103 h 153"/>
                  <a:gd name="T30" fmla="*/ 177 w 215"/>
                  <a:gd name="T31" fmla="*/ 93 h 153"/>
                  <a:gd name="T32" fmla="*/ 182 w 215"/>
                  <a:gd name="T33" fmla="*/ 77 h 153"/>
                  <a:gd name="T34" fmla="*/ 188 w 215"/>
                  <a:gd name="T35" fmla="*/ 54 h 153"/>
                  <a:gd name="T36" fmla="*/ 199 w 215"/>
                  <a:gd name="T37" fmla="*/ 32 h 153"/>
                  <a:gd name="T38" fmla="*/ 213 w 215"/>
                  <a:gd name="T39" fmla="*/ 24 h 153"/>
                  <a:gd name="T40" fmla="*/ 215 w 215"/>
                  <a:gd name="T41" fmla="*/ 21 h 153"/>
                  <a:gd name="T42" fmla="*/ 214 w 215"/>
                  <a:gd name="T43" fmla="*/ 19 h 153"/>
                  <a:gd name="T44" fmla="*/ 214 w 215"/>
                  <a:gd name="T45" fmla="*/ 17 h 153"/>
                  <a:gd name="T46" fmla="*/ 213 w 215"/>
                  <a:gd name="T47" fmla="*/ 16 h 153"/>
                  <a:gd name="T48" fmla="*/ 207 w 215"/>
                  <a:gd name="T49" fmla="*/ 18 h 153"/>
                  <a:gd name="T50" fmla="*/ 198 w 215"/>
                  <a:gd name="T51" fmla="*/ 11 h 153"/>
                  <a:gd name="T52" fmla="*/ 192 w 215"/>
                  <a:gd name="T53" fmla="*/ 4 h 153"/>
                  <a:gd name="T54" fmla="*/ 192 w 215"/>
                  <a:gd name="T55" fmla="*/ 5 h 153"/>
                  <a:gd name="T56" fmla="*/ 188 w 215"/>
                  <a:gd name="T57" fmla="*/ 7 h 153"/>
                  <a:gd name="T58" fmla="*/ 184 w 215"/>
                  <a:gd name="T59" fmla="*/ 8 h 153"/>
                  <a:gd name="T60" fmla="*/ 175 w 215"/>
                  <a:gd name="T61" fmla="*/ 10 h 153"/>
                  <a:gd name="T62" fmla="*/ 162 w 215"/>
                  <a:gd name="T63" fmla="*/ 2 h 153"/>
                  <a:gd name="T64" fmla="*/ 136 w 215"/>
                  <a:gd name="T65" fmla="*/ 6 h 153"/>
                  <a:gd name="T66" fmla="*/ 126 w 215"/>
                  <a:gd name="T67" fmla="*/ 22 h 153"/>
                  <a:gd name="T68" fmla="*/ 124 w 215"/>
                  <a:gd name="T69" fmla="*/ 23 h 153"/>
                  <a:gd name="T70" fmla="*/ 110 w 215"/>
                  <a:gd name="T71" fmla="*/ 28 h 153"/>
                  <a:gd name="T72" fmla="*/ 104 w 215"/>
                  <a:gd name="T73" fmla="*/ 34 h 153"/>
                  <a:gd name="T74" fmla="*/ 81 w 215"/>
                  <a:gd name="T75" fmla="*/ 41 h 153"/>
                  <a:gd name="T76" fmla="*/ 85 w 215"/>
                  <a:gd name="T77" fmla="*/ 51 h 153"/>
                  <a:gd name="T78" fmla="*/ 26 w 215"/>
                  <a:gd name="T79" fmla="*/ 47 h 153"/>
                  <a:gd name="T80" fmla="*/ 25 w 215"/>
                  <a:gd name="T81" fmla="*/ 61 h 153"/>
                  <a:gd name="T82" fmla="*/ 10 w 215"/>
                  <a:gd name="T83" fmla="*/ 65 h 153"/>
                  <a:gd name="T84" fmla="*/ 7 w 215"/>
                  <a:gd name="T85" fmla="*/ 79 h 153"/>
                  <a:gd name="T86" fmla="*/ 8 w 215"/>
                  <a:gd name="T87" fmla="*/ 94 h 153"/>
                  <a:gd name="T88" fmla="*/ 2 w 215"/>
                  <a:gd name="T89" fmla="*/ 107 h 153"/>
                  <a:gd name="T90" fmla="*/ 5 w 215"/>
                  <a:gd name="T91" fmla="*/ 112 h 153"/>
                  <a:gd name="T92" fmla="*/ 8 w 215"/>
                  <a:gd name="T93" fmla="*/ 117 h 153"/>
                  <a:gd name="T94" fmla="*/ 13 w 215"/>
                  <a:gd name="T95" fmla="*/ 123 h 153"/>
                  <a:gd name="T96" fmla="*/ 19 w 215"/>
                  <a:gd name="T97" fmla="*/ 128 h 153"/>
                  <a:gd name="T98" fmla="*/ 45 w 215"/>
                  <a:gd name="T99" fmla="*/ 146 h 153"/>
                  <a:gd name="T100" fmla="*/ 55 w 215"/>
                  <a:gd name="T101" fmla="*/ 150 h 153"/>
                  <a:gd name="T102" fmla="*/ 60 w 215"/>
                  <a:gd name="T103" fmla="*/ 152 h 153"/>
                  <a:gd name="T104" fmla="*/ 64 w 215"/>
                  <a:gd name="T105" fmla="*/ 153 h 153"/>
                  <a:gd name="T106" fmla="*/ 71 w 215"/>
                  <a:gd name="T107" fmla="*/ 153 h 153"/>
                  <a:gd name="T108" fmla="*/ 76 w 215"/>
                  <a:gd name="T109" fmla="*/ 153 h 153"/>
                  <a:gd name="T110" fmla="*/ 80 w 215"/>
                  <a:gd name="T111" fmla="*/ 151 h 153"/>
                  <a:gd name="T112" fmla="*/ 82 w 215"/>
                  <a:gd name="T113" fmla="*/ 150 h 153"/>
                  <a:gd name="T114" fmla="*/ 83 w 215"/>
                  <a:gd name="T115" fmla="*/ 147 h 153"/>
                  <a:gd name="T116" fmla="*/ 84 w 215"/>
                  <a:gd name="T117" fmla="*/ 145 h 153"/>
                  <a:gd name="T118" fmla="*/ 85 w 215"/>
                  <a:gd name="T119" fmla="*/ 144 h 153"/>
                  <a:gd name="T120" fmla="*/ 87 w 215"/>
                  <a:gd name="T121" fmla="*/ 143 h 153"/>
                  <a:gd name="T122" fmla="*/ 88 w 215"/>
                  <a:gd name="T123" fmla="*/ 14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5" h="153">
                    <a:moveTo>
                      <a:pt x="90" y="142"/>
                    </a:moveTo>
                    <a:cubicBezTo>
                      <a:pt x="90" y="142"/>
                      <a:pt x="90" y="142"/>
                      <a:pt x="90" y="142"/>
                    </a:cubicBezTo>
                    <a:cubicBezTo>
                      <a:pt x="91" y="142"/>
                      <a:pt x="92" y="142"/>
                      <a:pt x="92" y="142"/>
                    </a:cubicBezTo>
                    <a:cubicBezTo>
                      <a:pt x="95" y="141"/>
                      <a:pt x="95" y="141"/>
                      <a:pt x="95" y="141"/>
                    </a:cubicBezTo>
                    <a:cubicBezTo>
                      <a:pt x="95" y="142"/>
                      <a:pt x="95" y="142"/>
                      <a:pt x="95" y="142"/>
                    </a:cubicBezTo>
                    <a:cubicBezTo>
                      <a:pt x="95" y="142"/>
                      <a:pt x="95" y="142"/>
                      <a:pt x="95" y="142"/>
                    </a:cubicBezTo>
                    <a:cubicBezTo>
                      <a:pt x="95" y="141"/>
                      <a:pt x="95" y="141"/>
                      <a:pt x="95" y="141"/>
                    </a:cubicBezTo>
                    <a:cubicBezTo>
                      <a:pt x="95" y="141"/>
                      <a:pt x="95" y="141"/>
                      <a:pt x="95" y="141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1" y="135"/>
                      <a:pt x="103" y="135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6" y="137"/>
                      <a:pt x="106" y="137"/>
                    </a:cubicBezTo>
                    <a:cubicBezTo>
                      <a:pt x="107" y="136"/>
                      <a:pt x="108" y="134"/>
                      <a:pt x="109" y="133"/>
                    </a:cubicBezTo>
                    <a:cubicBezTo>
                      <a:pt x="111" y="130"/>
                      <a:pt x="114" y="128"/>
                      <a:pt x="116" y="127"/>
                    </a:cubicBezTo>
                    <a:cubicBezTo>
                      <a:pt x="118" y="125"/>
                      <a:pt x="120" y="124"/>
                      <a:pt x="122" y="124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4" y="124"/>
                      <a:pt x="124" y="124"/>
                      <a:pt x="124" y="124"/>
                    </a:cubicBezTo>
                    <a:cubicBezTo>
                      <a:pt x="124" y="124"/>
                      <a:pt x="124" y="124"/>
                      <a:pt x="124" y="124"/>
                    </a:cubicBezTo>
                    <a:cubicBezTo>
                      <a:pt x="124" y="124"/>
                      <a:pt x="124" y="124"/>
                      <a:pt x="124" y="124"/>
                    </a:cubicBezTo>
                    <a:cubicBezTo>
                      <a:pt x="124" y="124"/>
                      <a:pt x="125" y="124"/>
                      <a:pt x="125" y="125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125" y="125"/>
                      <a:pt x="125" y="125"/>
                      <a:pt x="125" y="126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30" y="125"/>
                      <a:pt x="130" y="125"/>
                      <a:pt x="130" y="125"/>
                    </a:cubicBezTo>
                    <a:cubicBezTo>
                      <a:pt x="132" y="124"/>
                      <a:pt x="134" y="124"/>
                      <a:pt x="136" y="123"/>
                    </a:cubicBezTo>
                    <a:cubicBezTo>
                      <a:pt x="138" y="123"/>
                      <a:pt x="139" y="124"/>
                      <a:pt x="140" y="125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42" y="124"/>
                      <a:pt x="142" y="123"/>
                      <a:pt x="143" y="123"/>
                    </a:cubicBezTo>
                    <a:cubicBezTo>
                      <a:pt x="144" y="123"/>
                      <a:pt x="145" y="122"/>
                      <a:pt x="147" y="122"/>
                    </a:cubicBezTo>
                    <a:cubicBezTo>
                      <a:pt x="150" y="122"/>
                      <a:pt x="152" y="121"/>
                      <a:pt x="155" y="120"/>
                    </a:cubicBezTo>
                    <a:cubicBezTo>
                      <a:pt x="154" y="119"/>
                      <a:pt x="154" y="118"/>
                      <a:pt x="154" y="117"/>
                    </a:cubicBezTo>
                    <a:cubicBezTo>
                      <a:pt x="155" y="115"/>
                      <a:pt x="158" y="114"/>
                      <a:pt x="160" y="113"/>
                    </a:cubicBezTo>
                    <a:cubicBezTo>
                      <a:pt x="162" y="113"/>
                      <a:pt x="164" y="114"/>
                      <a:pt x="166" y="115"/>
                    </a:cubicBezTo>
                    <a:cubicBezTo>
                      <a:pt x="167" y="115"/>
                      <a:pt x="167" y="115"/>
                      <a:pt x="168" y="115"/>
                    </a:cubicBezTo>
                    <a:cubicBezTo>
                      <a:pt x="171" y="114"/>
                      <a:pt x="171" y="108"/>
                      <a:pt x="172" y="103"/>
                    </a:cubicBezTo>
                    <a:cubicBezTo>
                      <a:pt x="172" y="101"/>
                      <a:pt x="172" y="98"/>
                      <a:pt x="173" y="96"/>
                    </a:cubicBezTo>
                    <a:cubicBezTo>
                      <a:pt x="174" y="94"/>
                      <a:pt x="175" y="93"/>
                      <a:pt x="176" y="93"/>
                    </a:cubicBezTo>
                    <a:cubicBezTo>
                      <a:pt x="177" y="93"/>
                      <a:pt x="177" y="93"/>
                      <a:pt x="177" y="93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9"/>
                      <a:pt x="181" y="79"/>
                      <a:pt x="182" y="78"/>
                    </a:cubicBezTo>
                    <a:cubicBezTo>
                      <a:pt x="182" y="77"/>
                      <a:pt x="182" y="77"/>
                      <a:pt x="182" y="77"/>
                    </a:cubicBezTo>
                    <a:cubicBezTo>
                      <a:pt x="181" y="76"/>
                      <a:pt x="180" y="75"/>
                      <a:pt x="180" y="74"/>
                    </a:cubicBezTo>
                    <a:cubicBezTo>
                      <a:pt x="182" y="67"/>
                      <a:pt x="184" y="61"/>
                      <a:pt x="188" y="55"/>
                    </a:cubicBezTo>
                    <a:cubicBezTo>
                      <a:pt x="188" y="54"/>
                      <a:pt x="188" y="54"/>
                      <a:pt x="188" y="54"/>
                    </a:cubicBezTo>
                    <a:cubicBezTo>
                      <a:pt x="189" y="54"/>
                      <a:pt x="189" y="53"/>
                      <a:pt x="190" y="53"/>
                    </a:cubicBezTo>
                    <a:cubicBezTo>
                      <a:pt x="191" y="52"/>
                      <a:pt x="191" y="50"/>
                      <a:pt x="191" y="49"/>
                    </a:cubicBezTo>
                    <a:cubicBezTo>
                      <a:pt x="191" y="42"/>
                      <a:pt x="194" y="36"/>
                      <a:pt x="199" y="32"/>
                    </a:cubicBezTo>
                    <a:cubicBezTo>
                      <a:pt x="201" y="30"/>
                      <a:pt x="203" y="29"/>
                      <a:pt x="206" y="29"/>
                    </a:cubicBezTo>
                    <a:cubicBezTo>
                      <a:pt x="208" y="29"/>
                      <a:pt x="209" y="29"/>
                      <a:pt x="210" y="28"/>
                    </a:cubicBezTo>
                    <a:cubicBezTo>
                      <a:pt x="211" y="28"/>
                      <a:pt x="212" y="26"/>
                      <a:pt x="213" y="24"/>
                    </a:cubicBezTo>
                    <a:cubicBezTo>
                      <a:pt x="214" y="23"/>
                      <a:pt x="214" y="22"/>
                      <a:pt x="214" y="21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5" y="21"/>
                      <a:pt x="215" y="21"/>
                      <a:pt x="215" y="21"/>
                    </a:cubicBezTo>
                    <a:cubicBezTo>
                      <a:pt x="215" y="21"/>
                      <a:pt x="215" y="21"/>
                      <a:pt x="215" y="21"/>
                    </a:cubicBezTo>
                    <a:cubicBezTo>
                      <a:pt x="215" y="20"/>
                      <a:pt x="214" y="20"/>
                      <a:pt x="214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4" y="19"/>
                      <a:pt x="214" y="18"/>
                      <a:pt x="214" y="18"/>
                    </a:cubicBezTo>
                    <a:cubicBezTo>
                      <a:pt x="214" y="17"/>
                      <a:pt x="214" y="17"/>
                      <a:pt x="214" y="17"/>
                    </a:cubicBezTo>
                    <a:cubicBezTo>
                      <a:pt x="214" y="17"/>
                      <a:pt x="214" y="17"/>
                      <a:pt x="214" y="17"/>
                    </a:cubicBezTo>
                    <a:cubicBezTo>
                      <a:pt x="214" y="16"/>
                      <a:pt x="214" y="16"/>
                      <a:pt x="214" y="16"/>
                    </a:cubicBezTo>
                    <a:cubicBezTo>
                      <a:pt x="214" y="16"/>
                      <a:pt x="214" y="16"/>
                      <a:pt x="214" y="16"/>
                    </a:cubicBezTo>
                    <a:cubicBezTo>
                      <a:pt x="213" y="16"/>
                      <a:pt x="213" y="16"/>
                      <a:pt x="213" y="16"/>
                    </a:cubicBezTo>
                    <a:cubicBezTo>
                      <a:pt x="212" y="16"/>
                      <a:pt x="212" y="16"/>
                      <a:pt x="212" y="16"/>
                    </a:cubicBezTo>
                    <a:cubicBezTo>
                      <a:pt x="211" y="18"/>
                      <a:pt x="209" y="18"/>
                      <a:pt x="207" y="18"/>
                    </a:cubicBezTo>
                    <a:cubicBezTo>
                      <a:pt x="207" y="18"/>
                      <a:pt x="207" y="18"/>
                      <a:pt x="207" y="18"/>
                    </a:cubicBezTo>
                    <a:cubicBezTo>
                      <a:pt x="205" y="16"/>
                      <a:pt x="203" y="15"/>
                      <a:pt x="203" y="13"/>
                    </a:cubicBezTo>
                    <a:cubicBezTo>
                      <a:pt x="202" y="12"/>
                      <a:pt x="202" y="12"/>
                      <a:pt x="202" y="11"/>
                    </a:cubicBezTo>
                    <a:cubicBezTo>
                      <a:pt x="201" y="12"/>
                      <a:pt x="199" y="12"/>
                      <a:pt x="198" y="11"/>
                    </a:cubicBezTo>
                    <a:cubicBezTo>
                      <a:pt x="195" y="11"/>
                      <a:pt x="193" y="8"/>
                      <a:pt x="192" y="6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1" y="6"/>
                      <a:pt x="190" y="6"/>
                      <a:pt x="189" y="7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86" y="7"/>
                      <a:pt x="186" y="7"/>
                      <a:pt x="186" y="7"/>
                    </a:cubicBezTo>
                    <a:cubicBezTo>
                      <a:pt x="186" y="7"/>
                      <a:pt x="186" y="7"/>
                      <a:pt x="186" y="7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9" y="10"/>
                      <a:pt x="177" y="10"/>
                      <a:pt x="175" y="10"/>
                    </a:cubicBezTo>
                    <a:cubicBezTo>
                      <a:pt x="172" y="8"/>
                      <a:pt x="170" y="6"/>
                      <a:pt x="169" y="2"/>
                    </a:cubicBezTo>
                    <a:cubicBezTo>
                      <a:pt x="169" y="0"/>
                      <a:pt x="168" y="0"/>
                      <a:pt x="165" y="0"/>
                    </a:cubicBezTo>
                    <a:cubicBezTo>
                      <a:pt x="164" y="0"/>
                      <a:pt x="163" y="1"/>
                      <a:pt x="162" y="2"/>
                    </a:cubicBezTo>
                    <a:cubicBezTo>
                      <a:pt x="160" y="4"/>
                      <a:pt x="158" y="5"/>
                      <a:pt x="155" y="5"/>
                    </a:cubicBezTo>
                    <a:cubicBezTo>
                      <a:pt x="152" y="6"/>
                      <a:pt x="150" y="5"/>
                      <a:pt x="147" y="5"/>
                    </a:cubicBezTo>
                    <a:cubicBezTo>
                      <a:pt x="142" y="3"/>
                      <a:pt x="139" y="3"/>
                      <a:pt x="136" y="6"/>
                    </a:cubicBezTo>
                    <a:cubicBezTo>
                      <a:pt x="136" y="7"/>
                      <a:pt x="136" y="9"/>
                      <a:pt x="136" y="11"/>
                    </a:cubicBezTo>
                    <a:cubicBezTo>
                      <a:pt x="135" y="15"/>
                      <a:pt x="134" y="21"/>
                      <a:pt x="130" y="22"/>
                    </a:cubicBezTo>
                    <a:cubicBezTo>
                      <a:pt x="129" y="23"/>
                      <a:pt x="127" y="23"/>
                      <a:pt x="126" y="22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4" y="22"/>
                      <a:pt x="124" y="22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25" y="25"/>
                      <a:pt x="124" y="26"/>
                      <a:pt x="123" y="28"/>
                    </a:cubicBezTo>
                    <a:cubicBezTo>
                      <a:pt x="122" y="29"/>
                      <a:pt x="119" y="30"/>
                      <a:pt x="117" y="31"/>
                    </a:cubicBezTo>
                    <a:cubicBezTo>
                      <a:pt x="114" y="30"/>
                      <a:pt x="112" y="30"/>
                      <a:pt x="110" y="28"/>
                    </a:cubicBezTo>
                    <a:cubicBezTo>
                      <a:pt x="109" y="27"/>
                      <a:pt x="107" y="26"/>
                      <a:pt x="106" y="26"/>
                    </a:cubicBezTo>
                    <a:cubicBezTo>
                      <a:pt x="106" y="27"/>
                      <a:pt x="106" y="27"/>
                      <a:pt x="106" y="28"/>
                    </a:cubicBezTo>
                    <a:cubicBezTo>
                      <a:pt x="106" y="30"/>
                      <a:pt x="106" y="32"/>
                      <a:pt x="104" y="34"/>
                    </a:cubicBezTo>
                    <a:cubicBezTo>
                      <a:pt x="101" y="37"/>
                      <a:pt x="97" y="37"/>
                      <a:pt x="91" y="38"/>
                    </a:cubicBezTo>
                    <a:cubicBezTo>
                      <a:pt x="88" y="38"/>
                      <a:pt x="85" y="39"/>
                      <a:pt x="82" y="40"/>
                    </a:cubicBezTo>
                    <a:cubicBezTo>
                      <a:pt x="81" y="40"/>
                      <a:pt x="81" y="41"/>
                      <a:pt x="81" y="41"/>
                    </a:cubicBezTo>
                    <a:cubicBezTo>
                      <a:pt x="81" y="42"/>
                      <a:pt x="83" y="44"/>
                      <a:pt x="84" y="45"/>
                    </a:cubicBezTo>
                    <a:cubicBezTo>
                      <a:pt x="84" y="46"/>
                      <a:pt x="84" y="46"/>
                      <a:pt x="85" y="47"/>
                    </a:cubicBezTo>
                    <a:cubicBezTo>
                      <a:pt x="86" y="48"/>
                      <a:pt x="86" y="49"/>
                      <a:pt x="85" y="51"/>
                    </a:cubicBezTo>
                    <a:cubicBezTo>
                      <a:pt x="81" y="55"/>
                      <a:pt x="49" y="60"/>
                      <a:pt x="45" y="59"/>
                    </a:cubicBezTo>
                    <a:cubicBezTo>
                      <a:pt x="41" y="58"/>
                      <a:pt x="37" y="55"/>
                      <a:pt x="34" y="52"/>
                    </a:cubicBezTo>
                    <a:cubicBezTo>
                      <a:pt x="32" y="50"/>
                      <a:pt x="29" y="48"/>
                      <a:pt x="26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3" y="47"/>
                      <a:pt x="22" y="48"/>
                      <a:pt x="24" y="56"/>
                    </a:cubicBez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3" y="66"/>
                      <a:pt x="18" y="65"/>
                      <a:pt x="13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2" y="66"/>
                      <a:pt x="13" y="68"/>
                      <a:pt x="13" y="71"/>
                    </a:cubicBezTo>
                    <a:cubicBezTo>
                      <a:pt x="14" y="73"/>
                      <a:pt x="13" y="75"/>
                      <a:pt x="12" y="77"/>
                    </a:cubicBezTo>
                    <a:cubicBezTo>
                      <a:pt x="10" y="78"/>
                      <a:pt x="9" y="79"/>
                      <a:pt x="7" y="79"/>
                    </a:cubicBezTo>
                    <a:cubicBezTo>
                      <a:pt x="5" y="79"/>
                      <a:pt x="5" y="79"/>
                      <a:pt x="4" y="80"/>
                    </a:cubicBezTo>
                    <a:cubicBezTo>
                      <a:pt x="4" y="81"/>
                      <a:pt x="6" y="85"/>
                      <a:pt x="7" y="86"/>
                    </a:cubicBezTo>
                    <a:cubicBezTo>
                      <a:pt x="8" y="89"/>
                      <a:pt x="10" y="91"/>
                      <a:pt x="8" y="94"/>
                    </a:cubicBezTo>
                    <a:cubicBezTo>
                      <a:pt x="7" y="97"/>
                      <a:pt x="4" y="100"/>
                      <a:pt x="1" y="102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" y="105"/>
                      <a:pt x="2" y="106"/>
                      <a:pt x="2" y="107"/>
                    </a:cubicBezTo>
                    <a:cubicBezTo>
                      <a:pt x="3" y="108"/>
                      <a:pt x="3" y="108"/>
                      <a:pt x="3" y="109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4" y="110"/>
                      <a:pt x="4" y="111"/>
                      <a:pt x="5" y="112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6" y="114"/>
                      <a:pt x="6" y="115"/>
                      <a:pt x="7" y="116"/>
                    </a:cubicBezTo>
                    <a:cubicBezTo>
                      <a:pt x="7" y="116"/>
                      <a:pt x="7" y="117"/>
                      <a:pt x="8" y="117"/>
                    </a:cubicBezTo>
                    <a:cubicBezTo>
                      <a:pt x="8" y="117"/>
                      <a:pt x="9" y="119"/>
                      <a:pt x="9" y="119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1" y="121"/>
                      <a:pt x="12" y="122"/>
                      <a:pt x="13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22" y="129"/>
                      <a:pt x="22" y="129"/>
                      <a:pt x="22" y="129"/>
                    </a:cubicBezTo>
                    <a:cubicBezTo>
                      <a:pt x="29" y="134"/>
                      <a:pt x="35" y="140"/>
                      <a:pt x="41" y="146"/>
                    </a:cubicBezTo>
                    <a:cubicBezTo>
                      <a:pt x="42" y="147"/>
                      <a:pt x="44" y="147"/>
                      <a:pt x="45" y="146"/>
                    </a:cubicBezTo>
                    <a:cubicBezTo>
                      <a:pt x="49" y="146"/>
                      <a:pt x="49" y="146"/>
                      <a:pt x="49" y="146"/>
                    </a:cubicBezTo>
                    <a:cubicBezTo>
                      <a:pt x="49" y="147"/>
                      <a:pt x="50" y="147"/>
                      <a:pt x="50" y="147"/>
                    </a:cubicBezTo>
                    <a:cubicBezTo>
                      <a:pt x="52" y="148"/>
                      <a:pt x="54" y="149"/>
                      <a:pt x="55" y="150"/>
                    </a:cubicBezTo>
                    <a:cubicBezTo>
                      <a:pt x="56" y="151"/>
                      <a:pt x="57" y="151"/>
                      <a:pt x="58" y="152"/>
                    </a:cubicBezTo>
                    <a:cubicBezTo>
                      <a:pt x="59" y="152"/>
                      <a:pt x="59" y="152"/>
                      <a:pt x="59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3"/>
                      <a:pt x="62" y="153"/>
                      <a:pt x="63" y="153"/>
                    </a:cubicBezTo>
                    <a:cubicBezTo>
                      <a:pt x="64" y="153"/>
                      <a:pt x="64" y="153"/>
                      <a:pt x="64" y="153"/>
                    </a:cubicBezTo>
                    <a:cubicBezTo>
                      <a:pt x="66" y="153"/>
                      <a:pt x="66" y="153"/>
                      <a:pt x="66" y="153"/>
                    </a:cubicBezTo>
                    <a:cubicBezTo>
                      <a:pt x="69" y="153"/>
                      <a:pt x="69" y="153"/>
                      <a:pt x="69" y="153"/>
                    </a:cubicBezTo>
                    <a:cubicBezTo>
                      <a:pt x="71" y="153"/>
                      <a:pt x="71" y="153"/>
                      <a:pt x="71" y="153"/>
                    </a:cubicBezTo>
                    <a:cubicBezTo>
                      <a:pt x="73" y="153"/>
                      <a:pt x="73" y="153"/>
                      <a:pt x="73" y="153"/>
                    </a:cubicBezTo>
                    <a:cubicBezTo>
                      <a:pt x="74" y="153"/>
                      <a:pt x="74" y="153"/>
                      <a:pt x="74" y="153"/>
                    </a:cubicBezTo>
                    <a:cubicBezTo>
                      <a:pt x="76" y="153"/>
                      <a:pt x="76" y="153"/>
                      <a:pt x="76" y="153"/>
                    </a:cubicBezTo>
                    <a:cubicBezTo>
                      <a:pt x="77" y="152"/>
                      <a:pt x="77" y="152"/>
                      <a:pt x="77" y="152"/>
                    </a:cubicBezTo>
                    <a:cubicBezTo>
                      <a:pt x="78" y="152"/>
                      <a:pt x="78" y="152"/>
                      <a:pt x="79" y="151"/>
                    </a:cubicBezTo>
                    <a:cubicBezTo>
                      <a:pt x="80" y="151"/>
                      <a:pt x="80" y="151"/>
                      <a:pt x="80" y="151"/>
                    </a:cubicBezTo>
                    <a:cubicBezTo>
                      <a:pt x="81" y="151"/>
                      <a:pt x="81" y="151"/>
                      <a:pt x="81" y="151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3" y="148"/>
                      <a:pt x="83" y="147"/>
                    </a:cubicBez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47"/>
                      <a:pt x="83" y="147"/>
                      <a:pt x="84" y="147"/>
                    </a:cubicBezTo>
                    <a:cubicBezTo>
                      <a:pt x="84" y="146"/>
                      <a:pt x="84" y="146"/>
                      <a:pt x="84" y="146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5"/>
                      <a:pt x="85" y="145"/>
                      <a:pt x="85" y="144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88" y="143"/>
                      <a:pt x="88" y="143"/>
                      <a:pt x="88" y="143"/>
                    </a:cubicBezTo>
                    <a:cubicBezTo>
                      <a:pt x="88" y="143"/>
                      <a:pt x="88" y="143"/>
                      <a:pt x="88" y="143"/>
                    </a:cubicBezTo>
                    <a:cubicBezTo>
                      <a:pt x="88" y="143"/>
                      <a:pt x="88" y="143"/>
                      <a:pt x="88" y="143"/>
                    </a:cubicBezTo>
                    <a:lnTo>
                      <a:pt x="90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72"/>
              <p:cNvSpPr>
                <a:spLocks/>
              </p:cNvSpPr>
              <p:nvPr/>
            </p:nvSpPr>
            <p:spPr bwMode="auto">
              <a:xfrm>
                <a:off x="291" y="1944"/>
                <a:ext cx="324" cy="261"/>
              </a:xfrm>
              <a:custGeom>
                <a:avLst/>
                <a:gdLst>
                  <a:gd name="T0" fmla="*/ 70 w 160"/>
                  <a:gd name="T1" fmla="*/ 113 h 129"/>
                  <a:gd name="T2" fmla="*/ 85 w 160"/>
                  <a:gd name="T3" fmla="*/ 120 h 129"/>
                  <a:gd name="T4" fmla="*/ 87 w 160"/>
                  <a:gd name="T5" fmla="*/ 129 h 129"/>
                  <a:gd name="T6" fmla="*/ 88 w 160"/>
                  <a:gd name="T7" fmla="*/ 129 h 129"/>
                  <a:gd name="T8" fmla="*/ 103 w 160"/>
                  <a:gd name="T9" fmla="*/ 123 h 129"/>
                  <a:gd name="T10" fmla="*/ 112 w 160"/>
                  <a:gd name="T11" fmla="*/ 124 h 129"/>
                  <a:gd name="T12" fmla="*/ 120 w 160"/>
                  <a:gd name="T13" fmla="*/ 113 h 129"/>
                  <a:gd name="T14" fmla="*/ 130 w 160"/>
                  <a:gd name="T15" fmla="*/ 103 h 129"/>
                  <a:gd name="T16" fmla="*/ 141 w 160"/>
                  <a:gd name="T17" fmla="*/ 87 h 129"/>
                  <a:gd name="T18" fmla="*/ 140 w 160"/>
                  <a:gd name="T19" fmla="*/ 71 h 129"/>
                  <a:gd name="T20" fmla="*/ 149 w 160"/>
                  <a:gd name="T21" fmla="*/ 60 h 129"/>
                  <a:gd name="T22" fmla="*/ 158 w 160"/>
                  <a:gd name="T23" fmla="*/ 49 h 129"/>
                  <a:gd name="T24" fmla="*/ 160 w 160"/>
                  <a:gd name="T25" fmla="*/ 45 h 129"/>
                  <a:gd name="T26" fmla="*/ 153 w 160"/>
                  <a:gd name="T27" fmla="*/ 36 h 129"/>
                  <a:gd name="T28" fmla="*/ 154 w 160"/>
                  <a:gd name="T29" fmla="*/ 31 h 129"/>
                  <a:gd name="T30" fmla="*/ 154 w 160"/>
                  <a:gd name="T31" fmla="*/ 28 h 129"/>
                  <a:gd name="T32" fmla="*/ 137 w 160"/>
                  <a:gd name="T33" fmla="*/ 20 h 129"/>
                  <a:gd name="T34" fmla="*/ 116 w 160"/>
                  <a:gd name="T35" fmla="*/ 10 h 129"/>
                  <a:gd name="T36" fmla="*/ 98 w 160"/>
                  <a:gd name="T37" fmla="*/ 0 h 129"/>
                  <a:gd name="T38" fmla="*/ 90 w 160"/>
                  <a:gd name="T39" fmla="*/ 12 h 129"/>
                  <a:gd name="T40" fmla="*/ 85 w 160"/>
                  <a:gd name="T41" fmla="*/ 10 h 129"/>
                  <a:gd name="T42" fmla="*/ 68 w 160"/>
                  <a:gd name="T43" fmla="*/ 11 h 129"/>
                  <a:gd name="T44" fmla="*/ 62 w 160"/>
                  <a:gd name="T45" fmla="*/ 13 h 129"/>
                  <a:gd name="T46" fmla="*/ 55 w 160"/>
                  <a:gd name="T47" fmla="*/ 13 h 129"/>
                  <a:gd name="T48" fmla="*/ 50 w 160"/>
                  <a:gd name="T49" fmla="*/ 18 h 129"/>
                  <a:gd name="T50" fmla="*/ 41 w 160"/>
                  <a:gd name="T51" fmla="*/ 16 h 129"/>
                  <a:gd name="T52" fmla="*/ 5 w 160"/>
                  <a:gd name="T53" fmla="*/ 29 h 129"/>
                  <a:gd name="T54" fmla="*/ 1 w 160"/>
                  <a:gd name="T55" fmla="*/ 38 h 129"/>
                  <a:gd name="T56" fmla="*/ 0 w 160"/>
                  <a:gd name="T57" fmla="*/ 39 h 129"/>
                  <a:gd name="T58" fmla="*/ 0 w 160"/>
                  <a:gd name="T59" fmla="*/ 42 h 129"/>
                  <a:gd name="T60" fmla="*/ 0 w 160"/>
                  <a:gd name="T61" fmla="*/ 44 h 129"/>
                  <a:gd name="T62" fmla="*/ 1 w 160"/>
                  <a:gd name="T63" fmla="*/ 48 h 129"/>
                  <a:gd name="T64" fmla="*/ 1 w 160"/>
                  <a:gd name="T65" fmla="*/ 48 h 129"/>
                  <a:gd name="T66" fmla="*/ 9 w 160"/>
                  <a:gd name="T67" fmla="*/ 69 h 129"/>
                  <a:gd name="T68" fmla="*/ 10 w 160"/>
                  <a:gd name="T69" fmla="*/ 71 h 129"/>
                  <a:gd name="T70" fmla="*/ 11 w 160"/>
                  <a:gd name="T71" fmla="*/ 72 h 129"/>
                  <a:gd name="T72" fmla="*/ 15 w 160"/>
                  <a:gd name="T73" fmla="*/ 76 h 129"/>
                  <a:gd name="T74" fmla="*/ 33 w 160"/>
                  <a:gd name="T75" fmla="*/ 80 h 129"/>
                  <a:gd name="T76" fmla="*/ 49 w 160"/>
                  <a:gd name="T77" fmla="*/ 77 h 129"/>
                  <a:gd name="T78" fmla="*/ 53 w 160"/>
                  <a:gd name="T79" fmla="*/ 81 h 129"/>
                  <a:gd name="T80" fmla="*/ 54 w 160"/>
                  <a:gd name="T81" fmla="*/ 81 h 129"/>
                  <a:gd name="T82" fmla="*/ 56 w 160"/>
                  <a:gd name="T83" fmla="*/ 83 h 129"/>
                  <a:gd name="T84" fmla="*/ 59 w 160"/>
                  <a:gd name="T85" fmla="*/ 85 h 129"/>
                  <a:gd name="T86" fmla="*/ 59 w 160"/>
                  <a:gd name="T87" fmla="*/ 98 h 129"/>
                  <a:gd name="T88" fmla="*/ 59 w 160"/>
                  <a:gd name="T89" fmla="*/ 99 h 129"/>
                  <a:gd name="T90" fmla="*/ 59 w 160"/>
                  <a:gd name="T91" fmla="*/ 102 h 129"/>
                  <a:gd name="T92" fmla="*/ 59 w 160"/>
                  <a:gd name="T93" fmla="*/ 105 h 129"/>
                  <a:gd name="T94" fmla="*/ 60 w 160"/>
                  <a:gd name="T95" fmla="*/ 10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0" h="129">
                    <a:moveTo>
                      <a:pt x="65" y="108"/>
                    </a:moveTo>
                    <a:cubicBezTo>
                      <a:pt x="67" y="108"/>
                      <a:pt x="69" y="110"/>
                      <a:pt x="69" y="112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4" y="115"/>
                      <a:pt x="75" y="114"/>
                      <a:pt x="76" y="114"/>
                    </a:cubicBezTo>
                    <a:cubicBezTo>
                      <a:pt x="77" y="114"/>
                      <a:pt x="77" y="114"/>
                      <a:pt x="78" y="114"/>
                    </a:cubicBezTo>
                    <a:cubicBezTo>
                      <a:pt x="81" y="114"/>
                      <a:pt x="82" y="116"/>
                      <a:pt x="85" y="120"/>
                    </a:cubicBezTo>
                    <a:cubicBezTo>
                      <a:pt x="87" y="122"/>
                      <a:pt x="87" y="125"/>
                      <a:pt x="87" y="127"/>
                    </a:cubicBezTo>
                    <a:cubicBezTo>
                      <a:pt x="87" y="128"/>
                      <a:pt x="87" y="128"/>
                      <a:pt x="87" y="128"/>
                    </a:cubicBezTo>
                    <a:cubicBezTo>
                      <a:pt x="87" y="128"/>
                      <a:pt x="87" y="128"/>
                      <a:pt x="87" y="129"/>
                    </a:cubicBezTo>
                    <a:cubicBezTo>
                      <a:pt x="87" y="129"/>
                      <a:pt x="87" y="129"/>
                      <a:pt x="87" y="129"/>
                    </a:cubicBezTo>
                    <a:cubicBezTo>
                      <a:pt x="87" y="129"/>
                      <a:pt x="87" y="129"/>
                      <a:pt x="87" y="129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89" y="129"/>
                      <a:pt x="89" y="129"/>
                      <a:pt x="89" y="129"/>
                    </a:cubicBezTo>
                    <a:cubicBezTo>
                      <a:pt x="94" y="128"/>
                      <a:pt x="98" y="126"/>
                      <a:pt x="102" y="124"/>
                    </a:cubicBezTo>
                    <a:cubicBezTo>
                      <a:pt x="103" y="123"/>
                      <a:pt x="103" y="123"/>
                      <a:pt x="103" y="123"/>
                    </a:cubicBezTo>
                    <a:cubicBezTo>
                      <a:pt x="105" y="123"/>
                      <a:pt x="108" y="123"/>
                      <a:pt x="110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1" y="126"/>
                      <a:pt x="112" y="125"/>
                      <a:pt x="112" y="124"/>
                    </a:cubicBezTo>
                    <a:cubicBezTo>
                      <a:pt x="113" y="122"/>
                      <a:pt x="114" y="121"/>
                      <a:pt x="116" y="119"/>
                    </a:cubicBezTo>
                    <a:cubicBezTo>
                      <a:pt x="117" y="119"/>
                      <a:pt x="118" y="118"/>
                      <a:pt x="119" y="118"/>
                    </a:cubicBezTo>
                    <a:cubicBezTo>
                      <a:pt x="118" y="117"/>
                      <a:pt x="118" y="114"/>
                      <a:pt x="120" y="113"/>
                    </a:cubicBezTo>
                    <a:cubicBezTo>
                      <a:pt x="121" y="111"/>
                      <a:pt x="124" y="110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27" y="107"/>
                      <a:pt x="128" y="104"/>
                      <a:pt x="130" y="103"/>
                    </a:cubicBezTo>
                    <a:cubicBezTo>
                      <a:pt x="132" y="100"/>
                      <a:pt x="135" y="99"/>
                      <a:pt x="138" y="99"/>
                    </a:cubicBezTo>
                    <a:cubicBezTo>
                      <a:pt x="138" y="99"/>
                      <a:pt x="138" y="99"/>
                      <a:pt x="138" y="99"/>
                    </a:cubicBezTo>
                    <a:cubicBezTo>
                      <a:pt x="138" y="97"/>
                      <a:pt x="138" y="95"/>
                      <a:pt x="141" y="87"/>
                    </a:cubicBezTo>
                    <a:cubicBezTo>
                      <a:pt x="141" y="86"/>
                      <a:pt x="141" y="86"/>
                      <a:pt x="141" y="85"/>
                    </a:cubicBezTo>
                    <a:cubicBezTo>
                      <a:pt x="138" y="74"/>
                      <a:pt x="138" y="74"/>
                      <a:pt x="138" y="74"/>
                    </a:cubicBezTo>
                    <a:cubicBezTo>
                      <a:pt x="138" y="73"/>
                      <a:pt x="139" y="72"/>
                      <a:pt x="140" y="71"/>
                    </a:cubicBezTo>
                    <a:cubicBezTo>
                      <a:pt x="142" y="65"/>
                      <a:pt x="143" y="64"/>
                      <a:pt x="145" y="63"/>
                    </a:cubicBezTo>
                    <a:cubicBezTo>
                      <a:pt x="145" y="63"/>
                      <a:pt x="146" y="63"/>
                      <a:pt x="147" y="63"/>
                    </a:cubicBezTo>
                    <a:cubicBezTo>
                      <a:pt x="147" y="62"/>
                      <a:pt x="148" y="61"/>
                      <a:pt x="149" y="60"/>
                    </a:cubicBezTo>
                    <a:cubicBezTo>
                      <a:pt x="149" y="59"/>
                      <a:pt x="149" y="58"/>
                      <a:pt x="149" y="57"/>
                    </a:cubicBezTo>
                    <a:cubicBezTo>
                      <a:pt x="149" y="55"/>
                      <a:pt x="149" y="53"/>
                      <a:pt x="150" y="51"/>
                    </a:cubicBezTo>
                    <a:cubicBezTo>
                      <a:pt x="152" y="49"/>
                      <a:pt x="155" y="48"/>
                      <a:pt x="158" y="49"/>
                    </a:cubicBezTo>
                    <a:cubicBezTo>
                      <a:pt x="159" y="49"/>
                      <a:pt x="160" y="49"/>
                      <a:pt x="160" y="49"/>
                    </a:cubicBezTo>
                    <a:cubicBezTo>
                      <a:pt x="160" y="49"/>
                      <a:pt x="160" y="49"/>
                      <a:pt x="160" y="49"/>
                    </a:cubicBezTo>
                    <a:cubicBezTo>
                      <a:pt x="160" y="48"/>
                      <a:pt x="160" y="46"/>
                      <a:pt x="160" y="45"/>
                    </a:cubicBezTo>
                    <a:cubicBezTo>
                      <a:pt x="157" y="46"/>
                      <a:pt x="155" y="46"/>
                      <a:pt x="153" y="45"/>
                    </a:cubicBezTo>
                    <a:cubicBezTo>
                      <a:pt x="153" y="44"/>
                      <a:pt x="152" y="43"/>
                      <a:pt x="152" y="41"/>
                    </a:cubicBezTo>
                    <a:cubicBezTo>
                      <a:pt x="152" y="39"/>
                      <a:pt x="153" y="37"/>
                      <a:pt x="153" y="36"/>
                    </a:cubicBezTo>
                    <a:cubicBezTo>
                      <a:pt x="153" y="35"/>
                      <a:pt x="153" y="34"/>
                      <a:pt x="154" y="33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4" y="30"/>
                      <a:pt x="154" y="30"/>
                      <a:pt x="154" y="30"/>
                    </a:cubicBezTo>
                    <a:cubicBezTo>
                      <a:pt x="154" y="29"/>
                      <a:pt x="154" y="29"/>
                      <a:pt x="154" y="28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28"/>
                      <a:pt x="153" y="28"/>
                      <a:pt x="152" y="28"/>
                    </a:cubicBezTo>
                    <a:cubicBezTo>
                      <a:pt x="152" y="28"/>
                      <a:pt x="152" y="28"/>
                      <a:pt x="152" y="28"/>
                    </a:cubicBezTo>
                    <a:cubicBezTo>
                      <a:pt x="146" y="26"/>
                      <a:pt x="141" y="23"/>
                      <a:pt x="137" y="20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31" y="14"/>
                      <a:pt x="128" y="12"/>
                      <a:pt x="123" y="10"/>
                    </a:cubicBezTo>
                    <a:cubicBezTo>
                      <a:pt x="121" y="9"/>
                      <a:pt x="118" y="10"/>
                      <a:pt x="116" y="10"/>
                    </a:cubicBezTo>
                    <a:cubicBezTo>
                      <a:pt x="114" y="11"/>
                      <a:pt x="111" y="11"/>
                      <a:pt x="109" y="12"/>
                    </a:cubicBezTo>
                    <a:cubicBezTo>
                      <a:pt x="104" y="12"/>
                      <a:pt x="102" y="7"/>
                      <a:pt x="100" y="3"/>
                    </a:cubicBezTo>
                    <a:cubicBezTo>
                      <a:pt x="100" y="2"/>
                      <a:pt x="99" y="1"/>
                      <a:pt x="98" y="0"/>
                    </a:cubicBezTo>
                    <a:cubicBezTo>
                      <a:pt x="98" y="1"/>
                      <a:pt x="97" y="2"/>
                      <a:pt x="96" y="4"/>
                    </a:cubicBezTo>
                    <a:cubicBezTo>
                      <a:pt x="96" y="6"/>
                      <a:pt x="95" y="7"/>
                      <a:pt x="94" y="9"/>
                    </a:cubicBezTo>
                    <a:cubicBezTo>
                      <a:pt x="93" y="10"/>
                      <a:pt x="91" y="12"/>
                      <a:pt x="90" y="12"/>
                    </a:cubicBezTo>
                    <a:cubicBezTo>
                      <a:pt x="88" y="12"/>
                      <a:pt x="87" y="11"/>
                      <a:pt x="86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4" y="11"/>
                      <a:pt x="83" y="12"/>
                      <a:pt x="81" y="13"/>
                    </a:cubicBezTo>
                    <a:cubicBezTo>
                      <a:pt x="80" y="13"/>
                      <a:pt x="79" y="13"/>
                      <a:pt x="73" y="12"/>
                    </a:cubicBezTo>
                    <a:cubicBezTo>
                      <a:pt x="71" y="11"/>
                      <a:pt x="69" y="11"/>
                      <a:pt x="68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7" y="11"/>
                      <a:pt x="67" y="11"/>
                      <a:pt x="66" y="12"/>
                    </a:cubicBezTo>
                    <a:cubicBezTo>
                      <a:pt x="65" y="12"/>
                      <a:pt x="64" y="13"/>
                      <a:pt x="62" y="13"/>
                    </a:cubicBezTo>
                    <a:cubicBezTo>
                      <a:pt x="60" y="14"/>
                      <a:pt x="58" y="13"/>
                      <a:pt x="57" y="12"/>
                    </a:cubicBezTo>
                    <a:cubicBezTo>
                      <a:pt x="56" y="12"/>
                      <a:pt x="56" y="12"/>
                      <a:pt x="55" y="12"/>
                    </a:cubicBezTo>
                    <a:cubicBezTo>
                      <a:pt x="55" y="12"/>
                      <a:pt x="55" y="12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5"/>
                      <a:pt x="54" y="16"/>
                      <a:pt x="53" y="17"/>
                    </a:cubicBezTo>
                    <a:cubicBezTo>
                      <a:pt x="52" y="17"/>
                      <a:pt x="51" y="18"/>
                      <a:pt x="50" y="18"/>
                    </a:cubicBezTo>
                    <a:cubicBezTo>
                      <a:pt x="48" y="18"/>
                      <a:pt x="47" y="16"/>
                      <a:pt x="46" y="14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4" y="14"/>
                      <a:pt x="43" y="15"/>
                      <a:pt x="41" y="16"/>
                    </a:cubicBezTo>
                    <a:cubicBezTo>
                      <a:pt x="38" y="16"/>
                      <a:pt x="35" y="16"/>
                      <a:pt x="32" y="16"/>
                    </a:cubicBezTo>
                    <a:cubicBezTo>
                      <a:pt x="29" y="16"/>
                      <a:pt x="26" y="16"/>
                      <a:pt x="24" y="17"/>
                    </a:cubicBezTo>
                    <a:cubicBezTo>
                      <a:pt x="17" y="19"/>
                      <a:pt x="10" y="23"/>
                      <a:pt x="5" y="29"/>
                    </a:cubicBezTo>
                    <a:cubicBezTo>
                      <a:pt x="4" y="29"/>
                      <a:pt x="4" y="30"/>
                      <a:pt x="4" y="31"/>
                    </a:cubicBezTo>
                    <a:cubicBezTo>
                      <a:pt x="4" y="33"/>
                      <a:pt x="3" y="35"/>
                      <a:pt x="2" y="37"/>
                    </a:cubicBezTo>
                    <a:cubicBezTo>
                      <a:pt x="2" y="37"/>
                      <a:pt x="1" y="37"/>
                      <a:pt x="1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5" y="49"/>
                      <a:pt x="5" y="52"/>
                      <a:pt x="5" y="56"/>
                    </a:cubicBezTo>
                    <a:cubicBezTo>
                      <a:pt x="7" y="59"/>
                      <a:pt x="8" y="63"/>
                      <a:pt x="9" y="66"/>
                    </a:cubicBezTo>
                    <a:cubicBezTo>
                      <a:pt x="9" y="67"/>
                      <a:pt x="9" y="68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69"/>
                      <a:pt x="10" y="70"/>
                      <a:pt x="10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0" y="71"/>
                      <a:pt x="11" y="71"/>
                      <a:pt x="11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3" y="72"/>
                      <a:pt x="14" y="74"/>
                      <a:pt x="15" y="75"/>
                    </a:cubicBezTo>
                    <a:cubicBezTo>
                      <a:pt x="15" y="75"/>
                      <a:pt x="15" y="75"/>
                      <a:pt x="15" y="76"/>
                    </a:cubicBezTo>
                    <a:cubicBezTo>
                      <a:pt x="18" y="77"/>
                      <a:pt x="21" y="77"/>
                      <a:pt x="24" y="78"/>
                    </a:cubicBezTo>
                    <a:cubicBezTo>
                      <a:pt x="27" y="78"/>
                      <a:pt x="29" y="78"/>
                      <a:pt x="32" y="79"/>
                    </a:cubicBezTo>
                    <a:cubicBezTo>
                      <a:pt x="32" y="79"/>
                      <a:pt x="33" y="80"/>
                      <a:pt x="33" y="80"/>
                    </a:cubicBezTo>
                    <a:cubicBezTo>
                      <a:pt x="35" y="80"/>
                      <a:pt x="36" y="79"/>
                      <a:pt x="38" y="79"/>
                    </a:cubicBezTo>
                    <a:cubicBezTo>
                      <a:pt x="40" y="77"/>
                      <a:pt x="43" y="77"/>
                      <a:pt x="46" y="77"/>
                    </a:cubicBezTo>
                    <a:cubicBezTo>
                      <a:pt x="47" y="77"/>
                      <a:pt x="48" y="77"/>
                      <a:pt x="49" y="77"/>
                    </a:cubicBezTo>
                    <a:cubicBezTo>
                      <a:pt x="51" y="78"/>
                      <a:pt x="52" y="79"/>
                      <a:pt x="52" y="81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2"/>
                      <a:pt x="56" y="8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9" y="85"/>
                      <a:pt x="59" y="85"/>
                    </a:cubicBezTo>
                    <a:cubicBezTo>
                      <a:pt x="61" y="88"/>
                      <a:pt x="61" y="91"/>
                      <a:pt x="60" y="94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7"/>
                      <a:pt x="59" y="97"/>
                      <a:pt x="59" y="98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9"/>
                      <a:pt x="59" y="100"/>
                      <a:pt x="59" y="100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101"/>
                      <a:pt x="59" y="102"/>
                      <a:pt x="59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4"/>
                      <a:pt x="59" y="104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59" y="106"/>
                      <a:pt x="59" y="106"/>
                    </a:cubicBezTo>
                    <a:cubicBezTo>
                      <a:pt x="59" y="107"/>
                      <a:pt x="59" y="107"/>
                      <a:pt x="60" y="107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2" y="107"/>
                      <a:pt x="63" y="107"/>
                      <a:pt x="65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73"/>
              <p:cNvSpPr>
                <a:spLocks/>
              </p:cNvSpPr>
              <p:nvPr/>
            </p:nvSpPr>
            <p:spPr bwMode="auto">
              <a:xfrm>
                <a:off x="587" y="2153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1 w 2"/>
                  <a:gd name="T9" fmla="*/ 1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74"/>
              <p:cNvSpPr>
                <a:spLocks/>
              </p:cNvSpPr>
              <p:nvPr/>
            </p:nvSpPr>
            <p:spPr bwMode="auto">
              <a:xfrm>
                <a:off x="273" y="1779"/>
                <a:ext cx="405" cy="232"/>
              </a:xfrm>
              <a:custGeom>
                <a:avLst/>
                <a:gdLst>
                  <a:gd name="T0" fmla="*/ 153 w 200"/>
                  <a:gd name="T1" fmla="*/ 11 h 115"/>
                  <a:gd name="T2" fmla="*/ 139 w 200"/>
                  <a:gd name="T3" fmla="*/ 18 h 115"/>
                  <a:gd name="T4" fmla="*/ 123 w 200"/>
                  <a:gd name="T5" fmla="*/ 6 h 115"/>
                  <a:gd name="T6" fmla="*/ 115 w 200"/>
                  <a:gd name="T7" fmla="*/ 5 h 115"/>
                  <a:gd name="T8" fmla="*/ 104 w 200"/>
                  <a:gd name="T9" fmla="*/ 0 h 115"/>
                  <a:gd name="T10" fmla="*/ 103 w 200"/>
                  <a:gd name="T11" fmla="*/ 2 h 115"/>
                  <a:gd name="T12" fmla="*/ 101 w 200"/>
                  <a:gd name="T13" fmla="*/ 2 h 115"/>
                  <a:gd name="T14" fmla="*/ 99 w 200"/>
                  <a:gd name="T15" fmla="*/ 1 h 115"/>
                  <a:gd name="T16" fmla="*/ 84 w 200"/>
                  <a:gd name="T17" fmla="*/ 11 h 115"/>
                  <a:gd name="T18" fmla="*/ 80 w 200"/>
                  <a:gd name="T19" fmla="*/ 14 h 115"/>
                  <a:gd name="T20" fmla="*/ 71 w 200"/>
                  <a:gd name="T21" fmla="*/ 64 h 115"/>
                  <a:gd name="T22" fmla="*/ 55 w 200"/>
                  <a:gd name="T23" fmla="*/ 57 h 115"/>
                  <a:gd name="T24" fmla="*/ 33 w 200"/>
                  <a:gd name="T25" fmla="*/ 37 h 115"/>
                  <a:gd name="T26" fmla="*/ 25 w 200"/>
                  <a:gd name="T27" fmla="*/ 35 h 115"/>
                  <a:gd name="T28" fmla="*/ 9 w 200"/>
                  <a:gd name="T29" fmla="*/ 72 h 115"/>
                  <a:gd name="T30" fmla="*/ 3 w 200"/>
                  <a:gd name="T31" fmla="*/ 88 h 115"/>
                  <a:gd name="T32" fmla="*/ 2 w 200"/>
                  <a:gd name="T33" fmla="*/ 98 h 115"/>
                  <a:gd name="T34" fmla="*/ 9 w 200"/>
                  <a:gd name="T35" fmla="*/ 108 h 115"/>
                  <a:gd name="T36" fmla="*/ 49 w 200"/>
                  <a:gd name="T37" fmla="*/ 93 h 115"/>
                  <a:gd name="T38" fmla="*/ 60 w 200"/>
                  <a:gd name="T39" fmla="*/ 91 h 115"/>
                  <a:gd name="T40" fmla="*/ 77 w 200"/>
                  <a:gd name="T41" fmla="*/ 87 h 115"/>
                  <a:gd name="T42" fmla="*/ 94 w 200"/>
                  <a:gd name="T43" fmla="*/ 86 h 115"/>
                  <a:gd name="T44" fmla="*/ 116 w 200"/>
                  <a:gd name="T45" fmla="*/ 83 h 115"/>
                  <a:gd name="T46" fmla="*/ 148 w 200"/>
                  <a:gd name="T47" fmla="*/ 95 h 115"/>
                  <a:gd name="T48" fmla="*/ 166 w 200"/>
                  <a:gd name="T49" fmla="*/ 104 h 115"/>
                  <a:gd name="T50" fmla="*/ 178 w 200"/>
                  <a:gd name="T51" fmla="*/ 92 h 115"/>
                  <a:gd name="T52" fmla="*/ 183 w 200"/>
                  <a:gd name="T53" fmla="*/ 91 h 115"/>
                  <a:gd name="T54" fmla="*/ 198 w 200"/>
                  <a:gd name="T55" fmla="*/ 72 h 115"/>
                  <a:gd name="T56" fmla="*/ 199 w 200"/>
                  <a:gd name="T57" fmla="*/ 65 h 115"/>
                  <a:gd name="T58" fmla="*/ 198 w 200"/>
                  <a:gd name="T59" fmla="*/ 61 h 115"/>
                  <a:gd name="T60" fmla="*/ 194 w 200"/>
                  <a:gd name="T61" fmla="*/ 55 h 115"/>
                  <a:gd name="T62" fmla="*/ 191 w 200"/>
                  <a:gd name="T63" fmla="*/ 49 h 115"/>
                  <a:gd name="T64" fmla="*/ 185 w 200"/>
                  <a:gd name="T65" fmla="*/ 47 h 115"/>
                  <a:gd name="T66" fmla="*/ 184 w 200"/>
                  <a:gd name="T67" fmla="*/ 44 h 115"/>
                  <a:gd name="T68" fmla="*/ 184 w 200"/>
                  <a:gd name="T69" fmla="*/ 43 h 115"/>
                  <a:gd name="T70" fmla="*/ 178 w 200"/>
                  <a:gd name="T71" fmla="*/ 44 h 115"/>
                  <a:gd name="T72" fmla="*/ 177 w 200"/>
                  <a:gd name="T73" fmla="*/ 39 h 115"/>
                  <a:gd name="T74" fmla="*/ 177 w 200"/>
                  <a:gd name="T75" fmla="*/ 34 h 115"/>
                  <a:gd name="T76" fmla="*/ 176 w 200"/>
                  <a:gd name="T77" fmla="*/ 31 h 115"/>
                  <a:gd name="T78" fmla="*/ 175 w 200"/>
                  <a:gd name="T79" fmla="*/ 29 h 115"/>
                  <a:gd name="T80" fmla="*/ 174 w 200"/>
                  <a:gd name="T81" fmla="*/ 26 h 115"/>
                  <a:gd name="T82" fmla="*/ 175 w 200"/>
                  <a:gd name="T83" fmla="*/ 24 h 115"/>
                  <a:gd name="T84" fmla="*/ 175 w 200"/>
                  <a:gd name="T85" fmla="*/ 23 h 115"/>
                  <a:gd name="T86" fmla="*/ 177 w 200"/>
                  <a:gd name="T87" fmla="*/ 20 h 115"/>
                  <a:gd name="T88" fmla="*/ 172 w 200"/>
                  <a:gd name="T89" fmla="*/ 18 h 115"/>
                  <a:gd name="T90" fmla="*/ 170 w 200"/>
                  <a:gd name="T91" fmla="*/ 18 h 115"/>
                  <a:gd name="T92" fmla="*/ 167 w 200"/>
                  <a:gd name="T93" fmla="*/ 17 h 115"/>
                  <a:gd name="T94" fmla="*/ 165 w 200"/>
                  <a:gd name="T95" fmla="*/ 13 h 115"/>
                  <a:gd name="T96" fmla="*/ 163 w 200"/>
                  <a:gd name="T97" fmla="*/ 14 h 115"/>
                  <a:gd name="T98" fmla="*/ 158 w 200"/>
                  <a:gd name="T99" fmla="*/ 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0" h="115">
                    <a:moveTo>
                      <a:pt x="157" y="12"/>
                    </a:moveTo>
                    <a:cubicBezTo>
                      <a:pt x="156" y="11"/>
                      <a:pt x="156" y="11"/>
                      <a:pt x="156" y="11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42" y="18"/>
                      <a:pt x="142" y="18"/>
                      <a:pt x="141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1" y="6"/>
                      <a:pt x="121" y="5"/>
                    </a:cubicBezTo>
                    <a:cubicBezTo>
                      <a:pt x="119" y="6"/>
                      <a:pt x="117" y="6"/>
                      <a:pt x="115" y="5"/>
                    </a:cubicBezTo>
                    <a:cubicBezTo>
                      <a:pt x="115" y="5"/>
                      <a:pt x="114" y="4"/>
                      <a:pt x="113" y="4"/>
                    </a:cubicBezTo>
                    <a:cubicBezTo>
                      <a:pt x="112" y="4"/>
                      <a:pt x="111" y="4"/>
                      <a:pt x="110" y="4"/>
                    </a:cubicBezTo>
                    <a:cubicBezTo>
                      <a:pt x="108" y="3"/>
                      <a:pt x="107" y="2"/>
                      <a:pt x="105" y="1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2" y="2"/>
                      <a:pt x="102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1" y="17"/>
                      <a:pt x="83" y="20"/>
                      <a:pt x="84" y="23"/>
                    </a:cubicBezTo>
                    <a:cubicBezTo>
                      <a:pt x="88" y="30"/>
                      <a:pt x="91" y="37"/>
                      <a:pt x="90" y="44"/>
                    </a:cubicBezTo>
                    <a:cubicBezTo>
                      <a:pt x="88" y="50"/>
                      <a:pt x="78" y="62"/>
                      <a:pt x="71" y="64"/>
                    </a:cubicBezTo>
                    <a:cubicBezTo>
                      <a:pt x="68" y="64"/>
                      <a:pt x="66" y="63"/>
                      <a:pt x="65" y="62"/>
                    </a:cubicBezTo>
                    <a:cubicBezTo>
                      <a:pt x="64" y="62"/>
                      <a:pt x="64" y="61"/>
                      <a:pt x="64" y="61"/>
                    </a:cubicBezTo>
                    <a:cubicBezTo>
                      <a:pt x="63" y="61"/>
                      <a:pt x="62" y="61"/>
                      <a:pt x="61" y="61"/>
                    </a:cubicBezTo>
                    <a:cubicBezTo>
                      <a:pt x="58" y="62"/>
                      <a:pt x="56" y="60"/>
                      <a:pt x="55" y="57"/>
                    </a:cubicBezTo>
                    <a:cubicBezTo>
                      <a:pt x="53" y="56"/>
                      <a:pt x="52" y="53"/>
                      <a:pt x="52" y="51"/>
                    </a:cubicBezTo>
                    <a:cubicBezTo>
                      <a:pt x="51" y="49"/>
                      <a:pt x="50" y="47"/>
                      <a:pt x="49" y="46"/>
                    </a:cubicBezTo>
                    <a:cubicBezTo>
                      <a:pt x="47" y="44"/>
                      <a:pt x="44" y="43"/>
                      <a:pt x="42" y="42"/>
                    </a:cubicBezTo>
                    <a:cubicBezTo>
                      <a:pt x="39" y="41"/>
                      <a:pt x="36" y="39"/>
                      <a:pt x="33" y="37"/>
                    </a:cubicBezTo>
                    <a:cubicBezTo>
                      <a:pt x="31" y="35"/>
                      <a:pt x="31" y="33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0" y="30"/>
                      <a:pt x="29" y="31"/>
                      <a:pt x="29" y="32"/>
                    </a:cubicBezTo>
                    <a:cubicBezTo>
                      <a:pt x="28" y="33"/>
                      <a:pt x="27" y="34"/>
                      <a:pt x="25" y="35"/>
                    </a:cubicBezTo>
                    <a:cubicBezTo>
                      <a:pt x="23" y="36"/>
                      <a:pt x="21" y="37"/>
                      <a:pt x="19" y="38"/>
                    </a:cubicBezTo>
                    <a:cubicBezTo>
                      <a:pt x="17" y="39"/>
                      <a:pt x="15" y="40"/>
                      <a:pt x="13" y="42"/>
                    </a:cubicBezTo>
                    <a:cubicBezTo>
                      <a:pt x="8" y="47"/>
                      <a:pt x="9" y="52"/>
                      <a:pt x="10" y="58"/>
                    </a:cubicBezTo>
                    <a:cubicBezTo>
                      <a:pt x="10" y="63"/>
                      <a:pt x="10" y="68"/>
                      <a:pt x="9" y="72"/>
                    </a:cubicBezTo>
                    <a:cubicBezTo>
                      <a:pt x="8" y="75"/>
                      <a:pt x="6" y="77"/>
                      <a:pt x="4" y="78"/>
                    </a:cubicBezTo>
                    <a:cubicBezTo>
                      <a:pt x="3" y="79"/>
                      <a:pt x="2" y="80"/>
                      <a:pt x="2" y="81"/>
                    </a:cubicBezTo>
                    <a:cubicBezTo>
                      <a:pt x="1" y="82"/>
                      <a:pt x="2" y="83"/>
                      <a:pt x="2" y="84"/>
                    </a:cubicBezTo>
                    <a:cubicBezTo>
                      <a:pt x="2" y="85"/>
                      <a:pt x="3" y="86"/>
                      <a:pt x="3" y="88"/>
                    </a:cubicBezTo>
                    <a:cubicBezTo>
                      <a:pt x="3" y="89"/>
                      <a:pt x="3" y="90"/>
                      <a:pt x="2" y="92"/>
                    </a:cubicBezTo>
                    <a:cubicBezTo>
                      <a:pt x="2" y="92"/>
                      <a:pt x="2" y="93"/>
                      <a:pt x="2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0" y="101"/>
                      <a:pt x="5" y="110"/>
                      <a:pt x="6" y="114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7" y="114"/>
                      <a:pt x="7" y="114"/>
                      <a:pt x="7" y="113"/>
                    </a:cubicBezTo>
                    <a:cubicBezTo>
                      <a:pt x="8" y="111"/>
                      <a:pt x="8" y="109"/>
                      <a:pt x="9" y="108"/>
                    </a:cubicBezTo>
                    <a:cubicBezTo>
                      <a:pt x="15" y="101"/>
                      <a:pt x="23" y="96"/>
                      <a:pt x="31" y="93"/>
                    </a:cubicBezTo>
                    <a:cubicBezTo>
                      <a:pt x="35" y="93"/>
                      <a:pt x="38" y="93"/>
                      <a:pt x="41" y="93"/>
                    </a:cubicBezTo>
                    <a:cubicBezTo>
                      <a:pt x="44" y="93"/>
                      <a:pt x="46" y="93"/>
                      <a:pt x="49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93"/>
                      <a:pt x="49" y="92"/>
                      <a:pt x="50" y="92"/>
                    </a:cubicBezTo>
                    <a:cubicBezTo>
                      <a:pt x="51" y="90"/>
                      <a:pt x="52" y="89"/>
                      <a:pt x="54" y="89"/>
                    </a:cubicBezTo>
                    <a:cubicBezTo>
                      <a:pt x="56" y="89"/>
                      <a:pt x="58" y="90"/>
                      <a:pt x="59" y="92"/>
                    </a:cubicBezTo>
                    <a:cubicBezTo>
                      <a:pt x="59" y="92"/>
                      <a:pt x="60" y="91"/>
                      <a:pt x="60" y="91"/>
                    </a:cubicBezTo>
                    <a:cubicBezTo>
                      <a:pt x="62" y="88"/>
                      <a:pt x="66" y="88"/>
                      <a:pt x="69" y="89"/>
                    </a:cubicBezTo>
                    <a:cubicBezTo>
                      <a:pt x="69" y="90"/>
                      <a:pt x="70" y="90"/>
                      <a:pt x="71" y="90"/>
                    </a:cubicBezTo>
                    <a:cubicBezTo>
                      <a:pt x="72" y="90"/>
                      <a:pt x="72" y="90"/>
                      <a:pt x="72" y="89"/>
                    </a:cubicBezTo>
                    <a:cubicBezTo>
                      <a:pt x="74" y="88"/>
                      <a:pt x="75" y="88"/>
                      <a:pt x="77" y="87"/>
                    </a:cubicBezTo>
                    <a:cubicBezTo>
                      <a:pt x="79" y="87"/>
                      <a:pt x="82" y="88"/>
                      <a:pt x="84" y="89"/>
                    </a:cubicBezTo>
                    <a:cubicBezTo>
                      <a:pt x="85" y="89"/>
                      <a:pt x="88" y="89"/>
                      <a:pt x="89" y="90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91" y="88"/>
                      <a:pt x="92" y="87"/>
                      <a:pt x="94" y="86"/>
                    </a:cubicBezTo>
                    <a:cubicBezTo>
                      <a:pt x="96" y="86"/>
                      <a:pt x="98" y="86"/>
                      <a:pt x="99" y="87"/>
                    </a:cubicBezTo>
                    <a:cubicBezTo>
                      <a:pt x="99" y="87"/>
                      <a:pt x="100" y="86"/>
                      <a:pt x="100" y="85"/>
                    </a:cubicBezTo>
                    <a:cubicBezTo>
                      <a:pt x="101" y="82"/>
                      <a:pt x="103" y="77"/>
                      <a:pt x="108" y="76"/>
                    </a:cubicBezTo>
                    <a:cubicBezTo>
                      <a:pt x="112" y="76"/>
                      <a:pt x="114" y="80"/>
                      <a:pt x="116" y="83"/>
                    </a:cubicBezTo>
                    <a:cubicBezTo>
                      <a:pt x="116" y="85"/>
                      <a:pt x="118" y="88"/>
                      <a:pt x="119" y="88"/>
                    </a:cubicBezTo>
                    <a:cubicBezTo>
                      <a:pt x="121" y="88"/>
                      <a:pt x="122" y="88"/>
                      <a:pt x="124" y="87"/>
                    </a:cubicBezTo>
                    <a:cubicBezTo>
                      <a:pt x="128" y="86"/>
                      <a:pt x="131" y="86"/>
                      <a:pt x="135" y="87"/>
                    </a:cubicBezTo>
                    <a:cubicBezTo>
                      <a:pt x="140" y="89"/>
                      <a:pt x="144" y="92"/>
                      <a:pt x="148" y="95"/>
                    </a:cubicBezTo>
                    <a:cubicBezTo>
                      <a:pt x="153" y="100"/>
                      <a:pt x="159" y="104"/>
                      <a:pt x="163" y="105"/>
                    </a:cubicBezTo>
                    <a:cubicBezTo>
                      <a:pt x="163" y="105"/>
                      <a:pt x="163" y="105"/>
                      <a:pt x="164" y="105"/>
                    </a:cubicBezTo>
                    <a:cubicBezTo>
                      <a:pt x="165" y="104"/>
                      <a:pt x="165" y="104"/>
                      <a:pt x="165" y="104"/>
                    </a:cubicBezTo>
                    <a:cubicBezTo>
                      <a:pt x="165" y="104"/>
                      <a:pt x="166" y="104"/>
                      <a:pt x="166" y="104"/>
                    </a:cubicBezTo>
                    <a:cubicBezTo>
                      <a:pt x="166" y="103"/>
                      <a:pt x="166" y="103"/>
                      <a:pt x="166" y="103"/>
                    </a:cubicBezTo>
                    <a:cubicBezTo>
                      <a:pt x="168" y="102"/>
                      <a:pt x="169" y="100"/>
                      <a:pt x="170" y="99"/>
                    </a:cubicBezTo>
                    <a:cubicBezTo>
                      <a:pt x="171" y="97"/>
                      <a:pt x="171" y="96"/>
                      <a:pt x="172" y="95"/>
                    </a:cubicBezTo>
                    <a:cubicBezTo>
                      <a:pt x="174" y="93"/>
                      <a:pt x="176" y="92"/>
                      <a:pt x="178" y="92"/>
                    </a:cubicBezTo>
                    <a:cubicBezTo>
                      <a:pt x="178" y="92"/>
                      <a:pt x="178" y="92"/>
                      <a:pt x="178" y="92"/>
                    </a:cubicBezTo>
                    <a:cubicBezTo>
                      <a:pt x="178" y="92"/>
                      <a:pt x="178" y="92"/>
                      <a:pt x="178" y="92"/>
                    </a:cubicBezTo>
                    <a:cubicBezTo>
                      <a:pt x="179" y="92"/>
                      <a:pt x="180" y="92"/>
                      <a:pt x="181" y="92"/>
                    </a:cubicBezTo>
                    <a:cubicBezTo>
                      <a:pt x="182" y="92"/>
                      <a:pt x="182" y="91"/>
                      <a:pt x="183" y="91"/>
                    </a:cubicBezTo>
                    <a:cubicBezTo>
                      <a:pt x="184" y="91"/>
                      <a:pt x="186" y="91"/>
                      <a:pt x="188" y="91"/>
                    </a:cubicBezTo>
                    <a:cubicBezTo>
                      <a:pt x="189" y="91"/>
                      <a:pt x="189" y="91"/>
                      <a:pt x="189" y="91"/>
                    </a:cubicBezTo>
                    <a:cubicBezTo>
                      <a:pt x="189" y="87"/>
                      <a:pt x="190" y="83"/>
                      <a:pt x="191" y="80"/>
                    </a:cubicBezTo>
                    <a:cubicBezTo>
                      <a:pt x="193" y="77"/>
                      <a:pt x="196" y="74"/>
                      <a:pt x="198" y="72"/>
                    </a:cubicBezTo>
                    <a:cubicBezTo>
                      <a:pt x="199" y="71"/>
                      <a:pt x="199" y="71"/>
                      <a:pt x="199" y="71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200" y="66"/>
                      <a:pt x="200" y="66"/>
                      <a:pt x="200" y="66"/>
                    </a:cubicBezTo>
                    <a:cubicBezTo>
                      <a:pt x="200" y="66"/>
                      <a:pt x="199" y="65"/>
                      <a:pt x="199" y="65"/>
                    </a:cubicBezTo>
                    <a:cubicBezTo>
                      <a:pt x="199" y="64"/>
                      <a:pt x="199" y="64"/>
                      <a:pt x="199" y="64"/>
                    </a:cubicBezTo>
                    <a:cubicBezTo>
                      <a:pt x="199" y="64"/>
                      <a:pt x="199" y="64"/>
                      <a:pt x="199" y="64"/>
                    </a:cubicBezTo>
                    <a:cubicBezTo>
                      <a:pt x="199" y="63"/>
                      <a:pt x="199" y="63"/>
                      <a:pt x="198" y="62"/>
                    </a:cubicBezTo>
                    <a:cubicBezTo>
                      <a:pt x="198" y="61"/>
                      <a:pt x="198" y="61"/>
                      <a:pt x="198" y="61"/>
                    </a:cubicBezTo>
                    <a:cubicBezTo>
                      <a:pt x="198" y="61"/>
                      <a:pt x="198" y="61"/>
                      <a:pt x="198" y="61"/>
                    </a:cubicBezTo>
                    <a:cubicBezTo>
                      <a:pt x="197" y="60"/>
                      <a:pt x="197" y="59"/>
                      <a:pt x="197" y="59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7"/>
                      <a:pt x="194" y="56"/>
                      <a:pt x="194" y="55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2" y="53"/>
                      <a:pt x="191" y="52"/>
                      <a:pt x="190" y="51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88" y="50"/>
                      <a:pt x="187" y="49"/>
                      <a:pt x="186" y="47"/>
                    </a:cubicBezTo>
                    <a:cubicBezTo>
                      <a:pt x="186" y="47"/>
                      <a:pt x="186" y="47"/>
                      <a:pt x="186" y="47"/>
                    </a:cubicBezTo>
                    <a:cubicBezTo>
                      <a:pt x="185" y="47"/>
                      <a:pt x="185" y="47"/>
                      <a:pt x="185" y="47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4" y="46"/>
                      <a:pt x="184" y="46"/>
                      <a:pt x="184" y="45"/>
                    </a:cubicBezTo>
                    <a:cubicBezTo>
                      <a:pt x="184" y="45"/>
                      <a:pt x="184" y="45"/>
                      <a:pt x="184" y="45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83" y="44"/>
                      <a:pt x="181" y="44"/>
                      <a:pt x="179" y="44"/>
                    </a:cubicBezTo>
                    <a:cubicBezTo>
                      <a:pt x="179" y="44"/>
                      <a:pt x="179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4"/>
                      <a:pt x="178" y="44"/>
                      <a:pt x="178" y="44"/>
                    </a:cubicBezTo>
                    <a:cubicBezTo>
                      <a:pt x="178" y="43"/>
                      <a:pt x="177" y="43"/>
                      <a:pt x="177" y="43"/>
                    </a:cubicBezTo>
                    <a:cubicBezTo>
                      <a:pt x="177" y="42"/>
                      <a:pt x="176" y="40"/>
                      <a:pt x="177" y="39"/>
                    </a:cubicBezTo>
                    <a:cubicBezTo>
                      <a:pt x="177" y="39"/>
                      <a:pt x="177" y="38"/>
                      <a:pt x="177" y="37"/>
                    </a:cubicBezTo>
                    <a:cubicBezTo>
                      <a:pt x="177" y="36"/>
                      <a:pt x="177" y="36"/>
                      <a:pt x="177" y="36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4"/>
                      <a:pt x="177" y="34"/>
                    </a:cubicBezTo>
                    <a:cubicBezTo>
                      <a:pt x="177" y="34"/>
                      <a:pt x="177" y="34"/>
                      <a:pt x="177" y="34"/>
                    </a:cubicBezTo>
                    <a:cubicBezTo>
                      <a:pt x="177" y="33"/>
                      <a:pt x="177" y="32"/>
                      <a:pt x="178" y="31"/>
                    </a:cubicBezTo>
                    <a:cubicBezTo>
                      <a:pt x="177" y="31"/>
                      <a:pt x="177" y="31"/>
                      <a:pt x="177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76" y="30"/>
                      <a:pt x="175" y="30"/>
                      <a:pt x="175" y="30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4" y="28"/>
                      <a:pt x="174" y="28"/>
                      <a:pt x="174" y="28"/>
                    </a:cubicBezTo>
                    <a:cubicBezTo>
                      <a:pt x="174" y="27"/>
                      <a:pt x="174" y="27"/>
                      <a:pt x="174" y="26"/>
                    </a:cubicBezTo>
                    <a:cubicBezTo>
                      <a:pt x="174" y="26"/>
                      <a:pt x="174" y="26"/>
                      <a:pt x="174" y="26"/>
                    </a:cubicBezTo>
                    <a:cubicBezTo>
                      <a:pt x="174" y="26"/>
                      <a:pt x="174" y="26"/>
                      <a:pt x="174" y="26"/>
                    </a:cubicBezTo>
                    <a:cubicBezTo>
                      <a:pt x="174" y="26"/>
                      <a:pt x="174" y="26"/>
                      <a:pt x="174" y="26"/>
                    </a:cubicBezTo>
                    <a:cubicBezTo>
                      <a:pt x="174" y="25"/>
                      <a:pt x="174" y="25"/>
                      <a:pt x="174" y="25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5" y="24"/>
                      <a:pt x="175" y="24"/>
                      <a:pt x="175" y="24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5" y="23"/>
                      <a:pt x="176" y="22"/>
                      <a:pt x="176" y="22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7" y="20"/>
                      <a:pt x="177" y="20"/>
                      <a:pt x="177" y="20"/>
                    </a:cubicBezTo>
                    <a:cubicBezTo>
                      <a:pt x="176" y="20"/>
                      <a:pt x="175" y="19"/>
                      <a:pt x="174" y="19"/>
                    </a:cubicBezTo>
                    <a:cubicBezTo>
                      <a:pt x="174" y="19"/>
                      <a:pt x="174" y="19"/>
                      <a:pt x="174" y="19"/>
                    </a:cubicBezTo>
                    <a:cubicBezTo>
                      <a:pt x="174" y="19"/>
                      <a:pt x="173" y="18"/>
                      <a:pt x="172" y="18"/>
                    </a:cubicBezTo>
                    <a:cubicBezTo>
                      <a:pt x="172" y="18"/>
                      <a:pt x="172" y="18"/>
                      <a:pt x="172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0" y="18"/>
                      <a:pt x="170" y="18"/>
                      <a:pt x="170" y="18"/>
                    </a:cubicBezTo>
                    <a:cubicBezTo>
                      <a:pt x="170" y="18"/>
                      <a:pt x="169" y="18"/>
                      <a:pt x="169" y="18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68" y="18"/>
                      <a:pt x="168" y="17"/>
                      <a:pt x="167" y="17"/>
                    </a:cubicBezTo>
                    <a:cubicBezTo>
                      <a:pt x="167" y="17"/>
                      <a:pt x="167" y="17"/>
                      <a:pt x="167" y="17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5"/>
                      <a:pt x="165" y="14"/>
                      <a:pt x="165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4" y="14"/>
                      <a:pt x="163" y="14"/>
                      <a:pt x="163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2" y="14"/>
                      <a:pt x="161" y="14"/>
                      <a:pt x="161" y="14"/>
                    </a:cubicBezTo>
                    <a:cubicBezTo>
                      <a:pt x="161" y="14"/>
                      <a:pt x="161" y="14"/>
                      <a:pt x="161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13"/>
                      <a:pt x="158" y="13"/>
                      <a:pt x="158" y="13"/>
                    </a:cubicBezTo>
                    <a:lnTo>
                      <a:pt x="15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175"/>
              <p:cNvSpPr>
                <a:spLocks noChangeArrowheads="1"/>
              </p:cNvSpPr>
              <p:nvPr/>
            </p:nvSpPr>
            <p:spPr bwMode="auto">
              <a:xfrm>
                <a:off x="682" y="1914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176"/>
              <p:cNvSpPr>
                <a:spLocks/>
              </p:cNvSpPr>
              <p:nvPr/>
            </p:nvSpPr>
            <p:spPr bwMode="auto">
              <a:xfrm>
                <a:off x="391" y="2749"/>
                <a:ext cx="679" cy="498"/>
              </a:xfrm>
              <a:custGeom>
                <a:avLst/>
                <a:gdLst>
                  <a:gd name="T0" fmla="*/ 73 w 336"/>
                  <a:gd name="T1" fmla="*/ 47 h 246"/>
                  <a:gd name="T2" fmla="*/ 57 w 336"/>
                  <a:gd name="T3" fmla="*/ 57 h 246"/>
                  <a:gd name="T4" fmla="*/ 43 w 336"/>
                  <a:gd name="T5" fmla="*/ 97 h 246"/>
                  <a:gd name="T6" fmla="*/ 32 w 336"/>
                  <a:gd name="T7" fmla="*/ 120 h 246"/>
                  <a:gd name="T8" fmla="*/ 16 w 336"/>
                  <a:gd name="T9" fmla="*/ 144 h 246"/>
                  <a:gd name="T10" fmla="*/ 6 w 336"/>
                  <a:gd name="T11" fmla="*/ 154 h 246"/>
                  <a:gd name="T12" fmla="*/ 21 w 336"/>
                  <a:gd name="T13" fmla="*/ 165 h 246"/>
                  <a:gd name="T14" fmla="*/ 41 w 336"/>
                  <a:gd name="T15" fmla="*/ 185 h 246"/>
                  <a:gd name="T16" fmla="*/ 51 w 336"/>
                  <a:gd name="T17" fmla="*/ 194 h 246"/>
                  <a:gd name="T18" fmla="*/ 49 w 336"/>
                  <a:gd name="T19" fmla="*/ 198 h 246"/>
                  <a:gd name="T20" fmla="*/ 52 w 336"/>
                  <a:gd name="T21" fmla="*/ 199 h 246"/>
                  <a:gd name="T22" fmla="*/ 54 w 336"/>
                  <a:gd name="T23" fmla="*/ 202 h 246"/>
                  <a:gd name="T24" fmla="*/ 54 w 336"/>
                  <a:gd name="T25" fmla="*/ 203 h 246"/>
                  <a:gd name="T26" fmla="*/ 55 w 336"/>
                  <a:gd name="T27" fmla="*/ 207 h 246"/>
                  <a:gd name="T28" fmla="*/ 63 w 336"/>
                  <a:gd name="T29" fmla="*/ 211 h 246"/>
                  <a:gd name="T30" fmla="*/ 73 w 336"/>
                  <a:gd name="T31" fmla="*/ 204 h 246"/>
                  <a:gd name="T32" fmla="*/ 73 w 336"/>
                  <a:gd name="T33" fmla="*/ 202 h 246"/>
                  <a:gd name="T34" fmla="*/ 76 w 336"/>
                  <a:gd name="T35" fmla="*/ 200 h 246"/>
                  <a:gd name="T36" fmla="*/ 100 w 336"/>
                  <a:gd name="T37" fmla="*/ 214 h 246"/>
                  <a:gd name="T38" fmla="*/ 99 w 336"/>
                  <a:gd name="T39" fmla="*/ 215 h 246"/>
                  <a:gd name="T40" fmla="*/ 110 w 336"/>
                  <a:gd name="T41" fmla="*/ 231 h 246"/>
                  <a:gd name="T42" fmla="*/ 113 w 336"/>
                  <a:gd name="T43" fmla="*/ 233 h 246"/>
                  <a:gd name="T44" fmla="*/ 108 w 336"/>
                  <a:gd name="T45" fmla="*/ 246 h 246"/>
                  <a:gd name="T46" fmla="*/ 126 w 336"/>
                  <a:gd name="T47" fmla="*/ 241 h 246"/>
                  <a:gd name="T48" fmla="*/ 181 w 336"/>
                  <a:gd name="T49" fmla="*/ 236 h 246"/>
                  <a:gd name="T50" fmla="*/ 214 w 336"/>
                  <a:gd name="T51" fmla="*/ 225 h 246"/>
                  <a:gd name="T52" fmla="*/ 272 w 336"/>
                  <a:gd name="T53" fmla="*/ 201 h 246"/>
                  <a:gd name="T54" fmla="*/ 295 w 336"/>
                  <a:gd name="T55" fmla="*/ 203 h 246"/>
                  <a:gd name="T56" fmla="*/ 313 w 336"/>
                  <a:gd name="T57" fmla="*/ 206 h 246"/>
                  <a:gd name="T58" fmla="*/ 312 w 336"/>
                  <a:gd name="T59" fmla="*/ 165 h 246"/>
                  <a:gd name="T60" fmla="*/ 308 w 336"/>
                  <a:gd name="T61" fmla="*/ 144 h 246"/>
                  <a:gd name="T62" fmla="*/ 336 w 336"/>
                  <a:gd name="T63" fmla="*/ 142 h 246"/>
                  <a:gd name="T64" fmla="*/ 336 w 336"/>
                  <a:gd name="T65" fmla="*/ 139 h 246"/>
                  <a:gd name="T66" fmla="*/ 332 w 336"/>
                  <a:gd name="T67" fmla="*/ 133 h 246"/>
                  <a:gd name="T68" fmla="*/ 332 w 336"/>
                  <a:gd name="T69" fmla="*/ 127 h 246"/>
                  <a:gd name="T70" fmla="*/ 332 w 336"/>
                  <a:gd name="T71" fmla="*/ 123 h 246"/>
                  <a:gd name="T72" fmla="*/ 331 w 336"/>
                  <a:gd name="T73" fmla="*/ 121 h 246"/>
                  <a:gd name="T74" fmla="*/ 318 w 336"/>
                  <a:gd name="T75" fmla="*/ 124 h 246"/>
                  <a:gd name="T76" fmla="*/ 309 w 336"/>
                  <a:gd name="T77" fmla="*/ 132 h 246"/>
                  <a:gd name="T78" fmla="*/ 308 w 336"/>
                  <a:gd name="T79" fmla="*/ 134 h 246"/>
                  <a:gd name="T80" fmla="*/ 299 w 336"/>
                  <a:gd name="T81" fmla="*/ 136 h 246"/>
                  <a:gd name="T82" fmla="*/ 288 w 336"/>
                  <a:gd name="T83" fmla="*/ 135 h 246"/>
                  <a:gd name="T84" fmla="*/ 283 w 336"/>
                  <a:gd name="T85" fmla="*/ 130 h 246"/>
                  <a:gd name="T86" fmla="*/ 281 w 336"/>
                  <a:gd name="T87" fmla="*/ 130 h 246"/>
                  <a:gd name="T88" fmla="*/ 279 w 336"/>
                  <a:gd name="T89" fmla="*/ 129 h 246"/>
                  <a:gd name="T90" fmla="*/ 278 w 336"/>
                  <a:gd name="T91" fmla="*/ 126 h 246"/>
                  <a:gd name="T92" fmla="*/ 267 w 336"/>
                  <a:gd name="T93" fmla="*/ 85 h 246"/>
                  <a:gd name="T94" fmla="*/ 216 w 336"/>
                  <a:gd name="T95" fmla="*/ 17 h 246"/>
                  <a:gd name="T96" fmla="*/ 195 w 336"/>
                  <a:gd name="T97" fmla="*/ 4 h 246"/>
                  <a:gd name="T98" fmla="*/ 171 w 336"/>
                  <a:gd name="T99" fmla="*/ 25 h 246"/>
                  <a:gd name="T100" fmla="*/ 129 w 336"/>
                  <a:gd name="T101" fmla="*/ 34 h 246"/>
                  <a:gd name="T102" fmla="*/ 97 w 336"/>
                  <a:gd name="T103" fmla="*/ 37 h 246"/>
                  <a:gd name="T104" fmla="*/ 75 w 336"/>
                  <a:gd name="T105" fmla="*/ 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6" h="246">
                    <a:moveTo>
                      <a:pt x="74" y="45"/>
                    </a:moveTo>
                    <a:cubicBezTo>
                      <a:pt x="74" y="45"/>
                      <a:pt x="74" y="46"/>
                      <a:pt x="74" y="46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2" y="50"/>
                      <a:pt x="71" y="52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8" y="54"/>
                      <a:pt x="67" y="55"/>
                      <a:pt x="67" y="55"/>
                    </a:cubicBezTo>
                    <a:cubicBezTo>
                      <a:pt x="65" y="56"/>
                      <a:pt x="63" y="56"/>
                      <a:pt x="61" y="56"/>
                    </a:cubicBezTo>
                    <a:cubicBezTo>
                      <a:pt x="59" y="56"/>
                      <a:pt x="58" y="56"/>
                      <a:pt x="57" y="57"/>
                    </a:cubicBezTo>
                    <a:cubicBezTo>
                      <a:pt x="54" y="60"/>
                      <a:pt x="51" y="65"/>
                      <a:pt x="51" y="70"/>
                    </a:cubicBezTo>
                    <a:cubicBezTo>
                      <a:pt x="51" y="72"/>
                      <a:pt x="51" y="75"/>
                      <a:pt x="50" y="77"/>
                    </a:cubicBezTo>
                    <a:cubicBezTo>
                      <a:pt x="50" y="77"/>
                      <a:pt x="49" y="80"/>
                      <a:pt x="46" y="80"/>
                    </a:cubicBezTo>
                    <a:cubicBezTo>
                      <a:pt x="44" y="84"/>
                      <a:pt x="42" y="89"/>
                      <a:pt x="41" y="94"/>
                    </a:cubicBezTo>
                    <a:cubicBezTo>
                      <a:pt x="42" y="94"/>
                      <a:pt x="43" y="95"/>
                      <a:pt x="43" y="97"/>
                    </a:cubicBezTo>
                    <a:cubicBezTo>
                      <a:pt x="43" y="98"/>
                      <a:pt x="42" y="100"/>
                      <a:pt x="41" y="102"/>
                    </a:cubicBezTo>
                    <a:cubicBezTo>
                      <a:pt x="41" y="102"/>
                      <a:pt x="41" y="103"/>
                      <a:pt x="40" y="103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5" y="119"/>
                      <a:pt x="34" y="119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1"/>
                      <a:pt x="32" y="123"/>
                      <a:pt x="32" y="125"/>
                    </a:cubicBezTo>
                    <a:cubicBezTo>
                      <a:pt x="31" y="131"/>
                      <a:pt x="31" y="139"/>
                      <a:pt x="24" y="142"/>
                    </a:cubicBezTo>
                    <a:cubicBezTo>
                      <a:pt x="22" y="142"/>
                      <a:pt x="20" y="142"/>
                      <a:pt x="18" y="141"/>
                    </a:cubicBezTo>
                    <a:cubicBezTo>
                      <a:pt x="17" y="141"/>
                      <a:pt x="17" y="141"/>
                      <a:pt x="16" y="141"/>
                    </a:cubicBezTo>
                    <a:cubicBezTo>
                      <a:pt x="16" y="142"/>
                      <a:pt x="16" y="143"/>
                      <a:pt x="16" y="144"/>
                    </a:cubicBezTo>
                    <a:cubicBezTo>
                      <a:pt x="15" y="147"/>
                      <a:pt x="10" y="148"/>
                      <a:pt x="2" y="14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" y="151"/>
                      <a:pt x="2" y="152"/>
                      <a:pt x="3" y="152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4" y="153"/>
                      <a:pt x="5" y="154"/>
                      <a:pt x="6" y="154"/>
                    </a:cubicBezTo>
                    <a:cubicBezTo>
                      <a:pt x="10" y="154"/>
                      <a:pt x="14" y="157"/>
                      <a:pt x="15" y="160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6" y="161"/>
                      <a:pt x="16" y="161"/>
                      <a:pt x="17" y="161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69"/>
                      <a:pt x="21" y="173"/>
                      <a:pt x="21" y="176"/>
                    </a:cubicBezTo>
                    <a:cubicBezTo>
                      <a:pt x="21" y="176"/>
                      <a:pt x="21" y="176"/>
                      <a:pt x="21" y="176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4" y="181"/>
                      <a:pt x="30" y="183"/>
                      <a:pt x="36" y="184"/>
                    </a:cubicBezTo>
                    <a:cubicBezTo>
                      <a:pt x="41" y="185"/>
                      <a:pt x="41" y="185"/>
                      <a:pt x="41" y="185"/>
                    </a:cubicBezTo>
                    <a:cubicBezTo>
                      <a:pt x="43" y="185"/>
                      <a:pt x="45" y="186"/>
                      <a:pt x="48" y="187"/>
                    </a:cubicBezTo>
                    <a:cubicBezTo>
                      <a:pt x="49" y="188"/>
                      <a:pt x="50" y="189"/>
                      <a:pt x="51" y="191"/>
                    </a:cubicBezTo>
                    <a:cubicBezTo>
                      <a:pt x="51" y="191"/>
                      <a:pt x="51" y="191"/>
                      <a:pt x="51" y="192"/>
                    </a:cubicBezTo>
                    <a:cubicBezTo>
                      <a:pt x="51" y="192"/>
                      <a:pt x="51" y="192"/>
                      <a:pt x="51" y="192"/>
                    </a:cubicBezTo>
                    <a:cubicBezTo>
                      <a:pt x="51" y="193"/>
                      <a:pt x="51" y="193"/>
                      <a:pt x="51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1" y="195"/>
                      <a:pt x="51" y="195"/>
                      <a:pt x="50" y="196"/>
                    </a:cubicBezTo>
                    <a:cubicBezTo>
                      <a:pt x="50" y="196"/>
                      <a:pt x="50" y="196"/>
                      <a:pt x="50" y="196"/>
                    </a:cubicBezTo>
                    <a:cubicBezTo>
                      <a:pt x="50" y="197"/>
                      <a:pt x="50" y="197"/>
                      <a:pt x="49" y="197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49" y="198"/>
                      <a:pt x="49" y="198"/>
                      <a:pt x="49" y="198"/>
                    </a:cubicBezTo>
                    <a:cubicBezTo>
                      <a:pt x="50" y="199"/>
                      <a:pt x="50" y="199"/>
                      <a:pt x="50" y="199"/>
                    </a:cubicBezTo>
                    <a:cubicBezTo>
                      <a:pt x="50" y="199"/>
                      <a:pt x="50" y="199"/>
                      <a:pt x="50" y="199"/>
                    </a:cubicBezTo>
                    <a:cubicBezTo>
                      <a:pt x="51" y="199"/>
                      <a:pt x="51" y="199"/>
                      <a:pt x="52" y="199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3" y="200"/>
                      <a:pt x="53" y="200"/>
                      <a:pt x="53" y="201"/>
                    </a:cubicBezTo>
                    <a:cubicBezTo>
                      <a:pt x="53" y="201"/>
                      <a:pt x="53" y="201"/>
                      <a:pt x="53" y="201"/>
                    </a:cubicBezTo>
                    <a:cubicBezTo>
                      <a:pt x="54" y="201"/>
                      <a:pt x="54" y="201"/>
                      <a:pt x="54" y="202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54" y="203"/>
                      <a:pt x="54" y="203"/>
                      <a:pt x="54" y="203"/>
                    </a:cubicBezTo>
                    <a:cubicBezTo>
                      <a:pt x="53" y="207"/>
                      <a:pt x="53" y="207"/>
                      <a:pt x="53" y="207"/>
                    </a:cubicBezTo>
                    <a:cubicBezTo>
                      <a:pt x="54" y="207"/>
                      <a:pt x="54" y="207"/>
                      <a:pt x="54" y="207"/>
                    </a:cubicBezTo>
                    <a:cubicBezTo>
                      <a:pt x="54" y="207"/>
                      <a:pt x="54" y="207"/>
                      <a:pt x="54" y="207"/>
                    </a:cubicBezTo>
                    <a:cubicBezTo>
                      <a:pt x="54" y="207"/>
                      <a:pt x="55" y="207"/>
                      <a:pt x="55" y="207"/>
                    </a:cubicBezTo>
                    <a:cubicBezTo>
                      <a:pt x="55" y="207"/>
                      <a:pt x="55" y="208"/>
                      <a:pt x="55" y="208"/>
                    </a:cubicBezTo>
                    <a:cubicBezTo>
                      <a:pt x="56" y="208"/>
                      <a:pt x="56" y="209"/>
                      <a:pt x="56" y="209"/>
                    </a:cubicBezTo>
                    <a:cubicBezTo>
                      <a:pt x="57" y="210"/>
                      <a:pt x="57" y="211"/>
                      <a:pt x="57" y="212"/>
                    </a:cubicBezTo>
                    <a:cubicBezTo>
                      <a:pt x="58" y="212"/>
                      <a:pt x="58" y="212"/>
                      <a:pt x="58" y="212"/>
                    </a:cubicBezTo>
                    <a:cubicBezTo>
                      <a:pt x="60" y="211"/>
                      <a:pt x="61" y="211"/>
                      <a:pt x="63" y="211"/>
                    </a:cubicBezTo>
                    <a:cubicBezTo>
                      <a:pt x="65" y="210"/>
                      <a:pt x="68" y="211"/>
                      <a:pt x="70" y="212"/>
                    </a:cubicBezTo>
                    <a:cubicBezTo>
                      <a:pt x="71" y="212"/>
                      <a:pt x="72" y="214"/>
                      <a:pt x="73" y="215"/>
                    </a:cubicBezTo>
                    <a:cubicBezTo>
                      <a:pt x="73" y="205"/>
                      <a:pt x="73" y="205"/>
                      <a:pt x="73" y="205"/>
                    </a:cubicBezTo>
                    <a:cubicBezTo>
                      <a:pt x="73" y="204"/>
                      <a:pt x="73" y="204"/>
                      <a:pt x="73" y="204"/>
                    </a:cubicBezTo>
                    <a:cubicBezTo>
                      <a:pt x="73" y="204"/>
                      <a:pt x="73" y="204"/>
                      <a:pt x="73" y="204"/>
                    </a:cubicBezTo>
                    <a:cubicBezTo>
                      <a:pt x="73" y="204"/>
                      <a:pt x="73" y="204"/>
                      <a:pt x="73" y="204"/>
                    </a:cubicBezTo>
                    <a:cubicBezTo>
                      <a:pt x="73" y="204"/>
                      <a:pt x="73" y="204"/>
                      <a:pt x="73" y="204"/>
                    </a:cubicBezTo>
                    <a:cubicBezTo>
                      <a:pt x="73" y="204"/>
                      <a:pt x="73" y="204"/>
                      <a:pt x="73" y="204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73" y="203"/>
                      <a:pt x="73" y="203"/>
                      <a:pt x="73" y="202"/>
                    </a:cubicBezTo>
                    <a:cubicBezTo>
                      <a:pt x="73" y="202"/>
                      <a:pt x="73" y="202"/>
                      <a:pt x="73" y="202"/>
                    </a:cubicBezTo>
                    <a:cubicBezTo>
                      <a:pt x="72" y="202"/>
                      <a:pt x="72" y="202"/>
                      <a:pt x="72" y="202"/>
                    </a:cubicBezTo>
                    <a:cubicBezTo>
                      <a:pt x="73" y="202"/>
                      <a:pt x="73" y="202"/>
                      <a:pt x="73" y="202"/>
                    </a:cubicBezTo>
                    <a:cubicBezTo>
                      <a:pt x="73" y="202"/>
                      <a:pt x="73" y="202"/>
                      <a:pt x="73" y="201"/>
                    </a:cubicBezTo>
                    <a:cubicBezTo>
                      <a:pt x="74" y="201"/>
                      <a:pt x="75" y="200"/>
                      <a:pt x="76" y="200"/>
                    </a:cubicBezTo>
                    <a:cubicBezTo>
                      <a:pt x="77" y="200"/>
                      <a:pt x="80" y="201"/>
                      <a:pt x="89" y="206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91" y="207"/>
                      <a:pt x="91" y="207"/>
                      <a:pt x="91" y="207"/>
                    </a:cubicBezTo>
                    <a:cubicBezTo>
                      <a:pt x="97" y="210"/>
                      <a:pt x="97" y="210"/>
                      <a:pt x="97" y="210"/>
                    </a:cubicBezTo>
                    <a:cubicBezTo>
                      <a:pt x="99" y="211"/>
                      <a:pt x="100" y="212"/>
                      <a:pt x="100" y="214"/>
                    </a:cubicBezTo>
                    <a:cubicBezTo>
                      <a:pt x="100" y="214"/>
                      <a:pt x="100" y="214"/>
                      <a:pt x="100" y="214"/>
                    </a:cubicBezTo>
                    <a:cubicBezTo>
                      <a:pt x="100" y="214"/>
                      <a:pt x="100" y="214"/>
                      <a:pt x="100" y="214"/>
                    </a:cubicBezTo>
                    <a:cubicBezTo>
                      <a:pt x="100" y="214"/>
                      <a:pt x="100" y="214"/>
                      <a:pt x="100" y="214"/>
                    </a:cubicBezTo>
                    <a:cubicBezTo>
                      <a:pt x="100" y="214"/>
                      <a:pt x="100" y="214"/>
                      <a:pt x="100" y="214"/>
                    </a:cubicBezTo>
                    <a:cubicBezTo>
                      <a:pt x="100" y="214"/>
                      <a:pt x="100" y="214"/>
                      <a:pt x="99" y="215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8" y="227"/>
                      <a:pt x="98" y="227"/>
                      <a:pt x="98" y="227"/>
                    </a:cubicBezTo>
                    <a:cubicBezTo>
                      <a:pt x="99" y="228"/>
                      <a:pt x="101" y="228"/>
                      <a:pt x="102" y="229"/>
                    </a:cubicBezTo>
                    <a:cubicBezTo>
                      <a:pt x="100" y="227"/>
                      <a:pt x="100" y="227"/>
                      <a:pt x="100" y="227"/>
                    </a:cubicBezTo>
                    <a:cubicBezTo>
                      <a:pt x="110" y="231"/>
                      <a:pt x="110" y="231"/>
                      <a:pt x="110" y="231"/>
                    </a:cubicBezTo>
                    <a:cubicBezTo>
                      <a:pt x="110" y="232"/>
                      <a:pt x="110" y="232"/>
                      <a:pt x="110" y="232"/>
                    </a:cubicBezTo>
                    <a:cubicBezTo>
                      <a:pt x="111" y="232"/>
                      <a:pt x="111" y="232"/>
                      <a:pt x="111" y="232"/>
                    </a:cubicBezTo>
                    <a:cubicBezTo>
                      <a:pt x="112" y="232"/>
                      <a:pt x="112" y="232"/>
                      <a:pt x="112" y="232"/>
                    </a:cubicBezTo>
                    <a:cubicBezTo>
                      <a:pt x="112" y="233"/>
                      <a:pt x="112" y="233"/>
                      <a:pt x="112" y="233"/>
                    </a:cubicBezTo>
                    <a:cubicBezTo>
                      <a:pt x="112" y="233"/>
                      <a:pt x="113" y="233"/>
                      <a:pt x="113" y="233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5" y="238"/>
                      <a:pt x="113" y="240"/>
                      <a:pt x="110" y="242"/>
                    </a:cubicBezTo>
                    <a:cubicBezTo>
                      <a:pt x="109" y="243"/>
                      <a:pt x="108" y="244"/>
                      <a:pt x="107" y="246"/>
                    </a:cubicBezTo>
                    <a:cubicBezTo>
                      <a:pt x="108" y="246"/>
                      <a:pt x="108" y="246"/>
                      <a:pt x="108" y="246"/>
                    </a:cubicBezTo>
                    <a:cubicBezTo>
                      <a:pt x="109" y="246"/>
                      <a:pt x="109" y="246"/>
                      <a:pt x="109" y="246"/>
                    </a:cubicBezTo>
                    <a:cubicBezTo>
                      <a:pt x="110" y="246"/>
                      <a:pt x="110" y="246"/>
                      <a:pt x="110" y="246"/>
                    </a:cubicBez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3" y="246"/>
                      <a:pt x="115" y="245"/>
                      <a:pt x="117" y="244"/>
                    </a:cubicBezTo>
                    <a:cubicBezTo>
                      <a:pt x="120" y="242"/>
                      <a:pt x="123" y="241"/>
                      <a:pt x="126" y="241"/>
                    </a:cubicBezTo>
                    <a:cubicBezTo>
                      <a:pt x="131" y="241"/>
                      <a:pt x="136" y="241"/>
                      <a:pt x="141" y="242"/>
                    </a:cubicBezTo>
                    <a:cubicBezTo>
                      <a:pt x="148" y="244"/>
                      <a:pt x="154" y="244"/>
                      <a:pt x="160" y="242"/>
                    </a:cubicBezTo>
                    <a:cubicBezTo>
                      <a:pt x="161" y="242"/>
                      <a:pt x="161" y="241"/>
                      <a:pt x="162" y="241"/>
                    </a:cubicBezTo>
                    <a:cubicBezTo>
                      <a:pt x="163" y="239"/>
                      <a:pt x="164" y="238"/>
                      <a:pt x="166" y="237"/>
                    </a:cubicBezTo>
                    <a:cubicBezTo>
                      <a:pt x="170" y="236"/>
                      <a:pt x="176" y="235"/>
                      <a:pt x="181" y="236"/>
                    </a:cubicBezTo>
                    <a:cubicBezTo>
                      <a:pt x="181" y="236"/>
                      <a:pt x="181" y="236"/>
                      <a:pt x="181" y="236"/>
                    </a:cubicBezTo>
                    <a:cubicBezTo>
                      <a:pt x="182" y="236"/>
                      <a:pt x="184" y="236"/>
                      <a:pt x="185" y="236"/>
                    </a:cubicBezTo>
                    <a:cubicBezTo>
                      <a:pt x="187" y="236"/>
                      <a:pt x="190" y="236"/>
                      <a:pt x="192" y="237"/>
                    </a:cubicBezTo>
                    <a:cubicBezTo>
                      <a:pt x="196" y="238"/>
                      <a:pt x="201" y="238"/>
                      <a:pt x="205" y="235"/>
                    </a:cubicBezTo>
                    <a:cubicBezTo>
                      <a:pt x="209" y="233"/>
                      <a:pt x="212" y="229"/>
                      <a:pt x="214" y="225"/>
                    </a:cubicBezTo>
                    <a:cubicBezTo>
                      <a:pt x="216" y="222"/>
                      <a:pt x="219" y="219"/>
                      <a:pt x="222" y="217"/>
                    </a:cubicBezTo>
                    <a:cubicBezTo>
                      <a:pt x="228" y="211"/>
                      <a:pt x="242" y="204"/>
                      <a:pt x="250" y="201"/>
                    </a:cubicBezTo>
                    <a:cubicBezTo>
                      <a:pt x="261" y="197"/>
                      <a:pt x="265" y="198"/>
                      <a:pt x="268" y="202"/>
                    </a:cubicBezTo>
                    <a:cubicBezTo>
                      <a:pt x="269" y="203"/>
                      <a:pt x="269" y="203"/>
                      <a:pt x="270" y="203"/>
                    </a:cubicBezTo>
                    <a:cubicBezTo>
                      <a:pt x="271" y="202"/>
                      <a:pt x="272" y="202"/>
                      <a:pt x="272" y="201"/>
                    </a:cubicBezTo>
                    <a:cubicBezTo>
                      <a:pt x="274" y="200"/>
                      <a:pt x="276" y="199"/>
                      <a:pt x="279" y="199"/>
                    </a:cubicBezTo>
                    <a:cubicBezTo>
                      <a:pt x="281" y="198"/>
                      <a:pt x="283" y="199"/>
                      <a:pt x="285" y="201"/>
                    </a:cubicBezTo>
                    <a:cubicBezTo>
                      <a:pt x="286" y="200"/>
                      <a:pt x="287" y="199"/>
                      <a:pt x="288" y="199"/>
                    </a:cubicBezTo>
                    <a:cubicBezTo>
                      <a:pt x="289" y="198"/>
                      <a:pt x="290" y="198"/>
                      <a:pt x="291" y="199"/>
                    </a:cubicBezTo>
                    <a:cubicBezTo>
                      <a:pt x="293" y="200"/>
                      <a:pt x="294" y="201"/>
                      <a:pt x="295" y="203"/>
                    </a:cubicBezTo>
                    <a:cubicBezTo>
                      <a:pt x="295" y="204"/>
                      <a:pt x="295" y="205"/>
                      <a:pt x="295" y="205"/>
                    </a:cubicBezTo>
                    <a:cubicBezTo>
                      <a:pt x="299" y="209"/>
                      <a:pt x="306" y="207"/>
                      <a:pt x="312" y="206"/>
                    </a:cubicBezTo>
                    <a:cubicBezTo>
                      <a:pt x="312" y="206"/>
                      <a:pt x="312" y="206"/>
                      <a:pt x="312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2" y="198"/>
                      <a:pt x="310" y="191"/>
                      <a:pt x="309" y="186"/>
                    </a:cubicBezTo>
                    <a:cubicBezTo>
                      <a:pt x="308" y="183"/>
                      <a:pt x="308" y="181"/>
                      <a:pt x="307" y="180"/>
                    </a:cubicBezTo>
                    <a:cubicBezTo>
                      <a:pt x="307" y="179"/>
                      <a:pt x="307" y="178"/>
                      <a:pt x="309" y="176"/>
                    </a:cubicBezTo>
                    <a:cubicBezTo>
                      <a:pt x="311" y="172"/>
                      <a:pt x="313" y="169"/>
                      <a:pt x="314" y="165"/>
                    </a:cubicBezTo>
                    <a:cubicBezTo>
                      <a:pt x="314" y="165"/>
                      <a:pt x="313" y="165"/>
                      <a:pt x="312" y="165"/>
                    </a:cubicBezTo>
                    <a:cubicBezTo>
                      <a:pt x="311" y="165"/>
                      <a:pt x="310" y="164"/>
                      <a:pt x="309" y="163"/>
                    </a:cubicBezTo>
                    <a:cubicBezTo>
                      <a:pt x="307" y="160"/>
                      <a:pt x="310" y="157"/>
                      <a:pt x="311" y="155"/>
                    </a:cubicBezTo>
                    <a:cubicBezTo>
                      <a:pt x="312" y="155"/>
                      <a:pt x="312" y="154"/>
                      <a:pt x="313" y="154"/>
                    </a:cubicBezTo>
                    <a:cubicBezTo>
                      <a:pt x="312" y="153"/>
                      <a:pt x="312" y="153"/>
                      <a:pt x="311" y="152"/>
                    </a:cubicBezTo>
                    <a:cubicBezTo>
                      <a:pt x="309" y="151"/>
                      <a:pt x="306" y="148"/>
                      <a:pt x="308" y="144"/>
                    </a:cubicBezTo>
                    <a:cubicBezTo>
                      <a:pt x="312" y="138"/>
                      <a:pt x="316" y="138"/>
                      <a:pt x="318" y="139"/>
                    </a:cubicBezTo>
                    <a:cubicBezTo>
                      <a:pt x="321" y="141"/>
                      <a:pt x="323" y="144"/>
                      <a:pt x="323" y="148"/>
                    </a:cubicBezTo>
                    <a:cubicBezTo>
                      <a:pt x="325" y="147"/>
                      <a:pt x="326" y="147"/>
                      <a:pt x="328" y="146"/>
                    </a:cubicBezTo>
                    <a:cubicBezTo>
                      <a:pt x="330" y="146"/>
                      <a:pt x="335" y="144"/>
                      <a:pt x="336" y="143"/>
                    </a:cubicBezTo>
                    <a:cubicBezTo>
                      <a:pt x="336" y="143"/>
                      <a:pt x="336" y="143"/>
                      <a:pt x="336" y="142"/>
                    </a:cubicBezTo>
                    <a:cubicBezTo>
                      <a:pt x="336" y="142"/>
                      <a:pt x="336" y="142"/>
                      <a:pt x="336" y="142"/>
                    </a:cubicBezTo>
                    <a:cubicBezTo>
                      <a:pt x="336" y="142"/>
                      <a:pt x="336" y="141"/>
                      <a:pt x="336" y="141"/>
                    </a:cubicBezTo>
                    <a:cubicBezTo>
                      <a:pt x="336" y="141"/>
                      <a:pt x="336" y="141"/>
                      <a:pt x="336" y="141"/>
                    </a:cubicBezTo>
                    <a:cubicBezTo>
                      <a:pt x="336" y="140"/>
                      <a:pt x="336" y="140"/>
                      <a:pt x="336" y="139"/>
                    </a:cubicBezTo>
                    <a:cubicBezTo>
                      <a:pt x="336" y="139"/>
                      <a:pt x="336" y="139"/>
                      <a:pt x="336" y="139"/>
                    </a:cubicBezTo>
                    <a:cubicBezTo>
                      <a:pt x="336" y="139"/>
                      <a:pt x="336" y="138"/>
                      <a:pt x="336" y="138"/>
                    </a:cubicBezTo>
                    <a:cubicBezTo>
                      <a:pt x="336" y="138"/>
                      <a:pt x="336" y="138"/>
                      <a:pt x="336" y="138"/>
                    </a:cubicBezTo>
                    <a:cubicBezTo>
                      <a:pt x="336" y="137"/>
                      <a:pt x="336" y="136"/>
                      <a:pt x="336" y="135"/>
                    </a:cubicBezTo>
                    <a:cubicBezTo>
                      <a:pt x="334" y="131"/>
                      <a:pt x="334" y="131"/>
                      <a:pt x="334" y="131"/>
                    </a:cubicBezTo>
                    <a:cubicBezTo>
                      <a:pt x="332" y="133"/>
                      <a:pt x="332" y="133"/>
                      <a:pt x="332" y="133"/>
                    </a:cubicBezTo>
                    <a:cubicBezTo>
                      <a:pt x="333" y="129"/>
                      <a:pt x="333" y="129"/>
                      <a:pt x="333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cubicBezTo>
                      <a:pt x="333" y="129"/>
                      <a:pt x="333" y="129"/>
                      <a:pt x="333" y="128"/>
                    </a:cubicBezTo>
                    <a:cubicBezTo>
                      <a:pt x="332" y="128"/>
                      <a:pt x="332" y="128"/>
                      <a:pt x="332" y="128"/>
                    </a:cubicBezTo>
                    <a:cubicBezTo>
                      <a:pt x="332" y="128"/>
                      <a:pt x="332" y="127"/>
                      <a:pt x="332" y="127"/>
                    </a:cubicBezTo>
                    <a:cubicBezTo>
                      <a:pt x="332" y="127"/>
                      <a:pt x="332" y="127"/>
                      <a:pt x="331" y="127"/>
                    </a:cubicBezTo>
                    <a:cubicBezTo>
                      <a:pt x="331" y="126"/>
                      <a:pt x="331" y="126"/>
                      <a:pt x="331" y="125"/>
                    </a:cubicBezTo>
                    <a:cubicBezTo>
                      <a:pt x="331" y="125"/>
                      <a:pt x="331" y="124"/>
                      <a:pt x="331" y="124"/>
                    </a:cubicBezTo>
                    <a:cubicBezTo>
                      <a:pt x="331" y="124"/>
                      <a:pt x="331" y="124"/>
                      <a:pt x="331" y="124"/>
                    </a:cubicBezTo>
                    <a:cubicBezTo>
                      <a:pt x="332" y="123"/>
                      <a:pt x="332" y="123"/>
                      <a:pt x="332" y="123"/>
                    </a:cubicBezTo>
                    <a:cubicBezTo>
                      <a:pt x="332" y="123"/>
                      <a:pt x="332" y="123"/>
                      <a:pt x="332" y="123"/>
                    </a:cubicBezTo>
                    <a:cubicBezTo>
                      <a:pt x="332" y="123"/>
                      <a:pt x="332" y="122"/>
                      <a:pt x="331" y="122"/>
                    </a:cubicBezTo>
                    <a:cubicBezTo>
                      <a:pt x="333" y="120"/>
                      <a:pt x="333" y="120"/>
                      <a:pt x="333" y="120"/>
                    </a:cubicBezTo>
                    <a:cubicBezTo>
                      <a:pt x="333" y="120"/>
                      <a:pt x="333" y="120"/>
                      <a:pt x="333" y="120"/>
                    </a:cubicBezTo>
                    <a:cubicBezTo>
                      <a:pt x="331" y="121"/>
                      <a:pt x="331" y="121"/>
                      <a:pt x="331" y="121"/>
                    </a:cubicBezTo>
                    <a:cubicBezTo>
                      <a:pt x="331" y="121"/>
                      <a:pt x="331" y="121"/>
                      <a:pt x="330" y="121"/>
                    </a:cubicBezTo>
                    <a:cubicBezTo>
                      <a:pt x="330" y="120"/>
                      <a:pt x="330" y="120"/>
                      <a:pt x="330" y="120"/>
                    </a:cubicBezTo>
                    <a:cubicBezTo>
                      <a:pt x="330" y="120"/>
                      <a:pt x="330" y="120"/>
                      <a:pt x="329" y="120"/>
                    </a:cubicBezTo>
                    <a:cubicBezTo>
                      <a:pt x="327" y="119"/>
                      <a:pt x="324" y="119"/>
                      <a:pt x="322" y="120"/>
                    </a:cubicBezTo>
                    <a:cubicBezTo>
                      <a:pt x="320" y="121"/>
                      <a:pt x="319" y="122"/>
                      <a:pt x="318" y="124"/>
                    </a:cubicBezTo>
                    <a:cubicBezTo>
                      <a:pt x="317" y="126"/>
                      <a:pt x="315" y="128"/>
                      <a:pt x="312" y="129"/>
                    </a:cubicBezTo>
                    <a:cubicBezTo>
                      <a:pt x="311" y="130"/>
                      <a:pt x="309" y="130"/>
                      <a:pt x="308" y="130"/>
                    </a:cubicBezTo>
                    <a:cubicBezTo>
                      <a:pt x="308" y="130"/>
                      <a:pt x="308" y="130"/>
                      <a:pt x="308" y="130"/>
                    </a:cubicBezTo>
                    <a:cubicBezTo>
                      <a:pt x="308" y="131"/>
                      <a:pt x="308" y="131"/>
                      <a:pt x="308" y="13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08" y="133"/>
                      <a:pt x="308" y="133"/>
                      <a:pt x="308" y="133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08" y="133"/>
                      <a:pt x="308" y="133"/>
                      <a:pt x="308" y="133"/>
                    </a:cubicBezTo>
                    <a:cubicBezTo>
                      <a:pt x="308" y="134"/>
                      <a:pt x="308" y="134"/>
                      <a:pt x="308" y="134"/>
                    </a:cubicBezTo>
                    <a:cubicBezTo>
                      <a:pt x="308" y="134"/>
                      <a:pt x="308" y="134"/>
                      <a:pt x="308" y="134"/>
                    </a:cubicBezTo>
                    <a:cubicBezTo>
                      <a:pt x="307" y="135"/>
                      <a:pt x="307" y="135"/>
                      <a:pt x="306" y="135"/>
                    </a:cubicBezTo>
                    <a:cubicBezTo>
                      <a:pt x="306" y="135"/>
                      <a:pt x="305" y="136"/>
                      <a:pt x="305" y="136"/>
                    </a:cubicBezTo>
                    <a:cubicBezTo>
                      <a:pt x="303" y="136"/>
                      <a:pt x="303" y="136"/>
                      <a:pt x="303" y="136"/>
                    </a:cubicBezTo>
                    <a:cubicBezTo>
                      <a:pt x="301" y="136"/>
                      <a:pt x="301" y="136"/>
                      <a:pt x="301" y="136"/>
                    </a:cubicBezTo>
                    <a:cubicBezTo>
                      <a:pt x="299" y="136"/>
                      <a:pt x="299" y="136"/>
                      <a:pt x="299" y="136"/>
                    </a:cubicBezTo>
                    <a:cubicBezTo>
                      <a:pt x="293" y="136"/>
                      <a:pt x="293" y="136"/>
                      <a:pt x="293" y="136"/>
                    </a:cubicBezTo>
                    <a:cubicBezTo>
                      <a:pt x="291" y="136"/>
                      <a:pt x="291" y="136"/>
                      <a:pt x="291" y="136"/>
                    </a:cubicBezTo>
                    <a:cubicBezTo>
                      <a:pt x="289" y="135"/>
                      <a:pt x="289" y="135"/>
                      <a:pt x="289" y="135"/>
                    </a:cubicBezTo>
                    <a:cubicBezTo>
                      <a:pt x="289" y="135"/>
                      <a:pt x="289" y="135"/>
                      <a:pt x="289" y="135"/>
                    </a:cubicBezTo>
                    <a:cubicBezTo>
                      <a:pt x="289" y="135"/>
                      <a:pt x="288" y="135"/>
                      <a:pt x="288" y="135"/>
                    </a:cubicBezTo>
                    <a:cubicBezTo>
                      <a:pt x="287" y="135"/>
                      <a:pt x="287" y="135"/>
                      <a:pt x="287" y="135"/>
                    </a:cubicBezTo>
                    <a:cubicBezTo>
                      <a:pt x="287" y="135"/>
                      <a:pt x="287" y="135"/>
                      <a:pt x="287" y="135"/>
                    </a:cubicBezTo>
                    <a:cubicBezTo>
                      <a:pt x="286" y="135"/>
                      <a:pt x="286" y="135"/>
                      <a:pt x="286" y="135"/>
                    </a:cubicBezTo>
                    <a:cubicBezTo>
                      <a:pt x="286" y="135"/>
                      <a:pt x="285" y="134"/>
                      <a:pt x="285" y="134"/>
                    </a:cubicBezTo>
                    <a:cubicBezTo>
                      <a:pt x="284" y="133"/>
                      <a:pt x="283" y="132"/>
                      <a:pt x="283" y="130"/>
                    </a:cubicBezTo>
                    <a:cubicBezTo>
                      <a:pt x="283" y="130"/>
                      <a:pt x="283" y="130"/>
                      <a:pt x="283" y="130"/>
                    </a:cubicBezTo>
                    <a:cubicBezTo>
                      <a:pt x="282" y="130"/>
                      <a:pt x="282" y="130"/>
                      <a:pt x="282" y="130"/>
                    </a:cubicBezTo>
                    <a:cubicBezTo>
                      <a:pt x="282" y="130"/>
                      <a:pt x="282" y="130"/>
                      <a:pt x="282" y="130"/>
                    </a:cubicBezTo>
                    <a:cubicBezTo>
                      <a:pt x="282" y="130"/>
                      <a:pt x="282" y="130"/>
                      <a:pt x="282" y="130"/>
                    </a:cubicBezTo>
                    <a:cubicBezTo>
                      <a:pt x="281" y="130"/>
                      <a:pt x="281" y="130"/>
                      <a:pt x="281" y="130"/>
                    </a:cubicBezTo>
                    <a:cubicBezTo>
                      <a:pt x="281" y="130"/>
                      <a:pt x="281" y="130"/>
                      <a:pt x="281" y="130"/>
                    </a:cubicBezTo>
                    <a:cubicBezTo>
                      <a:pt x="280" y="130"/>
                      <a:pt x="280" y="130"/>
                      <a:pt x="280" y="130"/>
                    </a:cubicBezTo>
                    <a:cubicBezTo>
                      <a:pt x="280" y="130"/>
                      <a:pt x="280" y="130"/>
                      <a:pt x="280" y="130"/>
                    </a:cubicBezTo>
                    <a:cubicBezTo>
                      <a:pt x="280" y="129"/>
                      <a:pt x="280" y="129"/>
                      <a:pt x="280" y="129"/>
                    </a:cubicBezTo>
                    <a:cubicBezTo>
                      <a:pt x="279" y="129"/>
                      <a:pt x="279" y="129"/>
                      <a:pt x="279" y="129"/>
                    </a:cubicBezTo>
                    <a:cubicBezTo>
                      <a:pt x="279" y="129"/>
                      <a:pt x="279" y="129"/>
                      <a:pt x="279" y="129"/>
                    </a:cubicBezTo>
                    <a:cubicBezTo>
                      <a:pt x="279" y="128"/>
                      <a:pt x="278" y="128"/>
                      <a:pt x="278" y="127"/>
                    </a:cubicBezTo>
                    <a:cubicBezTo>
                      <a:pt x="278" y="127"/>
                      <a:pt x="278" y="127"/>
                      <a:pt x="278" y="127"/>
                    </a:cubicBezTo>
                    <a:cubicBezTo>
                      <a:pt x="278" y="126"/>
                      <a:pt x="278" y="126"/>
                      <a:pt x="278" y="126"/>
                    </a:cubicBezTo>
                    <a:cubicBezTo>
                      <a:pt x="278" y="126"/>
                      <a:pt x="278" y="126"/>
                      <a:pt x="278" y="126"/>
                    </a:cubicBezTo>
                    <a:cubicBezTo>
                      <a:pt x="276" y="126"/>
                      <a:pt x="274" y="125"/>
                      <a:pt x="273" y="123"/>
                    </a:cubicBezTo>
                    <a:cubicBezTo>
                      <a:pt x="272" y="121"/>
                      <a:pt x="274" y="119"/>
                      <a:pt x="275" y="118"/>
                    </a:cubicBezTo>
                    <a:cubicBezTo>
                      <a:pt x="275" y="115"/>
                      <a:pt x="273" y="112"/>
                      <a:pt x="272" y="109"/>
                    </a:cubicBezTo>
                    <a:cubicBezTo>
                      <a:pt x="270" y="107"/>
                      <a:pt x="269" y="104"/>
                      <a:pt x="268" y="101"/>
                    </a:cubicBezTo>
                    <a:cubicBezTo>
                      <a:pt x="267" y="96"/>
                      <a:pt x="267" y="90"/>
                      <a:pt x="267" y="85"/>
                    </a:cubicBezTo>
                    <a:cubicBezTo>
                      <a:pt x="268" y="80"/>
                      <a:pt x="268" y="75"/>
                      <a:pt x="267" y="70"/>
                    </a:cubicBezTo>
                    <a:cubicBezTo>
                      <a:pt x="265" y="62"/>
                      <a:pt x="253" y="51"/>
                      <a:pt x="241" y="42"/>
                    </a:cubicBezTo>
                    <a:cubicBezTo>
                      <a:pt x="236" y="38"/>
                      <a:pt x="236" y="38"/>
                      <a:pt x="236" y="38"/>
                    </a:cubicBezTo>
                    <a:cubicBezTo>
                      <a:pt x="231" y="34"/>
                      <a:pt x="226" y="30"/>
                      <a:pt x="223" y="27"/>
                    </a:cubicBezTo>
                    <a:cubicBezTo>
                      <a:pt x="220" y="24"/>
                      <a:pt x="218" y="20"/>
                      <a:pt x="216" y="17"/>
                    </a:cubicBezTo>
                    <a:cubicBezTo>
                      <a:pt x="214" y="12"/>
                      <a:pt x="211" y="8"/>
                      <a:pt x="207" y="5"/>
                    </a:cubicBezTo>
                    <a:cubicBezTo>
                      <a:pt x="203" y="2"/>
                      <a:pt x="201" y="0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4"/>
                      <a:pt x="197" y="4"/>
                      <a:pt x="197" y="4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2" y="5"/>
                      <a:pt x="190" y="6"/>
                      <a:pt x="188" y="8"/>
                    </a:cubicBezTo>
                    <a:cubicBezTo>
                      <a:pt x="188" y="9"/>
                      <a:pt x="188" y="9"/>
                      <a:pt x="188" y="9"/>
                    </a:cubicBezTo>
                    <a:cubicBezTo>
                      <a:pt x="189" y="9"/>
                      <a:pt x="190" y="10"/>
                      <a:pt x="190" y="11"/>
                    </a:cubicBezTo>
                    <a:cubicBezTo>
                      <a:pt x="191" y="14"/>
                      <a:pt x="189" y="16"/>
                      <a:pt x="185" y="20"/>
                    </a:cubicBezTo>
                    <a:cubicBezTo>
                      <a:pt x="181" y="23"/>
                      <a:pt x="176" y="25"/>
                      <a:pt x="171" y="25"/>
                    </a:cubicBezTo>
                    <a:cubicBezTo>
                      <a:pt x="165" y="27"/>
                      <a:pt x="158" y="28"/>
                      <a:pt x="155" y="32"/>
                    </a:cubicBezTo>
                    <a:cubicBezTo>
                      <a:pt x="155" y="32"/>
                      <a:pt x="154" y="33"/>
                      <a:pt x="154" y="34"/>
                    </a:cubicBezTo>
                    <a:cubicBezTo>
                      <a:pt x="153" y="38"/>
                      <a:pt x="149" y="46"/>
                      <a:pt x="142" y="43"/>
                    </a:cubicBezTo>
                    <a:cubicBezTo>
                      <a:pt x="140" y="42"/>
                      <a:pt x="138" y="41"/>
                      <a:pt x="136" y="39"/>
                    </a:cubicBezTo>
                    <a:cubicBezTo>
                      <a:pt x="134" y="36"/>
                      <a:pt x="131" y="35"/>
                      <a:pt x="129" y="34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7" y="35"/>
                      <a:pt x="126" y="35"/>
                      <a:pt x="125" y="36"/>
                    </a:cubicBezTo>
                    <a:cubicBezTo>
                      <a:pt x="123" y="37"/>
                      <a:pt x="122" y="38"/>
                      <a:pt x="120" y="39"/>
                    </a:cubicBezTo>
                    <a:cubicBezTo>
                      <a:pt x="115" y="39"/>
                      <a:pt x="111" y="39"/>
                      <a:pt x="106" y="38"/>
                    </a:cubicBezTo>
                    <a:cubicBezTo>
                      <a:pt x="103" y="37"/>
                      <a:pt x="100" y="37"/>
                      <a:pt x="97" y="37"/>
                    </a:cubicBezTo>
                    <a:cubicBezTo>
                      <a:pt x="96" y="39"/>
                      <a:pt x="94" y="40"/>
                      <a:pt x="93" y="40"/>
                    </a:cubicBezTo>
                    <a:cubicBezTo>
                      <a:pt x="90" y="39"/>
                      <a:pt x="88" y="38"/>
                      <a:pt x="85" y="37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0" y="41"/>
                      <a:pt x="78" y="44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lnTo>
                      <a:pt x="7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77"/>
              <p:cNvSpPr>
                <a:spLocks/>
              </p:cNvSpPr>
              <p:nvPr/>
            </p:nvSpPr>
            <p:spPr bwMode="auto">
              <a:xfrm>
                <a:off x="540" y="3174"/>
                <a:ext cx="6" cy="16"/>
              </a:xfrm>
              <a:custGeom>
                <a:avLst/>
                <a:gdLst>
                  <a:gd name="T0" fmla="*/ 0 w 3"/>
                  <a:gd name="T1" fmla="*/ 7 h 8"/>
                  <a:gd name="T2" fmla="*/ 1 w 3"/>
                  <a:gd name="T3" fmla="*/ 8 h 8"/>
                  <a:gd name="T4" fmla="*/ 1 w 3"/>
                  <a:gd name="T5" fmla="*/ 8 h 8"/>
                  <a:gd name="T6" fmla="*/ 2 w 3"/>
                  <a:gd name="T7" fmla="*/ 7 h 8"/>
                  <a:gd name="T8" fmla="*/ 3 w 3"/>
                  <a:gd name="T9" fmla="*/ 5 h 8"/>
                  <a:gd name="T10" fmla="*/ 1 w 3"/>
                  <a:gd name="T11" fmla="*/ 0 h 8"/>
                  <a:gd name="T12" fmla="*/ 0 w 3"/>
                  <a:gd name="T13" fmla="*/ 6 h 8"/>
                  <a:gd name="T14" fmla="*/ 0 w 3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8">
                    <a:moveTo>
                      <a:pt x="0" y="7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3"/>
                      <a:pt x="2" y="2"/>
                      <a:pt x="1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78"/>
              <p:cNvSpPr>
                <a:spLocks/>
              </p:cNvSpPr>
              <p:nvPr/>
            </p:nvSpPr>
            <p:spPr bwMode="auto">
              <a:xfrm>
                <a:off x="573" y="3192"/>
                <a:ext cx="12" cy="16"/>
              </a:xfrm>
              <a:custGeom>
                <a:avLst/>
                <a:gdLst>
                  <a:gd name="T0" fmla="*/ 1 w 6"/>
                  <a:gd name="T1" fmla="*/ 3 h 8"/>
                  <a:gd name="T2" fmla="*/ 1 w 6"/>
                  <a:gd name="T3" fmla="*/ 3 h 8"/>
                  <a:gd name="T4" fmla="*/ 2 w 6"/>
                  <a:gd name="T5" fmla="*/ 5 h 8"/>
                  <a:gd name="T6" fmla="*/ 2 w 6"/>
                  <a:gd name="T7" fmla="*/ 5 h 8"/>
                  <a:gd name="T8" fmla="*/ 3 w 6"/>
                  <a:gd name="T9" fmla="*/ 6 h 8"/>
                  <a:gd name="T10" fmla="*/ 4 w 6"/>
                  <a:gd name="T11" fmla="*/ 6 h 8"/>
                  <a:gd name="T12" fmla="*/ 6 w 6"/>
                  <a:gd name="T13" fmla="*/ 8 h 8"/>
                  <a:gd name="T14" fmla="*/ 6 w 6"/>
                  <a:gd name="T15" fmla="*/ 0 h 8"/>
                  <a:gd name="T16" fmla="*/ 4 w 6"/>
                  <a:gd name="T17" fmla="*/ 0 h 8"/>
                  <a:gd name="T18" fmla="*/ 3 w 6"/>
                  <a:gd name="T19" fmla="*/ 0 h 8"/>
                  <a:gd name="T20" fmla="*/ 2 w 6"/>
                  <a:gd name="T21" fmla="*/ 0 h 8"/>
                  <a:gd name="T22" fmla="*/ 1 w 6"/>
                  <a:gd name="T23" fmla="*/ 1 h 8"/>
                  <a:gd name="T24" fmla="*/ 1 w 6"/>
                  <a:gd name="T25" fmla="*/ 1 h 8"/>
                  <a:gd name="T26" fmla="*/ 1 w 6"/>
                  <a:gd name="T27" fmla="*/ 1 h 8"/>
                  <a:gd name="T28" fmla="*/ 0 w 6"/>
                  <a:gd name="T29" fmla="*/ 1 h 8"/>
                  <a:gd name="T30" fmla="*/ 0 w 6"/>
                  <a:gd name="T31" fmla="*/ 1 h 8"/>
                  <a:gd name="T32" fmla="*/ 0 w 6"/>
                  <a:gd name="T33" fmla="*/ 1 h 8"/>
                  <a:gd name="T34" fmla="*/ 1 w 6"/>
                  <a:gd name="T3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8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5" y="7"/>
                      <a:pt x="6" y="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79"/>
              <p:cNvSpPr>
                <a:spLocks/>
              </p:cNvSpPr>
              <p:nvPr/>
            </p:nvSpPr>
            <p:spPr bwMode="auto">
              <a:xfrm>
                <a:off x="575" y="3162"/>
                <a:ext cx="453" cy="338"/>
              </a:xfrm>
              <a:custGeom>
                <a:avLst/>
                <a:gdLst>
                  <a:gd name="T0" fmla="*/ 214 w 224"/>
                  <a:gd name="T1" fmla="*/ 91 h 167"/>
                  <a:gd name="T2" fmla="*/ 209 w 224"/>
                  <a:gd name="T3" fmla="*/ 84 h 167"/>
                  <a:gd name="T4" fmla="*/ 199 w 224"/>
                  <a:gd name="T5" fmla="*/ 84 h 167"/>
                  <a:gd name="T6" fmla="*/ 196 w 224"/>
                  <a:gd name="T7" fmla="*/ 84 h 167"/>
                  <a:gd name="T8" fmla="*/ 195 w 224"/>
                  <a:gd name="T9" fmla="*/ 84 h 167"/>
                  <a:gd name="T10" fmla="*/ 194 w 224"/>
                  <a:gd name="T11" fmla="*/ 83 h 167"/>
                  <a:gd name="T12" fmla="*/ 194 w 224"/>
                  <a:gd name="T13" fmla="*/ 81 h 167"/>
                  <a:gd name="T14" fmla="*/ 194 w 224"/>
                  <a:gd name="T15" fmla="*/ 79 h 167"/>
                  <a:gd name="T16" fmla="*/ 195 w 224"/>
                  <a:gd name="T17" fmla="*/ 78 h 167"/>
                  <a:gd name="T18" fmla="*/ 201 w 224"/>
                  <a:gd name="T19" fmla="*/ 69 h 167"/>
                  <a:gd name="T20" fmla="*/ 205 w 224"/>
                  <a:gd name="T21" fmla="*/ 62 h 167"/>
                  <a:gd name="T22" fmla="*/ 208 w 224"/>
                  <a:gd name="T23" fmla="*/ 56 h 167"/>
                  <a:gd name="T24" fmla="*/ 203 w 224"/>
                  <a:gd name="T25" fmla="*/ 38 h 167"/>
                  <a:gd name="T26" fmla="*/ 208 w 224"/>
                  <a:gd name="T27" fmla="*/ 29 h 167"/>
                  <a:gd name="T28" fmla="*/ 222 w 224"/>
                  <a:gd name="T29" fmla="*/ 8 h 167"/>
                  <a:gd name="T30" fmla="*/ 189 w 224"/>
                  <a:gd name="T31" fmla="*/ 4 h 167"/>
                  <a:gd name="T32" fmla="*/ 172 w 224"/>
                  <a:gd name="T33" fmla="*/ 2 h 167"/>
                  <a:gd name="T34" fmla="*/ 118 w 224"/>
                  <a:gd name="T35" fmla="*/ 38 h 167"/>
                  <a:gd name="T36" fmla="*/ 76 w 224"/>
                  <a:gd name="T37" fmla="*/ 42 h 167"/>
                  <a:gd name="T38" fmla="*/ 29 w 224"/>
                  <a:gd name="T39" fmla="*/ 47 h 167"/>
                  <a:gd name="T40" fmla="*/ 16 w 224"/>
                  <a:gd name="T41" fmla="*/ 34 h 167"/>
                  <a:gd name="T42" fmla="*/ 9 w 224"/>
                  <a:gd name="T43" fmla="*/ 33 h 167"/>
                  <a:gd name="T44" fmla="*/ 9 w 224"/>
                  <a:gd name="T45" fmla="*/ 36 h 167"/>
                  <a:gd name="T46" fmla="*/ 1 w 224"/>
                  <a:gd name="T47" fmla="*/ 43 h 167"/>
                  <a:gd name="T48" fmla="*/ 30 w 224"/>
                  <a:gd name="T49" fmla="*/ 78 h 167"/>
                  <a:gd name="T50" fmla="*/ 30 w 224"/>
                  <a:gd name="T51" fmla="*/ 78 h 167"/>
                  <a:gd name="T52" fmla="*/ 30 w 224"/>
                  <a:gd name="T53" fmla="*/ 81 h 167"/>
                  <a:gd name="T54" fmla="*/ 30 w 224"/>
                  <a:gd name="T55" fmla="*/ 83 h 167"/>
                  <a:gd name="T56" fmla="*/ 24 w 224"/>
                  <a:gd name="T57" fmla="*/ 94 h 167"/>
                  <a:gd name="T58" fmla="*/ 22 w 224"/>
                  <a:gd name="T59" fmla="*/ 97 h 167"/>
                  <a:gd name="T60" fmla="*/ 12 w 224"/>
                  <a:gd name="T61" fmla="*/ 101 h 167"/>
                  <a:gd name="T62" fmla="*/ 15 w 224"/>
                  <a:gd name="T63" fmla="*/ 108 h 167"/>
                  <a:gd name="T64" fmla="*/ 16 w 224"/>
                  <a:gd name="T65" fmla="*/ 125 h 167"/>
                  <a:gd name="T66" fmla="*/ 19 w 224"/>
                  <a:gd name="T67" fmla="*/ 128 h 167"/>
                  <a:gd name="T68" fmla="*/ 24 w 224"/>
                  <a:gd name="T69" fmla="*/ 132 h 167"/>
                  <a:gd name="T70" fmla="*/ 29 w 224"/>
                  <a:gd name="T71" fmla="*/ 132 h 167"/>
                  <a:gd name="T72" fmla="*/ 40 w 224"/>
                  <a:gd name="T73" fmla="*/ 144 h 167"/>
                  <a:gd name="T74" fmla="*/ 41 w 224"/>
                  <a:gd name="T75" fmla="*/ 145 h 167"/>
                  <a:gd name="T76" fmla="*/ 43 w 224"/>
                  <a:gd name="T77" fmla="*/ 151 h 167"/>
                  <a:gd name="T78" fmla="*/ 43 w 224"/>
                  <a:gd name="T79" fmla="*/ 156 h 167"/>
                  <a:gd name="T80" fmla="*/ 43 w 224"/>
                  <a:gd name="T81" fmla="*/ 165 h 167"/>
                  <a:gd name="T82" fmla="*/ 48 w 224"/>
                  <a:gd name="T83" fmla="*/ 167 h 167"/>
                  <a:gd name="T84" fmla="*/ 66 w 224"/>
                  <a:gd name="T85" fmla="*/ 159 h 167"/>
                  <a:gd name="T86" fmla="*/ 92 w 224"/>
                  <a:gd name="T87" fmla="*/ 147 h 167"/>
                  <a:gd name="T88" fmla="*/ 106 w 224"/>
                  <a:gd name="T89" fmla="*/ 150 h 167"/>
                  <a:gd name="T90" fmla="*/ 129 w 224"/>
                  <a:gd name="T91" fmla="*/ 152 h 167"/>
                  <a:gd name="T92" fmla="*/ 148 w 224"/>
                  <a:gd name="T93" fmla="*/ 146 h 167"/>
                  <a:gd name="T94" fmla="*/ 153 w 224"/>
                  <a:gd name="T95" fmla="*/ 126 h 167"/>
                  <a:gd name="T96" fmla="*/ 168 w 224"/>
                  <a:gd name="T97" fmla="*/ 116 h 167"/>
                  <a:gd name="T98" fmla="*/ 175 w 224"/>
                  <a:gd name="T99" fmla="*/ 105 h 167"/>
                  <a:gd name="T100" fmla="*/ 203 w 224"/>
                  <a:gd name="T101" fmla="*/ 99 h 167"/>
                  <a:gd name="T102" fmla="*/ 208 w 224"/>
                  <a:gd name="T103" fmla="*/ 101 h 167"/>
                  <a:gd name="T104" fmla="*/ 220 w 224"/>
                  <a:gd name="T105" fmla="*/ 9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4" h="167">
                    <a:moveTo>
                      <a:pt x="219" y="95"/>
                    </a:moveTo>
                    <a:cubicBezTo>
                      <a:pt x="217" y="93"/>
                      <a:pt x="217" y="93"/>
                      <a:pt x="217" y="93"/>
                    </a:cubicBezTo>
                    <a:cubicBezTo>
                      <a:pt x="216" y="93"/>
                      <a:pt x="216" y="93"/>
                      <a:pt x="216" y="93"/>
                    </a:cubicBezTo>
                    <a:cubicBezTo>
                      <a:pt x="214" y="91"/>
                      <a:pt x="214" y="91"/>
                      <a:pt x="214" y="91"/>
                    </a:cubicBezTo>
                    <a:cubicBezTo>
                      <a:pt x="212" y="91"/>
                      <a:pt x="211" y="90"/>
                      <a:pt x="210" y="89"/>
                    </a:cubicBezTo>
                    <a:cubicBezTo>
                      <a:pt x="209" y="88"/>
                      <a:pt x="209" y="88"/>
                      <a:pt x="209" y="88"/>
                    </a:cubicBezTo>
                    <a:cubicBezTo>
                      <a:pt x="209" y="87"/>
                      <a:pt x="209" y="87"/>
                      <a:pt x="209" y="87"/>
                    </a:cubicBezTo>
                    <a:cubicBezTo>
                      <a:pt x="209" y="86"/>
                      <a:pt x="209" y="85"/>
                      <a:pt x="209" y="84"/>
                    </a:cubicBezTo>
                    <a:cubicBezTo>
                      <a:pt x="208" y="82"/>
                      <a:pt x="206" y="82"/>
                      <a:pt x="201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198" y="84"/>
                      <a:pt x="198" y="84"/>
                      <a:pt x="198" y="84"/>
                    </a:cubicBezTo>
                    <a:cubicBezTo>
                      <a:pt x="196" y="84"/>
                      <a:pt x="196" y="84"/>
                      <a:pt x="196" y="84"/>
                    </a:cubicBezTo>
                    <a:cubicBezTo>
                      <a:pt x="196" y="84"/>
                      <a:pt x="196" y="84"/>
                      <a:pt x="196" y="84"/>
                    </a:cubicBezTo>
                    <a:cubicBezTo>
                      <a:pt x="196" y="84"/>
                      <a:pt x="196" y="84"/>
                      <a:pt x="196" y="84"/>
                    </a:cubicBezTo>
                    <a:cubicBezTo>
                      <a:pt x="195" y="84"/>
                      <a:pt x="195" y="84"/>
                      <a:pt x="195" y="84"/>
                    </a:cubicBezTo>
                    <a:cubicBezTo>
                      <a:pt x="195" y="84"/>
                      <a:pt x="195" y="84"/>
                      <a:pt x="195" y="84"/>
                    </a:cubicBezTo>
                    <a:cubicBezTo>
                      <a:pt x="195" y="84"/>
                      <a:pt x="195" y="84"/>
                      <a:pt x="195" y="84"/>
                    </a:cubicBezTo>
                    <a:cubicBezTo>
                      <a:pt x="195" y="84"/>
                      <a:pt x="195" y="84"/>
                      <a:pt x="194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4" y="83"/>
                      <a:pt x="194" y="83"/>
                      <a:pt x="194" y="83"/>
                    </a:cubicBezTo>
                    <a:cubicBezTo>
                      <a:pt x="194" y="83"/>
                      <a:pt x="194" y="83"/>
                      <a:pt x="194" y="83"/>
                    </a:cubicBezTo>
                    <a:cubicBezTo>
                      <a:pt x="194" y="82"/>
                      <a:pt x="194" y="82"/>
                      <a:pt x="194" y="82"/>
                    </a:cubicBezTo>
                    <a:cubicBezTo>
                      <a:pt x="194" y="82"/>
                      <a:pt x="194" y="82"/>
                      <a:pt x="194" y="82"/>
                    </a:cubicBezTo>
                    <a:cubicBezTo>
                      <a:pt x="194" y="82"/>
                      <a:pt x="194" y="81"/>
                      <a:pt x="194" y="81"/>
                    </a:cubicBezTo>
                    <a:cubicBezTo>
                      <a:pt x="194" y="81"/>
                      <a:pt x="194" y="81"/>
                      <a:pt x="194" y="81"/>
                    </a:cubicBezTo>
                    <a:cubicBezTo>
                      <a:pt x="194" y="81"/>
                      <a:pt x="194" y="80"/>
                      <a:pt x="194" y="80"/>
                    </a:cubicBezTo>
                    <a:cubicBezTo>
                      <a:pt x="194" y="80"/>
                      <a:pt x="194" y="80"/>
                      <a:pt x="194" y="80"/>
                    </a:cubicBezTo>
                    <a:cubicBezTo>
                      <a:pt x="194" y="80"/>
                      <a:pt x="194" y="80"/>
                      <a:pt x="194" y="79"/>
                    </a:cubicBezTo>
                    <a:cubicBezTo>
                      <a:pt x="194" y="79"/>
                      <a:pt x="194" y="79"/>
                      <a:pt x="194" y="79"/>
                    </a:cubicBezTo>
                    <a:cubicBezTo>
                      <a:pt x="194" y="79"/>
                      <a:pt x="194" y="79"/>
                      <a:pt x="194" y="79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5" y="78"/>
                      <a:pt x="195" y="78"/>
                      <a:pt x="195" y="78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7" y="75"/>
                      <a:pt x="198" y="74"/>
                      <a:pt x="200" y="73"/>
                    </a:cubicBezTo>
                    <a:cubicBezTo>
                      <a:pt x="201" y="72"/>
                      <a:pt x="201" y="72"/>
                      <a:pt x="201" y="72"/>
                    </a:cubicBezTo>
                    <a:cubicBezTo>
                      <a:pt x="200" y="71"/>
                      <a:pt x="200" y="70"/>
                      <a:pt x="201" y="69"/>
                    </a:cubicBezTo>
                    <a:cubicBezTo>
                      <a:pt x="201" y="68"/>
                      <a:pt x="202" y="67"/>
                      <a:pt x="203" y="66"/>
                    </a:cubicBezTo>
                    <a:cubicBezTo>
                      <a:pt x="202" y="65"/>
                      <a:pt x="202" y="65"/>
                      <a:pt x="203" y="64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205" y="62"/>
                      <a:pt x="205" y="62"/>
                      <a:pt x="205" y="62"/>
                    </a:cubicBezTo>
                    <a:cubicBezTo>
                      <a:pt x="206" y="61"/>
                      <a:pt x="207" y="61"/>
                      <a:pt x="208" y="61"/>
                    </a:cubicBezTo>
                    <a:cubicBezTo>
                      <a:pt x="209" y="61"/>
                      <a:pt x="209" y="61"/>
                      <a:pt x="209" y="61"/>
                    </a:cubicBezTo>
                    <a:cubicBezTo>
                      <a:pt x="209" y="61"/>
                      <a:pt x="209" y="60"/>
                      <a:pt x="209" y="60"/>
                    </a:cubicBezTo>
                    <a:cubicBezTo>
                      <a:pt x="208" y="58"/>
                      <a:pt x="208" y="57"/>
                      <a:pt x="208" y="56"/>
                    </a:cubicBezTo>
                    <a:cubicBezTo>
                      <a:pt x="207" y="53"/>
                      <a:pt x="206" y="49"/>
                      <a:pt x="206" y="46"/>
                    </a:cubicBezTo>
                    <a:cubicBezTo>
                      <a:pt x="206" y="44"/>
                      <a:pt x="206" y="43"/>
                      <a:pt x="206" y="42"/>
                    </a:cubicBezTo>
                    <a:cubicBezTo>
                      <a:pt x="204" y="41"/>
                      <a:pt x="203" y="40"/>
                      <a:pt x="203" y="38"/>
                    </a:cubicBezTo>
                    <a:cubicBezTo>
                      <a:pt x="203" y="38"/>
                      <a:pt x="203" y="38"/>
                      <a:pt x="203" y="38"/>
                    </a:cubicBezTo>
                    <a:cubicBezTo>
                      <a:pt x="204" y="37"/>
                      <a:pt x="204" y="37"/>
                      <a:pt x="204" y="37"/>
                    </a:cubicBezTo>
                    <a:cubicBezTo>
                      <a:pt x="204" y="36"/>
                      <a:pt x="206" y="35"/>
                      <a:pt x="207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3"/>
                      <a:pt x="209" y="31"/>
                      <a:pt x="208" y="29"/>
                    </a:cubicBezTo>
                    <a:cubicBezTo>
                      <a:pt x="207" y="24"/>
                      <a:pt x="211" y="22"/>
                      <a:pt x="219" y="20"/>
                    </a:cubicBezTo>
                    <a:cubicBezTo>
                      <a:pt x="221" y="20"/>
                      <a:pt x="222" y="20"/>
                      <a:pt x="224" y="21"/>
                    </a:cubicBezTo>
                    <a:cubicBezTo>
                      <a:pt x="224" y="17"/>
                      <a:pt x="224" y="13"/>
                      <a:pt x="223" y="8"/>
                    </a:cubicBezTo>
                    <a:cubicBezTo>
                      <a:pt x="222" y="8"/>
                      <a:pt x="222" y="8"/>
                      <a:pt x="222" y="8"/>
                    </a:cubicBezTo>
                    <a:cubicBezTo>
                      <a:pt x="216" y="10"/>
                      <a:pt x="206" y="12"/>
                      <a:pt x="200" y="6"/>
                    </a:cubicBezTo>
                    <a:cubicBezTo>
                      <a:pt x="199" y="5"/>
                      <a:pt x="198" y="4"/>
                      <a:pt x="198" y="2"/>
                    </a:cubicBezTo>
                    <a:cubicBezTo>
                      <a:pt x="197" y="3"/>
                      <a:pt x="196" y="3"/>
                      <a:pt x="196" y="4"/>
                    </a:cubicBezTo>
                    <a:cubicBezTo>
                      <a:pt x="192" y="5"/>
                      <a:pt x="191" y="6"/>
                      <a:pt x="189" y="4"/>
                    </a:cubicBezTo>
                    <a:cubicBezTo>
                      <a:pt x="188" y="4"/>
                      <a:pt x="187" y="2"/>
                      <a:pt x="188" y="1"/>
                    </a:cubicBezTo>
                    <a:cubicBezTo>
                      <a:pt x="187" y="2"/>
                      <a:pt x="186" y="2"/>
                      <a:pt x="185" y="3"/>
                    </a:cubicBezTo>
                    <a:cubicBezTo>
                      <a:pt x="183" y="4"/>
                      <a:pt x="181" y="5"/>
                      <a:pt x="179" y="5"/>
                    </a:cubicBezTo>
                    <a:cubicBezTo>
                      <a:pt x="177" y="6"/>
                      <a:pt x="174" y="4"/>
                      <a:pt x="172" y="2"/>
                    </a:cubicBezTo>
                    <a:cubicBezTo>
                      <a:pt x="171" y="1"/>
                      <a:pt x="170" y="0"/>
                      <a:pt x="161" y="3"/>
                    </a:cubicBezTo>
                    <a:cubicBezTo>
                      <a:pt x="154" y="6"/>
                      <a:pt x="141" y="12"/>
                      <a:pt x="135" y="18"/>
                    </a:cubicBezTo>
                    <a:cubicBezTo>
                      <a:pt x="133" y="20"/>
                      <a:pt x="131" y="23"/>
                      <a:pt x="129" y="26"/>
                    </a:cubicBezTo>
                    <a:cubicBezTo>
                      <a:pt x="127" y="31"/>
                      <a:pt x="123" y="35"/>
                      <a:pt x="118" y="38"/>
                    </a:cubicBezTo>
                    <a:cubicBezTo>
                      <a:pt x="113" y="41"/>
                      <a:pt x="107" y="42"/>
                      <a:pt x="101" y="41"/>
                    </a:cubicBezTo>
                    <a:cubicBezTo>
                      <a:pt x="99" y="40"/>
                      <a:pt x="97" y="40"/>
                      <a:pt x="95" y="40"/>
                    </a:cubicBezTo>
                    <a:cubicBezTo>
                      <a:pt x="89" y="39"/>
                      <a:pt x="83" y="40"/>
                      <a:pt x="77" y="41"/>
                    </a:cubicBezTo>
                    <a:cubicBezTo>
                      <a:pt x="77" y="41"/>
                      <a:pt x="76" y="42"/>
                      <a:pt x="76" y="42"/>
                    </a:cubicBezTo>
                    <a:cubicBezTo>
                      <a:pt x="75" y="44"/>
                      <a:pt x="74" y="45"/>
                      <a:pt x="72" y="46"/>
                    </a:cubicBezTo>
                    <a:cubicBezTo>
                      <a:pt x="65" y="47"/>
                      <a:pt x="57" y="47"/>
                      <a:pt x="50" y="46"/>
                    </a:cubicBezTo>
                    <a:cubicBezTo>
                      <a:pt x="46" y="45"/>
                      <a:pt x="41" y="44"/>
                      <a:pt x="36" y="44"/>
                    </a:cubicBezTo>
                    <a:cubicBezTo>
                      <a:pt x="34" y="45"/>
                      <a:pt x="32" y="46"/>
                      <a:pt x="29" y="47"/>
                    </a:cubicBezTo>
                    <a:cubicBezTo>
                      <a:pt x="25" y="50"/>
                      <a:pt x="19" y="50"/>
                      <a:pt x="14" y="48"/>
                    </a:cubicBezTo>
                    <a:cubicBezTo>
                      <a:pt x="12" y="48"/>
                      <a:pt x="11" y="46"/>
                      <a:pt x="11" y="44"/>
                    </a:cubicBezTo>
                    <a:cubicBezTo>
                      <a:pt x="10" y="41"/>
                      <a:pt x="13" y="38"/>
                      <a:pt x="15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2"/>
                      <a:pt x="10" y="32"/>
                      <a:pt x="9" y="31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8" y="37"/>
                      <a:pt x="8" y="37"/>
                    </a:cubicBezTo>
                    <a:cubicBezTo>
                      <a:pt x="7" y="39"/>
                      <a:pt x="5" y="40"/>
                      <a:pt x="3" y="41"/>
                    </a:cubicBezTo>
                    <a:cubicBezTo>
                      <a:pt x="2" y="41"/>
                      <a:pt x="2" y="42"/>
                      <a:pt x="1" y="4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8"/>
                      <a:pt x="6" y="61"/>
                      <a:pt x="10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0"/>
                      <a:pt x="24" y="72"/>
                      <a:pt x="29" y="74"/>
                    </a:cubicBezTo>
                    <a:cubicBezTo>
                      <a:pt x="29" y="75"/>
                      <a:pt x="30" y="76"/>
                      <a:pt x="30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30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0" y="82"/>
                      <a:pt x="30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5"/>
                      <a:pt x="28" y="88"/>
                      <a:pt x="26" y="90"/>
                    </a:cubicBezTo>
                    <a:cubicBezTo>
                      <a:pt x="25" y="92"/>
                      <a:pt x="25" y="93"/>
                      <a:pt x="24" y="94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6"/>
                      <a:pt x="23" y="96"/>
                      <a:pt x="22" y="97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0" y="99"/>
                      <a:pt x="17" y="100"/>
                      <a:pt x="14" y="100"/>
                    </a:cubicBezTo>
                    <a:cubicBezTo>
                      <a:pt x="14" y="100"/>
                      <a:pt x="14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1"/>
                      <a:pt x="13" y="102"/>
                      <a:pt x="13" y="102"/>
                    </a:cubicBezTo>
                    <a:cubicBezTo>
                      <a:pt x="14" y="103"/>
                      <a:pt x="14" y="104"/>
                      <a:pt x="15" y="106"/>
                    </a:cubicBezTo>
                    <a:cubicBezTo>
                      <a:pt x="15" y="107"/>
                      <a:pt x="15" y="108"/>
                      <a:pt x="15" y="108"/>
                    </a:cubicBezTo>
                    <a:cubicBezTo>
                      <a:pt x="15" y="109"/>
                      <a:pt x="15" y="109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7" y="111"/>
                      <a:pt x="19" y="113"/>
                      <a:pt x="20" y="115"/>
                    </a:cubicBezTo>
                    <a:cubicBezTo>
                      <a:pt x="21" y="119"/>
                      <a:pt x="19" y="123"/>
                      <a:pt x="16" y="125"/>
                    </a:cubicBezTo>
                    <a:cubicBezTo>
                      <a:pt x="16" y="125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6" y="125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4" y="132"/>
                      <a:pt x="24" y="132"/>
                      <a:pt x="24" y="132"/>
                    </a:cubicBezTo>
                    <a:cubicBezTo>
                      <a:pt x="25" y="132"/>
                      <a:pt x="27" y="132"/>
                      <a:pt x="29" y="132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29" y="132"/>
                      <a:pt x="29" y="132"/>
                      <a:pt x="29" y="132"/>
                    </a:cubicBezTo>
                    <a:cubicBezTo>
                      <a:pt x="30" y="132"/>
                      <a:pt x="30" y="132"/>
                      <a:pt x="31" y="133"/>
                    </a:cubicBezTo>
                    <a:cubicBezTo>
                      <a:pt x="34" y="135"/>
                      <a:pt x="37" y="138"/>
                      <a:pt x="39" y="142"/>
                    </a:cubicBezTo>
                    <a:cubicBezTo>
                      <a:pt x="39" y="142"/>
                      <a:pt x="39" y="142"/>
                      <a:pt x="39" y="142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41" y="144"/>
                      <a:pt x="41" y="144"/>
                      <a:pt x="41" y="144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43" y="148"/>
                      <a:pt x="43" y="149"/>
                      <a:pt x="43" y="151"/>
                    </a:cubicBezTo>
                    <a:cubicBezTo>
                      <a:pt x="43" y="151"/>
                      <a:pt x="43" y="152"/>
                      <a:pt x="43" y="153"/>
                    </a:cubicBezTo>
                    <a:cubicBezTo>
                      <a:pt x="43" y="153"/>
                      <a:pt x="43" y="153"/>
                      <a:pt x="43" y="153"/>
                    </a:cubicBezTo>
                    <a:cubicBezTo>
                      <a:pt x="43" y="154"/>
                      <a:pt x="43" y="154"/>
                      <a:pt x="43" y="155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3" y="156"/>
                      <a:pt x="43" y="157"/>
                      <a:pt x="43" y="157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1"/>
                      <a:pt x="43" y="163"/>
                      <a:pt x="43" y="165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5" y="167"/>
                      <a:pt x="45" y="167"/>
                      <a:pt x="45" y="167"/>
                    </a:cubicBezTo>
                    <a:cubicBezTo>
                      <a:pt x="46" y="167"/>
                      <a:pt x="46" y="167"/>
                      <a:pt x="47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8" y="167"/>
                      <a:pt x="48" y="166"/>
                      <a:pt x="48" y="166"/>
                    </a:cubicBezTo>
                    <a:cubicBezTo>
                      <a:pt x="49" y="164"/>
                      <a:pt x="50" y="163"/>
                      <a:pt x="51" y="162"/>
                    </a:cubicBezTo>
                    <a:cubicBezTo>
                      <a:pt x="54" y="161"/>
                      <a:pt x="58" y="160"/>
                      <a:pt x="61" y="160"/>
                    </a:cubicBezTo>
                    <a:cubicBezTo>
                      <a:pt x="63" y="160"/>
                      <a:pt x="65" y="160"/>
                      <a:pt x="66" y="159"/>
                    </a:cubicBezTo>
                    <a:cubicBezTo>
                      <a:pt x="71" y="157"/>
                      <a:pt x="76" y="155"/>
                      <a:pt x="80" y="151"/>
                    </a:cubicBezTo>
                    <a:cubicBezTo>
                      <a:pt x="82" y="149"/>
                      <a:pt x="84" y="148"/>
                      <a:pt x="87" y="146"/>
                    </a:cubicBezTo>
                    <a:cubicBezTo>
                      <a:pt x="88" y="145"/>
                      <a:pt x="91" y="146"/>
                      <a:pt x="92" y="147"/>
                    </a:cubicBezTo>
                    <a:cubicBezTo>
                      <a:pt x="92" y="147"/>
                      <a:pt x="92" y="147"/>
                      <a:pt x="92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5" y="145"/>
                      <a:pt x="97" y="144"/>
                      <a:pt x="100" y="144"/>
                    </a:cubicBezTo>
                    <a:cubicBezTo>
                      <a:pt x="102" y="144"/>
                      <a:pt x="104" y="147"/>
                      <a:pt x="105" y="149"/>
                    </a:cubicBezTo>
                    <a:cubicBezTo>
                      <a:pt x="105" y="149"/>
                      <a:pt x="106" y="150"/>
                      <a:pt x="106" y="150"/>
                    </a:cubicBezTo>
                    <a:cubicBezTo>
                      <a:pt x="107" y="150"/>
                      <a:pt x="108" y="150"/>
                      <a:pt x="109" y="150"/>
                    </a:cubicBezTo>
                    <a:cubicBezTo>
                      <a:pt x="110" y="150"/>
                      <a:pt x="110" y="151"/>
                      <a:pt x="110" y="151"/>
                    </a:cubicBezTo>
                    <a:cubicBezTo>
                      <a:pt x="111" y="150"/>
                      <a:pt x="112" y="149"/>
                      <a:pt x="113" y="149"/>
                    </a:cubicBezTo>
                    <a:cubicBezTo>
                      <a:pt x="119" y="148"/>
                      <a:pt x="124" y="149"/>
                      <a:pt x="129" y="152"/>
                    </a:cubicBezTo>
                    <a:cubicBezTo>
                      <a:pt x="129" y="153"/>
                      <a:pt x="130" y="153"/>
                      <a:pt x="130" y="154"/>
                    </a:cubicBezTo>
                    <a:cubicBezTo>
                      <a:pt x="134" y="153"/>
                      <a:pt x="137" y="151"/>
                      <a:pt x="140" y="149"/>
                    </a:cubicBezTo>
                    <a:cubicBezTo>
                      <a:pt x="143" y="148"/>
                      <a:pt x="145" y="147"/>
                      <a:pt x="148" y="146"/>
                    </a:cubicBezTo>
                    <a:cubicBezTo>
                      <a:pt x="148" y="146"/>
                      <a:pt x="148" y="146"/>
                      <a:pt x="148" y="146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0" y="140"/>
                      <a:pt x="158" y="138"/>
                      <a:pt x="157" y="136"/>
                    </a:cubicBezTo>
                    <a:cubicBezTo>
                      <a:pt x="154" y="133"/>
                      <a:pt x="151" y="129"/>
                      <a:pt x="153" y="126"/>
                    </a:cubicBezTo>
                    <a:cubicBezTo>
                      <a:pt x="154" y="122"/>
                      <a:pt x="157" y="122"/>
                      <a:pt x="160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62" y="121"/>
                      <a:pt x="162" y="121"/>
                      <a:pt x="162" y="120"/>
                    </a:cubicBezTo>
                    <a:cubicBezTo>
                      <a:pt x="163" y="118"/>
                      <a:pt x="165" y="117"/>
                      <a:pt x="168" y="116"/>
                    </a:cubicBezTo>
                    <a:cubicBezTo>
                      <a:pt x="168" y="116"/>
                      <a:pt x="169" y="116"/>
                      <a:pt x="170" y="115"/>
                    </a:cubicBezTo>
                    <a:cubicBezTo>
                      <a:pt x="170" y="115"/>
                      <a:pt x="170" y="115"/>
                      <a:pt x="170" y="115"/>
                    </a:cubicBezTo>
                    <a:cubicBezTo>
                      <a:pt x="170" y="115"/>
                      <a:pt x="170" y="114"/>
                      <a:pt x="170" y="114"/>
                    </a:cubicBezTo>
                    <a:cubicBezTo>
                      <a:pt x="169" y="110"/>
                      <a:pt x="171" y="106"/>
                      <a:pt x="175" y="105"/>
                    </a:cubicBezTo>
                    <a:cubicBezTo>
                      <a:pt x="176" y="105"/>
                      <a:pt x="177" y="105"/>
                      <a:pt x="178" y="105"/>
                    </a:cubicBezTo>
                    <a:cubicBezTo>
                      <a:pt x="179" y="105"/>
                      <a:pt x="180" y="105"/>
                      <a:pt x="180" y="105"/>
                    </a:cubicBezTo>
                    <a:cubicBezTo>
                      <a:pt x="187" y="98"/>
                      <a:pt x="187" y="98"/>
                      <a:pt x="187" y="98"/>
                    </a:cubicBezTo>
                    <a:cubicBezTo>
                      <a:pt x="192" y="95"/>
                      <a:pt x="199" y="95"/>
                      <a:pt x="203" y="99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7" y="101"/>
                      <a:pt x="207" y="101"/>
                      <a:pt x="207" y="101"/>
                    </a:cubicBezTo>
                    <a:cubicBezTo>
                      <a:pt x="208" y="101"/>
                      <a:pt x="208" y="101"/>
                      <a:pt x="208" y="101"/>
                    </a:cubicBezTo>
                    <a:cubicBezTo>
                      <a:pt x="208" y="101"/>
                      <a:pt x="208" y="101"/>
                      <a:pt x="209" y="100"/>
                    </a:cubicBezTo>
                    <a:cubicBezTo>
                      <a:pt x="211" y="99"/>
                      <a:pt x="211" y="99"/>
                      <a:pt x="211" y="99"/>
                    </a:cubicBezTo>
                    <a:cubicBezTo>
                      <a:pt x="212" y="97"/>
                      <a:pt x="215" y="96"/>
                      <a:pt x="217" y="94"/>
                    </a:cubicBezTo>
                    <a:cubicBezTo>
                      <a:pt x="218" y="94"/>
                      <a:pt x="219" y="94"/>
                      <a:pt x="220" y="94"/>
                    </a:cubicBezTo>
                    <a:lnTo>
                      <a:pt x="219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180"/>
              <p:cNvSpPr>
                <a:spLocks noChangeArrowheads="1"/>
              </p:cNvSpPr>
              <p:nvPr/>
            </p:nvSpPr>
            <p:spPr bwMode="auto">
              <a:xfrm>
                <a:off x="874" y="3467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181"/>
              <p:cNvSpPr>
                <a:spLocks/>
              </p:cNvSpPr>
              <p:nvPr/>
            </p:nvSpPr>
            <p:spPr bwMode="auto">
              <a:xfrm>
                <a:off x="358" y="1607"/>
                <a:ext cx="247" cy="196"/>
              </a:xfrm>
              <a:custGeom>
                <a:avLst/>
                <a:gdLst>
                  <a:gd name="T0" fmla="*/ 79 w 122"/>
                  <a:gd name="T1" fmla="*/ 2 h 97"/>
                  <a:gd name="T2" fmla="*/ 67 w 122"/>
                  <a:gd name="T3" fmla="*/ 2 h 97"/>
                  <a:gd name="T4" fmla="*/ 63 w 122"/>
                  <a:gd name="T5" fmla="*/ 2 h 97"/>
                  <a:gd name="T6" fmla="*/ 65 w 122"/>
                  <a:gd name="T7" fmla="*/ 4 h 97"/>
                  <a:gd name="T8" fmla="*/ 63 w 122"/>
                  <a:gd name="T9" fmla="*/ 4 h 97"/>
                  <a:gd name="T10" fmla="*/ 61 w 122"/>
                  <a:gd name="T11" fmla="*/ 5 h 97"/>
                  <a:gd name="T12" fmla="*/ 60 w 122"/>
                  <a:gd name="T13" fmla="*/ 5 h 97"/>
                  <a:gd name="T14" fmla="*/ 58 w 122"/>
                  <a:gd name="T15" fmla="*/ 5 h 97"/>
                  <a:gd name="T16" fmla="*/ 54 w 122"/>
                  <a:gd name="T17" fmla="*/ 5 h 97"/>
                  <a:gd name="T18" fmla="*/ 34 w 122"/>
                  <a:gd name="T19" fmla="*/ 14 h 97"/>
                  <a:gd name="T20" fmla="*/ 31 w 122"/>
                  <a:gd name="T21" fmla="*/ 17 h 97"/>
                  <a:gd name="T22" fmla="*/ 15 w 122"/>
                  <a:gd name="T23" fmla="*/ 22 h 97"/>
                  <a:gd name="T24" fmla="*/ 17 w 122"/>
                  <a:gd name="T25" fmla="*/ 28 h 97"/>
                  <a:gd name="T26" fmla="*/ 2 w 122"/>
                  <a:gd name="T27" fmla="*/ 34 h 97"/>
                  <a:gd name="T28" fmla="*/ 1 w 122"/>
                  <a:gd name="T29" fmla="*/ 39 h 97"/>
                  <a:gd name="T30" fmla="*/ 7 w 122"/>
                  <a:gd name="T31" fmla="*/ 51 h 97"/>
                  <a:gd name="T32" fmla="*/ 11 w 122"/>
                  <a:gd name="T33" fmla="*/ 61 h 97"/>
                  <a:gd name="T34" fmla="*/ 15 w 122"/>
                  <a:gd name="T35" fmla="*/ 70 h 97"/>
                  <a:gd name="T36" fmla="*/ 17 w 122"/>
                  <a:gd name="T37" fmla="*/ 73 h 97"/>
                  <a:gd name="T38" fmla="*/ 25 w 122"/>
                  <a:gd name="T39" fmla="*/ 74 h 97"/>
                  <a:gd name="T40" fmla="*/ 32 w 122"/>
                  <a:gd name="T41" fmla="*/ 66 h 97"/>
                  <a:gd name="T42" fmla="*/ 39 w 122"/>
                  <a:gd name="T43" fmla="*/ 76 h 97"/>
                  <a:gd name="T44" fmla="*/ 39 w 122"/>
                  <a:gd name="T45" fmla="*/ 80 h 97"/>
                  <a:gd name="T46" fmla="*/ 39 w 122"/>
                  <a:gd name="T47" fmla="*/ 90 h 97"/>
                  <a:gd name="T48" fmla="*/ 52 w 122"/>
                  <a:gd name="T49" fmla="*/ 79 h 97"/>
                  <a:gd name="T50" fmla="*/ 56 w 122"/>
                  <a:gd name="T51" fmla="*/ 78 h 97"/>
                  <a:gd name="T52" fmla="*/ 68 w 122"/>
                  <a:gd name="T53" fmla="*/ 81 h 97"/>
                  <a:gd name="T54" fmla="*/ 73 w 122"/>
                  <a:gd name="T55" fmla="*/ 81 h 97"/>
                  <a:gd name="T56" fmla="*/ 77 w 122"/>
                  <a:gd name="T57" fmla="*/ 84 h 97"/>
                  <a:gd name="T58" fmla="*/ 83 w 122"/>
                  <a:gd name="T59" fmla="*/ 83 h 97"/>
                  <a:gd name="T60" fmla="*/ 98 w 122"/>
                  <a:gd name="T61" fmla="*/ 97 h 97"/>
                  <a:gd name="T62" fmla="*/ 105 w 122"/>
                  <a:gd name="T63" fmla="*/ 89 h 97"/>
                  <a:gd name="T64" fmla="*/ 113 w 122"/>
                  <a:gd name="T65" fmla="*/ 90 h 97"/>
                  <a:gd name="T66" fmla="*/ 117 w 122"/>
                  <a:gd name="T67" fmla="*/ 91 h 97"/>
                  <a:gd name="T68" fmla="*/ 117 w 122"/>
                  <a:gd name="T69" fmla="*/ 90 h 97"/>
                  <a:gd name="T70" fmla="*/ 119 w 122"/>
                  <a:gd name="T71" fmla="*/ 82 h 97"/>
                  <a:gd name="T72" fmla="*/ 119 w 122"/>
                  <a:gd name="T73" fmla="*/ 79 h 97"/>
                  <a:gd name="T74" fmla="*/ 120 w 122"/>
                  <a:gd name="T75" fmla="*/ 76 h 97"/>
                  <a:gd name="T76" fmla="*/ 122 w 122"/>
                  <a:gd name="T77" fmla="*/ 74 h 97"/>
                  <a:gd name="T78" fmla="*/ 120 w 122"/>
                  <a:gd name="T79" fmla="*/ 67 h 97"/>
                  <a:gd name="T80" fmla="*/ 116 w 122"/>
                  <a:gd name="T81" fmla="*/ 64 h 97"/>
                  <a:gd name="T82" fmla="*/ 112 w 122"/>
                  <a:gd name="T83" fmla="*/ 61 h 97"/>
                  <a:gd name="T84" fmla="*/ 112 w 122"/>
                  <a:gd name="T85" fmla="*/ 51 h 97"/>
                  <a:gd name="T86" fmla="*/ 105 w 122"/>
                  <a:gd name="T87" fmla="*/ 34 h 97"/>
                  <a:gd name="T88" fmla="*/ 104 w 122"/>
                  <a:gd name="T89" fmla="*/ 32 h 97"/>
                  <a:gd name="T90" fmla="*/ 105 w 122"/>
                  <a:gd name="T91" fmla="*/ 22 h 97"/>
                  <a:gd name="T92" fmla="*/ 109 w 122"/>
                  <a:gd name="T93" fmla="*/ 18 h 97"/>
                  <a:gd name="T94" fmla="*/ 109 w 122"/>
                  <a:gd name="T95" fmla="*/ 7 h 97"/>
                  <a:gd name="T96" fmla="*/ 109 w 122"/>
                  <a:gd name="T97" fmla="*/ 1 h 97"/>
                  <a:gd name="T98" fmla="*/ 110 w 122"/>
                  <a:gd name="T9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97">
                    <a:moveTo>
                      <a:pt x="109" y="0"/>
                    </a:moveTo>
                    <a:cubicBezTo>
                      <a:pt x="104" y="2"/>
                      <a:pt x="91" y="2"/>
                      <a:pt x="79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0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2" y="8"/>
                      <a:pt x="50" y="10"/>
                      <a:pt x="47" y="11"/>
                    </a:cubicBezTo>
                    <a:cubicBezTo>
                      <a:pt x="43" y="14"/>
                      <a:pt x="38" y="14"/>
                      <a:pt x="34" y="14"/>
                    </a:cubicBezTo>
                    <a:cubicBezTo>
                      <a:pt x="34" y="14"/>
                      <a:pt x="33" y="14"/>
                      <a:pt x="33" y="15"/>
                    </a:cubicBezTo>
                    <a:cubicBezTo>
                      <a:pt x="33" y="16"/>
                      <a:pt x="32" y="17"/>
                      <a:pt x="31" y="17"/>
                    </a:cubicBezTo>
                    <a:cubicBezTo>
                      <a:pt x="30" y="17"/>
                      <a:pt x="28" y="17"/>
                      <a:pt x="27" y="18"/>
                    </a:cubicBezTo>
                    <a:cubicBezTo>
                      <a:pt x="23" y="18"/>
                      <a:pt x="17" y="19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3"/>
                      <a:pt x="19" y="26"/>
                      <a:pt x="17" y="28"/>
                    </a:cubicBezTo>
                    <a:cubicBezTo>
                      <a:pt x="15" y="31"/>
                      <a:pt x="11" y="32"/>
                      <a:pt x="7" y="32"/>
                    </a:cubicBezTo>
                    <a:cubicBezTo>
                      <a:pt x="5" y="33"/>
                      <a:pt x="3" y="33"/>
                      <a:pt x="2" y="34"/>
                    </a:cubicBezTo>
                    <a:cubicBezTo>
                      <a:pt x="1" y="36"/>
                      <a:pt x="1" y="37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4" y="38"/>
                      <a:pt x="8" y="40"/>
                      <a:pt x="9" y="43"/>
                    </a:cubicBezTo>
                    <a:cubicBezTo>
                      <a:pt x="9" y="46"/>
                      <a:pt x="9" y="49"/>
                      <a:pt x="7" y="51"/>
                    </a:cubicBezTo>
                    <a:cubicBezTo>
                      <a:pt x="7" y="52"/>
                      <a:pt x="6" y="54"/>
                      <a:pt x="6" y="54"/>
                    </a:cubicBezTo>
                    <a:cubicBezTo>
                      <a:pt x="7" y="57"/>
                      <a:pt x="9" y="59"/>
                      <a:pt x="11" y="61"/>
                    </a:cubicBezTo>
                    <a:cubicBezTo>
                      <a:pt x="12" y="62"/>
                      <a:pt x="13" y="63"/>
                      <a:pt x="14" y="64"/>
                    </a:cubicBezTo>
                    <a:cubicBezTo>
                      <a:pt x="15" y="66"/>
                      <a:pt x="16" y="68"/>
                      <a:pt x="15" y="70"/>
                    </a:cubicBezTo>
                    <a:cubicBezTo>
                      <a:pt x="15" y="72"/>
                      <a:pt x="15" y="72"/>
                      <a:pt x="16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9" y="72"/>
                      <a:pt x="21" y="72"/>
                      <a:pt x="22" y="73"/>
                    </a:cubicBezTo>
                    <a:cubicBezTo>
                      <a:pt x="23" y="73"/>
                      <a:pt x="24" y="74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7" y="70"/>
                      <a:pt x="28" y="66"/>
                      <a:pt x="32" y="66"/>
                    </a:cubicBezTo>
                    <a:cubicBezTo>
                      <a:pt x="35" y="65"/>
                      <a:pt x="38" y="68"/>
                      <a:pt x="40" y="70"/>
                    </a:cubicBezTo>
                    <a:cubicBezTo>
                      <a:pt x="41" y="72"/>
                      <a:pt x="41" y="74"/>
                      <a:pt x="39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7"/>
                      <a:pt x="39" y="79"/>
                      <a:pt x="39" y="80"/>
                    </a:cubicBezTo>
                    <a:cubicBezTo>
                      <a:pt x="40" y="81"/>
                      <a:pt x="40" y="83"/>
                      <a:pt x="40" y="85"/>
                    </a:cubicBezTo>
                    <a:cubicBezTo>
                      <a:pt x="40" y="87"/>
                      <a:pt x="40" y="88"/>
                      <a:pt x="39" y="90"/>
                    </a:cubicBezTo>
                    <a:cubicBezTo>
                      <a:pt x="42" y="87"/>
                      <a:pt x="45" y="85"/>
                      <a:pt x="47" y="83"/>
                    </a:cubicBezTo>
                    <a:cubicBezTo>
                      <a:pt x="49" y="81"/>
                      <a:pt x="51" y="80"/>
                      <a:pt x="52" y="79"/>
                    </a:cubicBezTo>
                    <a:cubicBezTo>
                      <a:pt x="53" y="78"/>
                      <a:pt x="55" y="78"/>
                      <a:pt x="56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7" y="77"/>
                      <a:pt x="58" y="76"/>
                      <a:pt x="59" y="76"/>
                    </a:cubicBezTo>
                    <a:cubicBezTo>
                      <a:pt x="63" y="77"/>
                      <a:pt x="66" y="78"/>
                      <a:pt x="68" y="81"/>
                    </a:cubicBezTo>
                    <a:cubicBezTo>
                      <a:pt x="70" y="82"/>
                      <a:pt x="70" y="82"/>
                      <a:pt x="70" y="82"/>
                    </a:cubicBezTo>
                    <a:cubicBezTo>
                      <a:pt x="70" y="82"/>
                      <a:pt x="72" y="81"/>
                      <a:pt x="73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5" y="81"/>
                      <a:pt x="76" y="82"/>
                      <a:pt x="77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9" y="83"/>
                      <a:pt x="81" y="83"/>
                      <a:pt x="83" y="83"/>
                    </a:cubicBezTo>
                    <a:cubicBezTo>
                      <a:pt x="84" y="84"/>
                      <a:pt x="86" y="85"/>
                      <a:pt x="85" y="89"/>
                    </a:cubicBezTo>
                    <a:cubicBezTo>
                      <a:pt x="89" y="92"/>
                      <a:pt x="94" y="94"/>
                      <a:pt x="98" y="97"/>
                    </a:cubicBezTo>
                    <a:cubicBezTo>
                      <a:pt x="100" y="95"/>
                      <a:pt x="102" y="93"/>
                      <a:pt x="105" y="90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8" y="88"/>
                      <a:pt x="111" y="89"/>
                      <a:pt x="113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6" y="90"/>
                      <a:pt x="117" y="91"/>
                      <a:pt x="117" y="91"/>
                    </a:cubicBezTo>
                    <a:cubicBezTo>
                      <a:pt x="117" y="91"/>
                      <a:pt x="117" y="90"/>
                      <a:pt x="117" y="90"/>
                    </a:cubicBez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87"/>
                      <a:pt x="116" y="85"/>
                      <a:pt x="118" y="83"/>
                    </a:cubicBezTo>
                    <a:cubicBezTo>
                      <a:pt x="118" y="82"/>
                      <a:pt x="119" y="82"/>
                      <a:pt x="119" y="82"/>
                    </a:cubicBezTo>
                    <a:cubicBezTo>
                      <a:pt x="119" y="82"/>
                      <a:pt x="119" y="82"/>
                      <a:pt x="119" y="82"/>
                    </a:cubicBezTo>
                    <a:cubicBezTo>
                      <a:pt x="119" y="81"/>
                      <a:pt x="119" y="80"/>
                      <a:pt x="119" y="79"/>
                    </a:cubicBezTo>
                    <a:cubicBezTo>
                      <a:pt x="119" y="78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1" y="75"/>
                      <a:pt x="121" y="75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1" y="73"/>
                      <a:pt x="120" y="71"/>
                      <a:pt x="120" y="69"/>
                    </a:cubicBezTo>
                    <a:cubicBezTo>
                      <a:pt x="120" y="67"/>
                      <a:pt x="120" y="67"/>
                      <a:pt x="120" y="67"/>
                    </a:cubicBezTo>
                    <a:cubicBezTo>
                      <a:pt x="120" y="67"/>
                      <a:pt x="120" y="66"/>
                      <a:pt x="120" y="66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63"/>
                      <a:pt x="114" y="62"/>
                      <a:pt x="112" y="61"/>
                    </a:cubicBez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57"/>
                      <a:pt x="110" y="55"/>
                      <a:pt x="111" y="52"/>
                    </a:cubicBezTo>
                    <a:cubicBezTo>
                      <a:pt x="112" y="52"/>
                      <a:pt x="112" y="51"/>
                      <a:pt x="112" y="51"/>
                    </a:cubicBezTo>
                    <a:cubicBezTo>
                      <a:pt x="111" y="47"/>
                      <a:pt x="110" y="44"/>
                      <a:pt x="108" y="41"/>
                    </a:cubicBezTo>
                    <a:cubicBezTo>
                      <a:pt x="107" y="39"/>
                      <a:pt x="106" y="37"/>
                      <a:pt x="105" y="34"/>
                    </a:cubicBezTo>
                    <a:cubicBezTo>
                      <a:pt x="104" y="34"/>
                      <a:pt x="104" y="33"/>
                      <a:pt x="104" y="32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31"/>
                      <a:pt x="103" y="30"/>
                      <a:pt x="103" y="30"/>
                    </a:cubicBezTo>
                    <a:cubicBezTo>
                      <a:pt x="103" y="27"/>
                      <a:pt x="104" y="24"/>
                      <a:pt x="105" y="22"/>
                    </a:cubicBezTo>
                    <a:cubicBezTo>
                      <a:pt x="106" y="21"/>
                      <a:pt x="106" y="21"/>
                      <a:pt x="107" y="20"/>
                    </a:cubicBezTo>
                    <a:cubicBezTo>
                      <a:pt x="108" y="19"/>
                      <a:pt x="108" y="19"/>
                      <a:pt x="109" y="18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8"/>
                      <a:pt x="109" y="8"/>
                      <a:pt x="109" y="7"/>
                    </a:cubicBezTo>
                    <a:cubicBezTo>
                      <a:pt x="108" y="5"/>
                      <a:pt x="108" y="3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0"/>
                      <a:pt x="110" y="0"/>
                    </a:cubicBezTo>
                    <a:lnTo>
                      <a:pt x="1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82"/>
              <p:cNvSpPr>
                <a:spLocks/>
              </p:cNvSpPr>
              <p:nvPr/>
            </p:nvSpPr>
            <p:spPr bwMode="auto">
              <a:xfrm>
                <a:off x="312" y="1708"/>
                <a:ext cx="22" cy="22"/>
              </a:xfrm>
              <a:custGeom>
                <a:avLst/>
                <a:gdLst>
                  <a:gd name="T0" fmla="*/ 0 w 11"/>
                  <a:gd name="T1" fmla="*/ 3 h 11"/>
                  <a:gd name="T2" fmla="*/ 2 w 11"/>
                  <a:gd name="T3" fmla="*/ 6 h 11"/>
                  <a:gd name="T4" fmla="*/ 2 w 11"/>
                  <a:gd name="T5" fmla="*/ 6 h 11"/>
                  <a:gd name="T6" fmla="*/ 3 w 11"/>
                  <a:gd name="T7" fmla="*/ 11 h 11"/>
                  <a:gd name="T8" fmla="*/ 7 w 11"/>
                  <a:gd name="T9" fmla="*/ 8 h 11"/>
                  <a:gd name="T10" fmla="*/ 7 w 11"/>
                  <a:gd name="T11" fmla="*/ 3 h 11"/>
                  <a:gd name="T12" fmla="*/ 11 w 11"/>
                  <a:gd name="T13" fmla="*/ 1 h 11"/>
                  <a:gd name="T14" fmla="*/ 9 w 11"/>
                  <a:gd name="T15" fmla="*/ 0 h 11"/>
                  <a:gd name="T16" fmla="*/ 8 w 11"/>
                  <a:gd name="T17" fmla="*/ 0 h 11"/>
                  <a:gd name="T18" fmla="*/ 8 w 11"/>
                  <a:gd name="T19" fmla="*/ 0 h 11"/>
                  <a:gd name="T20" fmla="*/ 3 w 11"/>
                  <a:gd name="T21" fmla="*/ 0 h 11"/>
                  <a:gd name="T22" fmla="*/ 2 w 11"/>
                  <a:gd name="T23" fmla="*/ 0 h 11"/>
                  <a:gd name="T24" fmla="*/ 0 w 11"/>
                  <a:gd name="T2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0" y="3"/>
                    </a:moveTo>
                    <a:cubicBezTo>
                      <a:pt x="1" y="4"/>
                      <a:pt x="1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9"/>
                      <a:pt x="3" y="11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7"/>
                      <a:pt x="6" y="5"/>
                      <a:pt x="7" y="3"/>
                    </a:cubicBezTo>
                    <a:cubicBezTo>
                      <a:pt x="8" y="2"/>
                      <a:pt x="9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83"/>
              <p:cNvSpPr>
                <a:spLocks/>
              </p:cNvSpPr>
              <p:nvPr/>
            </p:nvSpPr>
            <p:spPr bwMode="auto">
              <a:xfrm>
                <a:off x="296" y="1748"/>
                <a:ext cx="50" cy="39"/>
              </a:xfrm>
              <a:custGeom>
                <a:avLst/>
                <a:gdLst>
                  <a:gd name="T0" fmla="*/ 4 w 25"/>
                  <a:gd name="T1" fmla="*/ 19 h 19"/>
                  <a:gd name="T2" fmla="*/ 6 w 25"/>
                  <a:gd name="T3" fmla="*/ 19 h 19"/>
                  <a:gd name="T4" fmla="*/ 8 w 25"/>
                  <a:gd name="T5" fmla="*/ 18 h 19"/>
                  <a:gd name="T6" fmla="*/ 8 w 25"/>
                  <a:gd name="T7" fmla="*/ 17 h 19"/>
                  <a:gd name="T8" fmla="*/ 9 w 25"/>
                  <a:gd name="T9" fmla="*/ 16 h 19"/>
                  <a:gd name="T10" fmla="*/ 9 w 25"/>
                  <a:gd name="T11" fmla="*/ 17 h 19"/>
                  <a:gd name="T12" fmla="*/ 11 w 25"/>
                  <a:gd name="T13" fmla="*/ 16 h 19"/>
                  <a:gd name="T14" fmla="*/ 14 w 25"/>
                  <a:gd name="T15" fmla="*/ 15 h 19"/>
                  <a:gd name="T16" fmla="*/ 17 w 25"/>
                  <a:gd name="T17" fmla="*/ 12 h 19"/>
                  <a:gd name="T18" fmla="*/ 19 w 25"/>
                  <a:gd name="T19" fmla="*/ 12 h 19"/>
                  <a:gd name="T20" fmla="*/ 21 w 25"/>
                  <a:gd name="T21" fmla="*/ 11 h 19"/>
                  <a:gd name="T22" fmla="*/ 21 w 25"/>
                  <a:gd name="T23" fmla="*/ 10 h 19"/>
                  <a:gd name="T24" fmla="*/ 22 w 25"/>
                  <a:gd name="T25" fmla="*/ 6 h 19"/>
                  <a:gd name="T26" fmla="*/ 22 w 25"/>
                  <a:gd name="T27" fmla="*/ 5 h 19"/>
                  <a:gd name="T28" fmla="*/ 22 w 25"/>
                  <a:gd name="T29" fmla="*/ 5 h 19"/>
                  <a:gd name="T30" fmla="*/ 22 w 25"/>
                  <a:gd name="T31" fmla="*/ 5 h 19"/>
                  <a:gd name="T32" fmla="*/ 22 w 25"/>
                  <a:gd name="T33" fmla="*/ 4 h 19"/>
                  <a:gd name="T34" fmla="*/ 23 w 25"/>
                  <a:gd name="T35" fmla="*/ 5 h 19"/>
                  <a:gd name="T36" fmla="*/ 24 w 25"/>
                  <a:gd name="T37" fmla="*/ 5 h 19"/>
                  <a:gd name="T38" fmla="*/ 25 w 25"/>
                  <a:gd name="T39" fmla="*/ 5 h 19"/>
                  <a:gd name="T40" fmla="*/ 25 w 25"/>
                  <a:gd name="T41" fmla="*/ 1 h 19"/>
                  <a:gd name="T42" fmla="*/ 25 w 25"/>
                  <a:gd name="T43" fmla="*/ 1 h 19"/>
                  <a:gd name="T44" fmla="*/ 23 w 25"/>
                  <a:gd name="T45" fmla="*/ 0 h 19"/>
                  <a:gd name="T46" fmla="*/ 16 w 25"/>
                  <a:gd name="T47" fmla="*/ 1 h 19"/>
                  <a:gd name="T48" fmla="*/ 9 w 25"/>
                  <a:gd name="T49" fmla="*/ 6 h 19"/>
                  <a:gd name="T50" fmla="*/ 6 w 25"/>
                  <a:gd name="T51" fmla="*/ 8 h 19"/>
                  <a:gd name="T52" fmla="*/ 5 w 25"/>
                  <a:gd name="T53" fmla="*/ 8 h 19"/>
                  <a:gd name="T54" fmla="*/ 4 w 25"/>
                  <a:gd name="T55" fmla="*/ 12 h 19"/>
                  <a:gd name="T56" fmla="*/ 2 w 25"/>
                  <a:gd name="T57" fmla="*/ 13 h 19"/>
                  <a:gd name="T58" fmla="*/ 2 w 25"/>
                  <a:gd name="T59" fmla="*/ 14 h 19"/>
                  <a:gd name="T60" fmla="*/ 0 w 25"/>
                  <a:gd name="T61" fmla="*/ 18 h 19"/>
                  <a:gd name="T62" fmla="*/ 3 w 25"/>
                  <a:gd name="T63" fmla="*/ 19 h 19"/>
                  <a:gd name="T64" fmla="*/ 4 w 25"/>
                  <a:gd name="T6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19">
                    <a:moveTo>
                      <a:pt x="4" y="19"/>
                    </a:moveTo>
                    <a:cubicBezTo>
                      <a:pt x="5" y="19"/>
                      <a:pt x="5" y="19"/>
                      <a:pt x="6" y="19"/>
                    </a:cubicBezTo>
                    <a:cubicBezTo>
                      <a:pt x="6" y="18"/>
                      <a:pt x="7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20" y="12"/>
                      <a:pt x="21" y="12"/>
                      <a:pt x="21" y="11"/>
                    </a:cubicBezTo>
                    <a:cubicBezTo>
                      <a:pt x="21" y="11"/>
                      <a:pt x="21" y="10"/>
                      <a:pt x="21" y="10"/>
                    </a:cubicBezTo>
                    <a:cubicBezTo>
                      <a:pt x="21" y="9"/>
                      <a:pt x="21" y="7"/>
                      <a:pt x="22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8" y="1"/>
                      <a:pt x="16" y="1"/>
                    </a:cubicBezTo>
                    <a:cubicBezTo>
                      <a:pt x="11" y="1"/>
                      <a:pt x="10" y="1"/>
                      <a:pt x="9" y="6"/>
                    </a:cubicBezTo>
                    <a:cubicBezTo>
                      <a:pt x="8" y="7"/>
                      <a:pt x="7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10"/>
                      <a:pt x="5" y="11"/>
                      <a:pt x="4" y="12"/>
                    </a:cubicBezTo>
                    <a:cubicBezTo>
                      <a:pt x="4" y="12"/>
                      <a:pt x="3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2" y="17"/>
                      <a:pt x="0" y="18"/>
                    </a:cubicBezTo>
                    <a:cubicBezTo>
                      <a:pt x="1" y="18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84"/>
              <p:cNvSpPr>
                <a:spLocks noChangeArrowheads="1"/>
              </p:cNvSpPr>
              <p:nvPr/>
            </p:nvSpPr>
            <p:spPr bwMode="auto">
              <a:xfrm>
                <a:off x="526" y="179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85"/>
              <p:cNvSpPr>
                <a:spLocks/>
              </p:cNvSpPr>
              <p:nvPr/>
            </p:nvSpPr>
            <p:spPr bwMode="auto">
              <a:xfrm>
                <a:off x="-1365" y="2571"/>
                <a:ext cx="880" cy="888"/>
              </a:xfrm>
              <a:custGeom>
                <a:avLst/>
                <a:gdLst>
                  <a:gd name="T0" fmla="*/ 381 w 435"/>
                  <a:gd name="T1" fmla="*/ 261 h 439"/>
                  <a:gd name="T2" fmla="*/ 351 w 435"/>
                  <a:gd name="T3" fmla="*/ 259 h 439"/>
                  <a:gd name="T4" fmla="*/ 377 w 435"/>
                  <a:gd name="T5" fmla="*/ 212 h 439"/>
                  <a:gd name="T6" fmla="*/ 404 w 435"/>
                  <a:gd name="T7" fmla="*/ 191 h 439"/>
                  <a:gd name="T8" fmla="*/ 409 w 435"/>
                  <a:gd name="T9" fmla="*/ 181 h 439"/>
                  <a:gd name="T10" fmla="*/ 423 w 435"/>
                  <a:gd name="T11" fmla="*/ 115 h 439"/>
                  <a:gd name="T12" fmla="*/ 395 w 435"/>
                  <a:gd name="T13" fmla="*/ 107 h 439"/>
                  <a:gd name="T14" fmla="*/ 391 w 435"/>
                  <a:gd name="T15" fmla="*/ 108 h 439"/>
                  <a:gd name="T16" fmla="*/ 383 w 435"/>
                  <a:gd name="T17" fmla="*/ 98 h 439"/>
                  <a:gd name="T18" fmla="*/ 361 w 435"/>
                  <a:gd name="T19" fmla="*/ 89 h 439"/>
                  <a:gd name="T20" fmla="*/ 338 w 435"/>
                  <a:gd name="T21" fmla="*/ 78 h 439"/>
                  <a:gd name="T22" fmla="*/ 305 w 435"/>
                  <a:gd name="T23" fmla="*/ 54 h 439"/>
                  <a:gd name="T24" fmla="*/ 286 w 435"/>
                  <a:gd name="T25" fmla="*/ 32 h 439"/>
                  <a:gd name="T26" fmla="*/ 226 w 435"/>
                  <a:gd name="T27" fmla="*/ 26 h 439"/>
                  <a:gd name="T28" fmla="*/ 211 w 435"/>
                  <a:gd name="T29" fmla="*/ 50 h 439"/>
                  <a:gd name="T30" fmla="*/ 156 w 435"/>
                  <a:gd name="T31" fmla="*/ 80 h 439"/>
                  <a:gd name="T32" fmla="*/ 121 w 435"/>
                  <a:gd name="T33" fmla="*/ 53 h 439"/>
                  <a:gd name="T34" fmla="*/ 112 w 435"/>
                  <a:gd name="T35" fmla="*/ 69 h 439"/>
                  <a:gd name="T36" fmla="*/ 117 w 435"/>
                  <a:gd name="T37" fmla="*/ 104 h 439"/>
                  <a:gd name="T38" fmla="*/ 81 w 435"/>
                  <a:gd name="T39" fmla="*/ 98 h 439"/>
                  <a:gd name="T40" fmla="*/ 56 w 435"/>
                  <a:gd name="T41" fmla="*/ 90 h 439"/>
                  <a:gd name="T42" fmla="*/ 41 w 435"/>
                  <a:gd name="T43" fmla="*/ 90 h 439"/>
                  <a:gd name="T44" fmla="*/ 31 w 435"/>
                  <a:gd name="T45" fmla="*/ 91 h 439"/>
                  <a:gd name="T46" fmla="*/ 18 w 435"/>
                  <a:gd name="T47" fmla="*/ 88 h 439"/>
                  <a:gd name="T48" fmla="*/ 13 w 435"/>
                  <a:gd name="T49" fmla="*/ 87 h 439"/>
                  <a:gd name="T50" fmla="*/ 16 w 435"/>
                  <a:gd name="T51" fmla="*/ 92 h 439"/>
                  <a:gd name="T52" fmla="*/ 16 w 435"/>
                  <a:gd name="T53" fmla="*/ 96 h 439"/>
                  <a:gd name="T54" fmla="*/ 13 w 435"/>
                  <a:gd name="T55" fmla="*/ 114 h 439"/>
                  <a:gd name="T56" fmla="*/ 7 w 435"/>
                  <a:gd name="T57" fmla="*/ 118 h 439"/>
                  <a:gd name="T58" fmla="*/ 33 w 435"/>
                  <a:gd name="T59" fmla="*/ 133 h 439"/>
                  <a:gd name="T60" fmla="*/ 62 w 435"/>
                  <a:gd name="T61" fmla="*/ 146 h 439"/>
                  <a:gd name="T62" fmla="*/ 74 w 435"/>
                  <a:gd name="T63" fmla="*/ 170 h 439"/>
                  <a:gd name="T64" fmla="*/ 85 w 435"/>
                  <a:gd name="T65" fmla="*/ 211 h 439"/>
                  <a:gd name="T66" fmla="*/ 104 w 435"/>
                  <a:gd name="T67" fmla="*/ 231 h 439"/>
                  <a:gd name="T68" fmla="*/ 106 w 435"/>
                  <a:gd name="T69" fmla="*/ 258 h 439"/>
                  <a:gd name="T70" fmla="*/ 110 w 435"/>
                  <a:gd name="T71" fmla="*/ 303 h 439"/>
                  <a:gd name="T72" fmla="*/ 109 w 435"/>
                  <a:gd name="T73" fmla="*/ 292 h 439"/>
                  <a:gd name="T74" fmla="*/ 97 w 435"/>
                  <a:gd name="T75" fmla="*/ 308 h 439"/>
                  <a:gd name="T76" fmla="*/ 67 w 435"/>
                  <a:gd name="T77" fmla="*/ 369 h 439"/>
                  <a:gd name="T78" fmla="*/ 96 w 435"/>
                  <a:gd name="T79" fmla="*/ 391 h 439"/>
                  <a:gd name="T80" fmla="*/ 127 w 435"/>
                  <a:gd name="T81" fmla="*/ 408 h 439"/>
                  <a:gd name="T82" fmla="*/ 166 w 435"/>
                  <a:gd name="T83" fmla="*/ 413 h 439"/>
                  <a:gd name="T84" fmla="*/ 189 w 435"/>
                  <a:gd name="T85" fmla="*/ 428 h 439"/>
                  <a:gd name="T86" fmla="*/ 205 w 435"/>
                  <a:gd name="T87" fmla="*/ 433 h 439"/>
                  <a:gd name="T88" fmla="*/ 236 w 435"/>
                  <a:gd name="T89" fmla="*/ 408 h 439"/>
                  <a:gd name="T90" fmla="*/ 295 w 435"/>
                  <a:gd name="T91" fmla="*/ 390 h 439"/>
                  <a:gd name="T92" fmla="*/ 303 w 435"/>
                  <a:gd name="T93" fmla="*/ 387 h 439"/>
                  <a:gd name="T94" fmla="*/ 322 w 435"/>
                  <a:gd name="T95" fmla="*/ 393 h 439"/>
                  <a:gd name="T96" fmla="*/ 341 w 435"/>
                  <a:gd name="T97" fmla="*/ 409 h 439"/>
                  <a:gd name="T98" fmla="*/ 372 w 435"/>
                  <a:gd name="T99" fmla="*/ 399 h 439"/>
                  <a:gd name="T100" fmla="*/ 380 w 435"/>
                  <a:gd name="T101" fmla="*/ 390 h 439"/>
                  <a:gd name="T102" fmla="*/ 389 w 435"/>
                  <a:gd name="T103" fmla="*/ 376 h 439"/>
                  <a:gd name="T104" fmla="*/ 395 w 435"/>
                  <a:gd name="T105" fmla="*/ 381 h 439"/>
                  <a:gd name="T106" fmla="*/ 380 w 435"/>
                  <a:gd name="T107" fmla="*/ 347 h 439"/>
                  <a:gd name="T108" fmla="*/ 384 w 435"/>
                  <a:gd name="T109" fmla="*/ 333 h 439"/>
                  <a:gd name="T110" fmla="*/ 378 w 435"/>
                  <a:gd name="T111" fmla="*/ 306 h 439"/>
                  <a:gd name="T112" fmla="*/ 378 w 435"/>
                  <a:gd name="T113" fmla="*/ 277 h 439"/>
                  <a:gd name="T114" fmla="*/ 384 w 435"/>
                  <a:gd name="T115" fmla="*/ 272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35" h="439">
                    <a:moveTo>
                      <a:pt x="387" y="268"/>
                    </a:moveTo>
                    <a:cubicBezTo>
                      <a:pt x="387" y="267"/>
                      <a:pt x="387" y="267"/>
                      <a:pt x="387" y="267"/>
                    </a:cubicBezTo>
                    <a:cubicBezTo>
                      <a:pt x="387" y="268"/>
                      <a:pt x="386" y="268"/>
                      <a:pt x="385" y="267"/>
                    </a:cubicBezTo>
                    <a:cubicBezTo>
                      <a:pt x="384" y="267"/>
                      <a:pt x="384" y="267"/>
                      <a:pt x="384" y="267"/>
                    </a:cubicBezTo>
                    <a:cubicBezTo>
                      <a:pt x="383" y="266"/>
                      <a:pt x="383" y="266"/>
                      <a:pt x="383" y="266"/>
                    </a:cubicBezTo>
                    <a:cubicBezTo>
                      <a:pt x="383" y="266"/>
                      <a:pt x="383" y="266"/>
                      <a:pt x="383" y="266"/>
                    </a:cubicBezTo>
                    <a:cubicBezTo>
                      <a:pt x="383" y="266"/>
                      <a:pt x="383" y="266"/>
                      <a:pt x="383" y="266"/>
                    </a:cubicBezTo>
                    <a:cubicBezTo>
                      <a:pt x="383" y="265"/>
                      <a:pt x="383" y="265"/>
                      <a:pt x="383" y="265"/>
                    </a:cubicBezTo>
                    <a:cubicBezTo>
                      <a:pt x="383" y="265"/>
                      <a:pt x="383" y="264"/>
                      <a:pt x="383" y="263"/>
                    </a:cubicBezTo>
                    <a:cubicBezTo>
                      <a:pt x="382" y="262"/>
                      <a:pt x="382" y="262"/>
                      <a:pt x="381" y="261"/>
                    </a:cubicBezTo>
                    <a:cubicBezTo>
                      <a:pt x="381" y="261"/>
                      <a:pt x="381" y="261"/>
                      <a:pt x="381" y="261"/>
                    </a:cubicBezTo>
                    <a:cubicBezTo>
                      <a:pt x="380" y="260"/>
                      <a:pt x="379" y="258"/>
                      <a:pt x="380" y="256"/>
                    </a:cubicBezTo>
                    <a:cubicBezTo>
                      <a:pt x="380" y="255"/>
                      <a:pt x="381" y="254"/>
                      <a:pt x="382" y="253"/>
                    </a:cubicBezTo>
                    <a:cubicBezTo>
                      <a:pt x="381" y="252"/>
                      <a:pt x="380" y="251"/>
                      <a:pt x="380" y="249"/>
                    </a:cubicBezTo>
                    <a:cubicBezTo>
                      <a:pt x="380" y="248"/>
                      <a:pt x="380" y="247"/>
                      <a:pt x="380" y="247"/>
                    </a:cubicBezTo>
                    <a:cubicBezTo>
                      <a:pt x="376" y="246"/>
                      <a:pt x="370" y="247"/>
                      <a:pt x="368" y="249"/>
                    </a:cubicBezTo>
                    <a:cubicBezTo>
                      <a:pt x="369" y="250"/>
                      <a:pt x="370" y="253"/>
                      <a:pt x="369" y="254"/>
                    </a:cubicBezTo>
                    <a:cubicBezTo>
                      <a:pt x="366" y="260"/>
                      <a:pt x="360" y="263"/>
                      <a:pt x="353" y="262"/>
                    </a:cubicBezTo>
                    <a:cubicBezTo>
                      <a:pt x="352" y="261"/>
                      <a:pt x="352" y="261"/>
                      <a:pt x="352" y="261"/>
                    </a:cubicBezTo>
                    <a:cubicBezTo>
                      <a:pt x="351" y="259"/>
                      <a:pt x="351" y="259"/>
                      <a:pt x="351" y="259"/>
                    </a:cubicBezTo>
                    <a:cubicBezTo>
                      <a:pt x="350" y="258"/>
                      <a:pt x="351" y="256"/>
                      <a:pt x="353" y="255"/>
                    </a:cubicBezTo>
                    <a:cubicBezTo>
                      <a:pt x="353" y="253"/>
                      <a:pt x="355" y="251"/>
                      <a:pt x="357" y="250"/>
                    </a:cubicBezTo>
                    <a:cubicBezTo>
                      <a:pt x="357" y="250"/>
                      <a:pt x="357" y="249"/>
                      <a:pt x="357" y="249"/>
                    </a:cubicBezTo>
                    <a:cubicBezTo>
                      <a:pt x="357" y="248"/>
                      <a:pt x="357" y="246"/>
                      <a:pt x="357" y="245"/>
                    </a:cubicBezTo>
                    <a:cubicBezTo>
                      <a:pt x="356" y="241"/>
                      <a:pt x="356" y="236"/>
                      <a:pt x="359" y="233"/>
                    </a:cubicBezTo>
                    <a:cubicBezTo>
                      <a:pt x="361" y="231"/>
                      <a:pt x="363" y="229"/>
                      <a:pt x="366" y="228"/>
                    </a:cubicBezTo>
                    <a:cubicBezTo>
                      <a:pt x="368" y="227"/>
                      <a:pt x="369" y="227"/>
                      <a:pt x="370" y="226"/>
                    </a:cubicBezTo>
                    <a:cubicBezTo>
                      <a:pt x="370" y="225"/>
                      <a:pt x="370" y="224"/>
                      <a:pt x="370" y="223"/>
                    </a:cubicBezTo>
                    <a:cubicBezTo>
                      <a:pt x="369" y="221"/>
                      <a:pt x="369" y="219"/>
                      <a:pt x="370" y="217"/>
                    </a:cubicBezTo>
                    <a:cubicBezTo>
                      <a:pt x="371" y="214"/>
                      <a:pt x="374" y="213"/>
                      <a:pt x="377" y="212"/>
                    </a:cubicBezTo>
                    <a:cubicBezTo>
                      <a:pt x="378" y="212"/>
                      <a:pt x="379" y="212"/>
                      <a:pt x="380" y="211"/>
                    </a:cubicBezTo>
                    <a:cubicBezTo>
                      <a:pt x="381" y="210"/>
                      <a:pt x="382" y="208"/>
                      <a:pt x="383" y="206"/>
                    </a:cubicBezTo>
                    <a:cubicBezTo>
                      <a:pt x="385" y="204"/>
                      <a:pt x="386" y="202"/>
                      <a:pt x="387" y="200"/>
                    </a:cubicBezTo>
                    <a:cubicBezTo>
                      <a:pt x="387" y="200"/>
                      <a:pt x="387" y="199"/>
                      <a:pt x="386" y="198"/>
                    </a:cubicBezTo>
                    <a:cubicBezTo>
                      <a:pt x="385" y="195"/>
                      <a:pt x="388" y="193"/>
                      <a:pt x="390" y="192"/>
                    </a:cubicBezTo>
                    <a:cubicBezTo>
                      <a:pt x="390" y="191"/>
                      <a:pt x="390" y="191"/>
                      <a:pt x="390" y="191"/>
                    </a:cubicBezTo>
                    <a:cubicBezTo>
                      <a:pt x="390" y="191"/>
                      <a:pt x="390" y="190"/>
                      <a:pt x="390" y="189"/>
                    </a:cubicBezTo>
                    <a:cubicBezTo>
                      <a:pt x="390" y="188"/>
                      <a:pt x="391" y="187"/>
                      <a:pt x="392" y="187"/>
                    </a:cubicBezTo>
                    <a:cubicBezTo>
                      <a:pt x="396" y="185"/>
                      <a:pt x="400" y="186"/>
                      <a:pt x="403" y="190"/>
                    </a:cubicBezTo>
                    <a:cubicBezTo>
                      <a:pt x="404" y="191"/>
                      <a:pt x="404" y="191"/>
                      <a:pt x="404" y="191"/>
                    </a:cubicBezTo>
                    <a:cubicBezTo>
                      <a:pt x="405" y="191"/>
                      <a:pt x="405" y="191"/>
                      <a:pt x="405" y="191"/>
                    </a:cubicBez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5" y="190"/>
                      <a:pt x="406" y="190"/>
                      <a:pt x="406" y="190"/>
                    </a:cubicBezTo>
                    <a:cubicBezTo>
                      <a:pt x="407" y="189"/>
                      <a:pt x="407" y="189"/>
                      <a:pt x="407" y="189"/>
                    </a:cubicBezTo>
                    <a:cubicBezTo>
                      <a:pt x="408" y="188"/>
                      <a:pt x="408" y="188"/>
                      <a:pt x="408" y="188"/>
                    </a:cubicBezTo>
                    <a:cubicBezTo>
                      <a:pt x="409" y="187"/>
                      <a:pt x="409" y="187"/>
                      <a:pt x="409" y="187"/>
                    </a:cubicBezTo>
                    <a:cubicBezTo>
                      <a:pt x="409" y="187"/>
                      <a:pt x="409" y="186"/>
                      <a:pt x="409" y="186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5"/>
                      <a:pt x="409" y="185"/>
                      <a:pt x="409" y="184"/>
                    </a:cubicBezTo>
                    <a:cubicBezTo>
                      <a:pt x="409" y="181"/>
                      <a:pt x="409" y="181"/>
                      <a:pt x="409" y="181"/>
                    </a:cubicBezTo>
                    <a:cubicBezTo>
                      <a:pt x="409" y="178"/>
                      <a:pt x="410" y="175"/>
                      <a:pt x="411" y="172"/>
                    </a:cubicBezTo>
                    <a:cubicBezTo>
                      <a:pt x="412" y="170"/>
                      <a:pt x="413" y="168"/>
                      <a:pt x="413" y="166"/>
                    </a:cubicBezTo>
                    <a:cubicBezTo>
                      <a:pt x="412" y="166"/>
                      <a:pt x="412" y="165"/>
                      <a:pt x="412" y="164"/>
                    </a:cubicBezTo>
                    <a:cubicBezTo>
                      <a:pt x="411" y="161"/>
                      <a:pt x="412" y="159"/>
                      <a:pt x="413" y="156"/>
                    </a:cubicBezTo>
                    <a:cubicBezTo>
                      <a:pt x="418" y="147"/>
                      <a:pt x="418" y="147"/>
                      <a:pt x="418" y="147"/>
                    </a:cubicBezTo>
                    <a:cubicBezTo>
                      <a:pt x="418" y="147"/>
                      <a:pt x="418" y="146"/>
                      <a:pt x="419" y="145"/>
                    </a:cubicBezTo>
                    <a:cubicBezTo>
                      <a:pt x="419" y="141"/>
                      <a:pt x="419" y="137"/>
                      <a:pt x="420" y="134"/>
                    </a:cubicBezTo>
                    <a:cubicBezTo>
                      <a:pt x="423" y="130"/>
                      <a:pt x="425" y="127"/>
                      <a:pt x="428" y="124"/>
                    </a:cubicBezTo>
                    <a:cubicBezTo>
                      <a:pt x="431" y="122"/>
                      <a:pt x="433" y="120"/>
                      <a:pt x="435" y="117"/>
                    </a:cubicBezTo>
                    <a:cubicBezTo>
                      <a:pt x="431" y="116"/>
                      <a:pt x="425" y="115"/>
                      <a:pt x="423" y="115"/>
                    </a:cubicBezTo>
                    <a:cubicBezTo>
                      <a:pt x="419" y="114"/>
                      <a:pt x="416" y="114"/>
                      <a:pt x="414" y="112"/>
                    </a:cubicBezTo>
                    <a:cubicBezTo>
                      <a:pt x="412" y="111"/>
                      <a:pt x="412" y="110"/>
                      <a:pt x="412" y="108"/>
                    </a:cubicBezTo>
                    <a:cubicBezTo>
                      <a:pt x="411" y="108"/>
                      <a:pt x="409" y="109"/>
                      <a:pt x="406" y="109"/>
                    </a:cubicBezTo>
                    <a:cubicBezTo>
                      <a:pt x="400" y="111"/>
                      <a:pt x="398" y="112"/>
                      <a:pt x="396" y="109"/>
                    </a:cubicBezTo>
                    <a:cubicBezTo>
                      <a:pt x="396" y="109"/>
                      <a:pt x="396" y="109"/>
                      <a:pt x="396" y="109"/>
                    </a:cubicBezTo>
                    <a:cubicBezTo>
                      <a:pt x="395" y="108"/>
                      <a:pt x="395" y="106"/>
                      <a:pt x="396" y="105"/>
                    </a:cubicBezTo>
                    <a:cubicBezTo>
                      <a:pt x="395" y="105"/>
                      <a:pt x="395" y="105"/>
                      <a:pt x="395" y="105"/>
                    </a:cubicBezTo>
                    <a:cubicBezTo>
                      <a:pt x="395" y="105"/>
                      <a:pt x="395" y="105"/>
                      <a:pt x="395" y="106"/>
                    </a:cubicBezTo>
                    <a:cubicBezTo>
                      <a:pt x="395" y="106"/>
                      <a:pt x="395" y="106"/>
                      <a:pt x="395" y="106"/>
                    </a:cubicBezTo>
                    <a:cubicBezTo>
                      <a:pt x="395" y="107"/>
                      <a:pt x="395" y="107"/>
                      <a:pt x="395" y="107"/>
                    </a:cubicBezTo>
                    <a:cubicBezTo>
                      <a:pt x="395" y="107"/>
                      <a:pt x="395" y="107"/>
                      <a:pt x="395" y="107"/>
                    </a:cubicBezTo>
                    <a:cubicBezTo>
                      <a:pt x="394" y="107"/>
                      <a:pt x="394" y="107"/>
                      <a:pt x="394" y="107"/>
                    </a:cubicBezTo>
                    <a:cubicBezTo>
                      <a:pt x="394" y="108"/>
                      <a:pt x="394" y="108"/>
                      <a:pt x="394" y="108"/>
                    </a:cubicBezTo>
                    <a:cubicBezTo>
                      <a:pt x="394" y="108"/>
                      <a:pt x="394" y="108"/>
                      <a:pt x="394" y="108"/>
                    </a:cubicBezTo>
                    <a:cubicBezTo>
                      <a:pt x="394" y="109"/>
                      <a:pt x="394" y="109"/>
                      <a:pt x="394" y="109"/>
                    </a:cubicBezTo>
                    <a:cubicBezTo>
                      <a:pt x="393" y="108"/>
                      <a:pt x="393" y="108"/>
                      <a:pt x="393" y="108"/>
                    </a:cubicBezTo>
                    <a:cubicBezTo>
                      <a:pt x="393" y="108"/>
                      <a:pt x="393" y="108"/>
                      <a:pt x="393" y="108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cubicBezTo>
                      <a:pt x="390" y="108"/>
                      <a:pt x="390" y="108"/>
                      <a:pt x="390" y="108"/>
                    </a:cubicBezTo>
                    <a:cubicBezTo>
                      <a:pt x="390" y="108"/>
                      <a:pt x="390" y="108"/>
                      <a:pt x="390" y="108"/>
                    </a:cubicBezTo>
                    <a:cubicBezTo>
                      <a:pt x="390" y="108"/>
                      <a:pt x="390" y="108"/>
                      <a:pt x="390" y="108"/>
                    </a:cubicBezTo>
                    <a:cubicBezTo>
                      <a:pt x="390" y="108"/>
                      <a:pt x="390" y="108"/>
                      <a:pt x="390" y="108"/>
                    </a:cubicBezTo>
                    <a:cubicBezTo>
                      <a:pt x="390" y="108"/>
                      <a:pt x="390" y="108"/>
                      <a:pt x="390" y="108"/>
                    </a:cubicBezTo>
                    <a:cubicBezTo>
                      <a:pt x="389" y="107"/>
                      <a:pt x="389" y="107"/>
                      <a:pt x="389" y="107"/>
                    </a:cubicBezTo>
                    <a:cubicBezTo>
                      <a:pt x="389" y="107"/>
                      <a:pt x="389" y="107"/>
                      <a:pt x="389" y="107"/>
                    </a:cubicBezTo>
                    <a:cubicBezTo>
                      <a:pt x="389" y="107"/>
                      <a:pt x="389" y="107"/>
                      <a:pt x="389" y="107"/>
                    </a:cubicBezTo>
                    <a:cubicBezTo>
                      <a:pt x="389" y="107"/>
                      <a:pt x="389" y="107"/>
                      <a:pt x="389" y="107"/>
                    </a:cubicBezTo>
                    <a:cubicBezTo>
                      <a:pt x="386" y="104"/>
                      <a:pt x="385" y="101"/>
                      <a:pt x="383" y="98"/>
                    </a:cubicBezTo>
                    <a:cubicBezTo>
                      <a:pt x="383" y="96"/>
                      <a:pt x="382" y="94"/>
                      <a:pt x="380" y="92"/>
                    </a:cubicBezTo>
                    <a:cubicBezTo>
                      <a:pt x="380" y="92"/>
                      <a:pt x="380" y="92"/>
                      <a:pt x="379" y="92"/>
                    </a:cubicBezTo>
                    <a:cubicBezTo>
                      <a:pt x="378" y="93"/>
                      <a:pt x="377" y="92"/>
                      <a:pt x="376" y="91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90"/>
                    </a:cubicBezTo>
                    <a:cubicBezTo>
                      <a:pt x="370" y="90"/>
                      <a:pt x="370" y="90"/>
                      <a:pt x="370" y="91"/>
                    </a:cubicBezTo>
                    <a:cubicBezTo>
                      <a:pt x="368" y="91"/>
                      <a:pt x="367" y="92"/>
                      <a:pt x="366" y="92"/>
                    </a:cubicBezTo>
                    <a:cubicBezTo>
                      <a:pt x="366" y="92"/>
                      <a:pt x="366" y="92"/>
                      <a:pt x="366" y="92"/>
                    </a:cubicBezTo>
                    <a:cubicBezTo>
                      <a:pt x="364" y="92"/>
                      <a:pt x="364" y="92"/>
                      <a:pt x="364" y="92"/>
                    </a:cubicBezTo>
                    <a:cubicBezTo>
                      <a:pt x="363" y="92"/>
                      <a:pt x="362" y="91"/>
                      <a:pt x="361" y="89"/>
                    </a:cubicBezTo>
                    <a:cubicBezTo>
                      <a:pt x="360" y="89"/>
                      <a:pt x="359" y="88"/>
                      <a:pt x="358" y="88"/>
                    </a:cubicBezTo>
                    <a:cubicBezTo>
                      <a:pt x="357" y="88"/>
                      <a:pt x="357" y="87"/>
                      <a:pt x="356" y="87"/>
                    </a:cubicBezTo>
                    <a:cubicBezTo>
                      <a:pt x="355" y="87"/>
                      <a:pt x="354" y="87"/>
                      <a:pt x="353" y="88"/>
                    </a:cubicBezTo>
                    <a:cubicBezTo>
                      <a:pt x="351" y="89"/>
                      <a:pt x="349" y="89"/>
                      <a:pt x="347" y="88"/>
                    </a:cubicBezTo>
                    <a:cubicBezTo>
                      <a:pt x="344" y="87"/>
                      <a:pt x="344" y="84"/>
                      <a:pt x="344" y="82"/>
                    </a:cubicBezTo>
                    <a:cubicBezTo>
                      <a:pt x="344" y="82"/>
                      <a:pt x="344" y="82"/>
                      <a:pt x="344" y="82"/>
                    </a:cubicBezTo>
                    <a:cubicBezTo>
                      <a:pt x="343" y="82"/>
                      <a:pt x="342" y="82"/>
                      <a:pt x="341" y="81"/>
                    </a:cubicBezTo>
                    <a:cubicBezTo>
                      <a:pt x="339" y="80"/>
                      <a:pt x="339" y="80"/>
                      <a:pt x="339" y="80"/>
                    </a:cubicBezTo>
                    <a:cubicBezTo>
                      <a:pt x="339" y="79"/>
                      <a:pt x="339" y="79"/>
                      <a:pt x="339" y="79"/>
                    </a:cubicBezTo>
                    <a:cubicBezTo>
                      <a:pt x="339" y="79"/>
                      <a:pt x="338" y="78"/>
                      <a:pt x="338" y="78"/>
                    </a:cubicBezTo>
                    <a:cubicBezTo>
                      <a:pt x="337" y="77"/>
                      <a:pt x="336" y="76"/>
                      <a:pt x="336" y="75"/>
                    </a:cubicBezTo>
                    <a:cubicBezTo>
                      <a:pt x="335" y="74"/>
                      <a:pt x="335" y="74"/>
                      <a:pt x="335" y="74"/>
                    </a:cubicBezTo>
                    <a:cubicBezTo>
                      <a:pt x="333" y="73"/>
                      <a:pt x="333" y="73"/>
                      <a:pt x="333" y="73"/>
                    </a:cubicBezTo>
                    <a:cubicBezTo>
                      <a:pt x="330" y="74"/>
                      <a:pt x="328" y="72"/>
                      <a:pt x="326" y="70"/>
                    </a:cubicBezTo>
                    <a:cubicBezTo>
                      <a:pt x="324" y="68"/>
                      <a:pt x="325" y="65"/>
                      <a:pt x="326" y="64"/>
                    </a:cubicBezTo>
                    <a:cubicBezTo>
                      <a:pt x="326" y="64"/>
                      <a:pt x="326" y="63"/>
                      <a:pt x="326" y="63"/>
                    </a:cubicBezTo>
                    <a:cubicBezTo>
                      <a:pt x="325" y="63"/>
                      <a:pt x="325" y="62"/>
                      <a:pt x="324" y="61"/>
                    </a:cubicBezTo>
                    <a:cubicBezTo>
                      <a:pt x="318" y="65"/>
                      <a:pt x="310" y="65"/>
                      <a:pt x="304" y="61"/>
                    </a:cubicBezTo>
                    <a:cubicBezTo>
                      <a:pt x="302" y="60"/>
                      <a:pt x="302" y="58"/>
                      <a:pt x="303" y="56"/>
                    </a:cubicBezTo>
                    <a:cubicBezTo>
                      <a:pt x="303" y="55"/>
                      <a:pt x="304" y="54"/>
                      <a:pt x="305" y="54"/>
                    </a:cubicBezTo>
                    <a:cubicBezTo>
                      <a:pt x="305" y="54"/>
                      <a:pt x="305" y="54"/>
                      <a:pt x="305" y="54"/>
                    </a:cubicBezTo>
                    <a:cubicBezTo>
                      <a:pt x="303" y="53"/>
                      <a:pt x="302" y="51"/>
                      <a:pt x="303" y="49"/>
                    </a:cubicBezTo>
                    <a:cubicBezTo>
                      <a:pt x="303" y="48"/>
                      <a:pt x="304" y="46"/>
                      <a:pt x="305" y="45"/>
                    </a:cubicBezTo>
                    <a:cubicBezTo>
                      <a:pt x="305" y="44"/>
                      <a:pt x="305" y="44"/>
                      <a:pt x="306" y="43"/>
                    </a:cubicBezTo>
                    <a:cubicBezTo>
                      <a:pt x="306" y="43"/>
                      <a:pt x="303" y="42"/>
                      <a:pt x="298" y="42"/>
                    </a:cubicBezTo>
                    <a:cubicBezTo>
                      <a:pt x="293" y="42"/>
                      <a:pt x="289" y="42"/>
                      <a:pt x="288" y="38"/>
                    </a:cubicBezTo>
                    <a:cubicBezTo>
                      <a:pt x="288" y="37"/>
                      <a:pt x="288" y="35"/>
                      <a:pt x="288" y="34"/>
                    </a:cubicBezTo>
                    <a:cubicBezTo>
                      <a:pt x="288" y="33"/>
                      <a:pt x="288" y="33"/>
                      <a:pt x="288" y="33"/>
                    </a:cubicBezTo>
                    <a:cubicBezTo>
                      <a:pt x="288" y="33"/>
                      <a:pt x="288" y="32"/>
                      <a:pt x="288" y="32"/>
                    </a:cubicBezTo>
                    <a:cubicBezTo>
                      <a:pt x="288" y="32"/>
                      <a:pt x="287" y="32"/>
                      <a:pt x="286" y="32"/>
                    </a:cubicBezTo>
                    <a:cubicBezTo>
                      <a:pt x="282" y="33"/>
                      <a:pt x="278" y="31"/>
                      <a:pt x="277" y="28"/>
                    </a:cubicBezTo>
                    <a:cubicBezTo>
                      <a:pt x="276" y="26"/>
                      <a:pt x="276" y="24"/>
                      <a:pt x="276" y="22"/>
                    </a:cubicBezTo>
                    <a:cubicBezTo>
                      <a:pt x="276" y="20"/>
                      <a:pt x="275" y="18"/>
                      <a:pt x="275" y="16"/>
                    </a:cubicBezTo>
                    <a:cubicBezTo>
                      <a:pt x="274" y="16"/>
                      <a:pt x="274" y="16"/>
                      <a:pt x="274" y="16"/>
                    </a:cubicBezTo>
                    <a:cubicBezTo>
                      <a:pt x="272" y="18"/>
                      <a:pt x="270" y="20"/>
                      <a:pt x="268" y="20"/>
                    </a:cubicBezTo>
                    <a:cubicBezTo>
                      <a:pt x="258" y="20"/>
                      <a:pt x="256" y="7"/>
                      <a:pt x="255" y="0"/>
                    </a:cubicBezTo>
                    <a:cubicBezTo>
                      <a:pt x="252" y="0"/>
                      <a:pt x="248" y="1"/>
                      <a:pt x="244" y="1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30" y="2"/>
                      <a:pt x="229" y="4"/>
                      <a:pt x="229" y="5"/>
                    </a:cubicBezTo>
                    <a:cubicBezTo>
                      <a:pt x="229" y="6"/>
                      <a:pt x="226" y="21"/>
                      <a:pt x="226" y="26"/>
                    </a:cubicBezTo>
                    <a:cubicBezTo>
                      <a:pt x="227" y="27"/>
                      <a:pt x="227" y="28"/>
                      <a:pt x="227" y="29"/>
                    </a:cubicBezTo>
                    <a:cubicBezTo>
                      <a:pt x="227" y="31"/>
                      <a:pt x="227" y="31"/>
                      <a:pt x="227" y="31"/>
                    </a:cubicBezTo>
                    <a:cubicBezTo>
                      <a:pt x="226" y="32"/>
                      <a:pt x="226" y="32"/>
                      <a:pt x="226" y="32"/>
                    </a:cubicBezTo>
                    <a:cubicBezTo>
                      <a:pt x="226" y="32"/>
                      <a:pt x="225" y="32"/>
                      <a:pt x="224" y="32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8" y="35"/>
                      <a:pt x="229" y="38"/>
                      <a:pt x="227" y="40"/>
                    </a:cubicBezTo>
                    <a:cubicBezTo>
                      <a:pt x="226" y="43"/>
                      <a:pt x="223" y="44"/>
                      <a:pt x="221" y="44"/>
                    </a:cubicBezTo>
                    <a:cubicBezTo>
                      <a:pt x="220" y="44"/>
                      <a:pt x="219" y="45"/>
                      <a:pt x="218" y="45"/>
                    </a:cubicBezTo>
                    <a:cubicBezTo>
                      <a:pt x="217" y="45"/>
                      <a:pt x="216" y="46"/>
                      <a:pt x="216" y="47"/>
                    </a:cubicBezTo>
                    <a:cubicBezTo>
                      <a:pt x="214" y="48"/>
                      <a:pt x="212" y="49"/>
                      <a:pt x="211" y="50"/>
                    </a:cubicBezTo>
                    <a:cubicBezTo>
                      <a:pt x="206" y="52"/>
                      <a:pt x="200" y="53"/>
                      <a:pt x="195" y="54"/>
                    </a:cubicBezTo>
                    <a:cubicBezTo>
                      <a:pt x="188" y="55"/>
                      <a:pt x="177" y="57"/>
                      <a:pt x="175" y="60"/>
                    </a:cubicBezTo>
                    <a:cubicBezTo>
                      <a:pt x="173" y="63"/>
                      <a:pt x="173" y="66"/>
                      <a:pt x="173" y="67"/>
                    </a:cubicBezTo>
                    <a:cubicBezTo>
                      <a:pt x="173" y="67"/>
                      <a:pt x="174" y="68"/>
                      <a:pt x="176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74"/>
                      <a:pt x="177" y="74"/>
                      <a:pt x="177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4" y="74"/>
                      <a:pt x="172" y="74"/>
                      <a:pt x="171" y="74"/>
                    </a:cubicBezTo>
                    <a:cubicBezTo>
                      <a:pt x="169" y="75"/>
                      <a:pt x="168" y="76"/>
                      <a:pt x="167" y="77"/>
                    </a:cubicBezTo>
                    <a:cubicBezTo>
                      <a:pt x="164" y="80"/>
                      <a:pt x="160" y="81"/>
                      <a:pt x="156" y="80"/>
                    </a:cubicBezTo>
                    <a:cubicBezTo>
                      <a:pt x="154" y="80"/>
                      <a:pt x="152" y="79"/>
                      <a:pt x="151" y="77"/>
                    </a:cubicBezTo>
                    <a:cubicBezTo>
                      <a:pt x="151" y="77"/>
                      <a:pt x="150" y="76"/>
                      <a:pt x="150" y="76"/>
                    </a:cubicBezTo>
                    <a:cubicBezTo>
                      <a:pt x="146" y="74"/>
                      <a:pt x="143" y="73"/>
                      <a:pt x="140" y="72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4" y="73"/>
                      <a:pt x="131" y="73"/>
                      <a:pt x="126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5" y="73"/>
                      <a:pt x="124" y="71"/>
                      <a:pt x="124" y="70"/>
                    </a:cubicBezTo>
                    <a:cubicBezTo>
                      <a:pt x="121" y="64"/>
                      <a:pt x="119" y="56"/>
                      <a:pt x="121" y="54"/>
                    </a:cubicBezTo>
                    <a:cubicBezTo>
                      <a:pt x="122" y="53"/>
                      <a:pt x="122" y="53"/>
                      <a:pt x="122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19" y="53"/>
                      <a:pt x="118" y="53"/>
                      <a:pt x="117" y="53"/>
                    </a:cubicBezTo>
                    <a:cubicBezTo>
                      <a:pt x="116" y="54"/>
                      <a:pt x="114" y="54"/>
                      <a:pt x="113" y="54"/>
                    </a:cubicBezTo>
                    <a:cubicBezTo>
                      <a:pt x="111" y="53"/>
                      <a:pt x="110" y="53"/>
                      <a:pt x="109" y="52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09" y="54"/>
                      <a:pt x="108" y="56"/>
                      <a:pt x="107" y="56"/>
                    </a:cubicBezTo>
                    <a:cubicBezTo>
                      <a:pt x="107" y="58"/>
                      <a:pt x="107" y="60"/>
                      <a:pt x="107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10" y="63"/>
                      <a:pt x="111" y="64"/>
                    </a:cubicBezTo>
                    <a:cubicBezTo>
                      <a:pt x="112" y="66"/>
                      <a:pt x="112" y="68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3" y="70"/>
                      <a:pt x="113" y="70"/>
                      <a:pt x="114" y="70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5" y="75"/>
                      <a:pt x="114" y="78"/>
                      <a:pt x="113" y="80"/>
                    </a:cubicBezTo>
                    <a:cubicBezTo>
                      <a:pt x="113" y="80"/>
                      <a:pt x="113" y="80"/>
                      <a:pt x="112" y="81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3" y="85"/>
                      <a:pt x="113" y="85"/>
                      <a:pt x="113" y="85"/>
                    </a:cubicBezTo>
                    <a:cubicBezTo>
                      <a:pt x="112" y="87"/>
                      <a:pt x="111" y="90"/>
                      <a:pt x="110" y="93"/>
                    </a:cubicBezTo>
                    <a:cubicBezTo>
                      <a:pt x="110" y="93"/>
                      <a:pt x="112" y="95"/>
                      <a:pt x="113" y="96"/>
                    </a:cubicBezTo>
                    <a:cubicBezTo>
                      <a:pt x="115" y="98"/>
                      <a:pt x="118" y="100"/>
                      <a:pt x="117" y="104"/>
                    </a:cubicBezTo>
                    <a:cubicBezTo>
                      <a:pt x="117" y="105"/>
                      <a:pt x="116" y="107"/>
                      <a:pt x="115" y="107"/>
                    </a:cubicBezTo>
                    <a:cubicBezTo>
                      <a:pt x="113" y="108"/>
                      <a:pt x="110" y="107"/>
                      <a:pt x="108" y="106"/>
                    </a:cubicBezTo>
                    <a:cubicBezTo>
                      <a:pt x="108" y="106"/>
                      <a:pt x="107" y="106"/>
                      <a:pt x="106" y="106"/>
                    </a:cubicBezTo>
                    <a:cubicBezTo>
                      <a:pt x="105" y="105"/>
                      <a:pt x="104" y="105"/>
                      <a:pt x="104" y="106"/>
                    </a:cubicBezTo>
                    <a:cubicBezTo>
                      <a:pt x="102" y="106"/>
                      <a:pt x="101" y="106"/>
                      <a:pt x="99" y="106"/>
                    </a:cubicBezTo>
                    <a:cubicBezTo>
                      <a:pt x="98" y="106"/>
                      <a:pt x="97" y="105"/>
                      <a:pt x="96" y="104"/>
                    </a:cubicBezTo>
                    <a:cubicBezTo>
                      <a:pt x="96" y="106"/>
                      <a:pt x="95" y="108"/>
                      <a:pt x="93" y="109"/>
                    </a:cubicBezTo>
                    <a:cubicBezTo>
                      <a:pt x="91" y="110"/>
                      <a:pt x="88" y="110"/>
                      <a:pt x="86" y="109"/>
                    </a:cubicBezTo>
                    <a:cubicBezTo>
                      <a:pt x="83" y="107"/>
                      <a:pt x="81" y="103"/>
                      <a:pt x="81" y="100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0" y="99"/>
                      <a:pt x="79" y="100"/>
                      <a:pt x="78" y="100"/>
                    </a:cubicBezTo>
                    <a:cubicBezTo>
                      <a:pt x="77" y="101"/>
                      <a:pt x="76" y="101"/>
                      <a:pt x="75" y="102"/>
                    </a:cubicBezTo>
                    <a:cubicBezTo>
                      <a:pt x="74" y="102"/>
                      <a:pt x="72" y="103"/>
                      <a:pt x="71" y="103"/>
                    </a:cubicBezTo>
                    <a:cubicBezTo>
                      <a:pt x="71" y="104"/>
                      <a:pt x="70" y="105"/>
                      <a:pt x="69" y="10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3"/>
                      <a:pt x="64" y="102"/>
                      <a:pt x="63" y="100"/>
                    </a:cubicBezTo>
                    <a:cubicBezTo>
                      <a:pt x="61" y="94"/>
                      <a:pt x="60" y="91"/>
                      <a:pt x="59" y="89"/>
                    </a:cubicBezTo>
                    <a:cubicBezTo>
                      <a:pt x="58" y="90"/>
                      <a:pt x="58" y="90"/>
                      <a:pt x="57" y="90"/>
                    </a:cubicBezTo>
                    <a:cubicBezTo>
                      <a:pt x="57" y="90"/>
                      <a:pt x="57" y="90"/>
                      <a:pt x="56" y="90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5" y="90"/>
                      <a:pt x="55" y="90"/>
                      <a:pt x="54" y="89"/>
                    </a:cubicBezTo>
                    <a:cubicBezTo>
                      <a:pt x="52" y="88"/>
                      <a:pt x="51" y="86"/>
                      <a:pt x="52" y="84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49" y="85"/>
                      <a:pt x="47" y="85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ubicBezTo>
                      <a:pt x="45" y="87"/>
                      <a:pt x="43" y="89"/>
                      <a:pt x="41" y="90"/>
                    </a:cubicBezTo>
                    <a:cubicBezTo>
                      <a:pt x="38" y="91"/>
                      <a:pt x="36" y="90"/>
                      <a:pt x="34" y="88"/>
                    </a:cubicBezTo>
                    <a:cubicBezTo>
                      <a:pt x="34" y="88"/>
                      <a:pt x="34" y="89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0" y="91"/>
                      <a:pt x="30" y="91"/>
                      <a:pt x="30" y="91"/>
                    </a:cubicBezTo>
                    <a:cubicBezTo>
                      <a:pt x="28" y="90"/>
                      <a:pt x="26" y="88"/>
                      <a:pt x="26" y="86"/>
                    </a:cubicBezTo>
                    <a:cubicBezTo>
                      <a:pt x="26" y="86"/>
                      <a:pt x="26" y="85"/>
                      <a:pt x="26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3" y="87"/>
                      <a:pt x="22" y="87"/>
                      <a:pt x="20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8"/>
                      <a:pt x="14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9" y="87"/>
                      <a:pt x="4" y="89"/>
                      <a:pt x="2" y="89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5" y="94"/>
                      <a:pt x="8" y="93"/>
                    </a:cubicBezTo>
                    <a:cubicBezTo>
                      <a:pt x="9" y="92"/>
                      <a:pt x="11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3" y="91"/>
                      <a:pt x="14" y="91"/>
                      <a:pt x="14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1"/>
                      <a:pt x="15" y="91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94"/>
                      <a:pt x="16" y="94"/>
                      <a:pt x="16" y="94"/>
                    </a:cubicBezTo>
                    <a:cubicBezTo>
                      <a:pt x="16" y="94"/>
                      <a:pt x="16" y="94"/>
                      <a:pt x="16" y="94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6" y="95"/>
                      <a:pt x="16" y="96"/>
                      <a:pt x="16" y="96"/>
                    </a:cubicBezTo>
                    <a:cubicBezTo>
                      <a:pt x="16" y="97"/>
                      <a:pt x="16" y="98"/>
                      <a:pt x="15" y="99"/>
                    </a:cubicBezTo>
                    <a:cubicBezTo>
                      <a:pt x="16" y="99"/>
                      <a:pt x="17" y="99"/>
                      <a:pt x="18" y="100"/>
                    </a:cubicBezTo>
                    <a:cubicBezTo>
                      <a:pt x="19" y="101"/>
                      <a:pt x="20" y="103"/>
                      <a:pt x="19" y="104"/>
                    </a:cubicBezTo>
                    <a:cubicBezTo>
                      <a:pt x="19" y="105"/>
                      <a:pt x="19" y="105"/>
                      <a:pt x="18" y="105"/>
                    </a:cubicBezTo>
                    <a:cubicBezTo>
                      <a:pt x="17" y="107"/>
                      <a:pt x="15" y="107"/>
                      <a:pt x="14" y="106"/>
                    </a:cubicBezTo>
                    <a:cubicBezTo>
                      <a:pt x="13" y="106"/>
                      <a:pt x="12" y="106"/>
                      <a:pt x="11" y="106"/>
                    </a:cubicBezTo>
                    <a:cubicBezTo>
                      <a:pt x="10" y="106"/>
                      <a:pt x="10" y="106"/>
                      <a:pt x="10" y="106"/>
                    </a:cubicBezTo>
                    <a:cubicBezTo>
                      <a:pt x="13" y="110"/>
                      <a:pt x="13" y="111"/>
                      <a:pt x="13" y="112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1" y="116"/>
                      <a:pt x="9" y="116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5" y="115"/>
                      <a:pt x="5" y="115"/>
                      <a:pt x="5" y="115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5" y="116"/>
                      <a:pt x="6" y="117"/>
                      <a:pt x="7" y="118"/>
                    </a:cubicBezTo>
                    <a:cubicBezTo>
                      <a:pt x="7" y="120"/>
                      <a:pt x="7" y="122"/>
                      <a:pt x="7" y="123"/>
                    </a:cubicBezTo>
                    <a:cubicBezTo>
                      <a:pt x="6" y="124"/>
                      <a:pt x="6" y="125"/>
                      <a:pt x="7" y="125"/>
                    </a:cubicBezTo>
                    <a:cubicBezTo>
                      <a:pt x="8" y="125"/>
                      <a:pt x="9" y="125"/>
                      <a:pt x="10" y="124"/>
                    </a:cubicBezTo>
                    <a:cubicBezTo>
                      <a:pt x="10" y="123"/>
                      <a:pt x="11" y="121"/>
                      <a:pt x="12" y="121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9" y="120"/>
                      <a:pt x="22" y="121"/>
                      <a:pt x="23" y="126"/>
                    </a:cubicBezTo>
                    <a:cubicBezTo>
                      <a:pt x="23" y="127"/>
                      <a:pt x="23" y="128"/>
                      <a:pt x="24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8"/>
                      <a:pt x="26" y="128"/>
                      <a:pt x="28" y="128"/>
                    </a:cubicBezTo>
                    <a:cubicBezTo>
                      <a:pt x="30" y="130"/>
                      <a:pt x="32" y="131"/>
                      <a:pt x="33" y="133"/>
                    </a:cubicBezTo>
                    <a:cubicBezTo>
                      <a:pt x="34" y="134"/>
                      <a:pt x="35" y="135"/>
                      <a:pt x="35" y="136"/>
                    </a:cubicBezTo>
                    <a:cubicBezTo>
                      <a:pt x="37" y="134"/>
                      <a:pt x="39" y="133"/>
                      <a:pt x="41" y="133"/>
                    </a:cubicBezTo>
                    <a:cubicBezTo>
                      <a:pt x="44" y="133"/>
                      <a:pt x="46" y="134"/>
                      <a:pt x="48" y="136"/>
                    </a:cubicBezTo>
                    <a:cubicBezTo>
                      <a:pt x="49" y="138"/>
                      <a:pt x="49" y="141"/>
                      <a:pt x="49" y="143"/>
                    </a:cubicBezTo>
                    <a:cubicBezTo>
                      <a:pt x="50" y="143"/>
                      <a:pt x="50" y="143"/>
                      <a:pt x="51" y="144"/>
                    </a:cubicBezTo>
                    <a:cubicBezTo>
                      <a:pt x="52" y="144"/>
                      <a:pt x="53" y="144"/>
                      <a:pt x="53" y="144"/>
                    </a:cubicBezTo>
                    <a:cubicBezTo>
                      <a:pt x="54" y="143"/>
                      <a:pt x="56" y="143"/>
                      <a:pt x="57" y="143"/>
                    </a:cubicBezTo>
                    <a:cubicBezTo>
                      <a:pt x="58" y="143"/>
                      <a:pt x="58" y="143"/>
                      <a:pt x="58" y="143"/>
                    </a:cubicBezTo>
                    <a:cubicBezTo>
                      <a:pt x="59" y="144"/>
                      <a:pt x="59" y="144"/>
                      <a:pt x="59" y="144"/>
                    </a:cubicBezTo>
                    <a:cubicBezTo>
                      <a:pt x="60" y="145"/>
                      <a:pt x="61" y="146"/>
                      <a:pt x="62" y="146"/>
                    </a:cubicBezTo>
                    <a:cubicBezTo>
                      <a:pt x="63" y="148"/>
                      <a:pt x="63" y="148"/>
                      <a:pt x="63" y="148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5" y="149"/>
                      <a:pt x="69" y="149"/>
                      <a:pt x="72" y="152"/>
                    </a:cubicBezTo>
                    <a:cubicBezTo>
                      <a:pt x="73" y="153"/>
                      <a:pt x="73" y="154"/>
                      <a:pt x="73" y="156"/>
                    </a:cubicBezTo>
                    <a:cubicBezTo>
                      <a:pt x="73" y="159"/>
                      <a:pt x="71" y="163"/>
                      <a:pt x="68" y="166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8" y="166"/>
                      <a:pt x="69" y="166"/>
                      <a:pt x="71" y="166"/>
                    </a:cubicBezTo>
                    <a:cubicBezTo>
                      <a:pt x="75" y="166"/>
                      <a:pt x="75" y="166"/>
                      <a:pt x="75" y="166"/>
                    </a:cubicBezTo>
                    <a:cubicBezTo>
                      <a:pt x="74" y="170"/>
                      <a:pt x="74" y="170"/>
                      <a:pt x="74" y="170"/>
                    </a:cubicBezTo>
                    <a:cubicBezTo>
                      <a:pt x="74" y="171"/>
                      <a:pt x="74" y="172"/>
                      <a:pt x="74" y="173"/>
                    </a:cubicBezTo>
                    <a:cubicBezTo>
                      <a:pt x="78" y="174"/>
                      <a:pt x="81" y="176"/>
                      <a:pt x="82" y="178"/>
                    </a:cubicBezTo>
                    <a:cubicBezTo>
                      <a:pt x="83" y="180"/>
                      <a:pt x="83" y="181"/>
                      <a:pt x="82" y="182"/>
                    </a:cubicBezTo>
                    <a:cubicBezTo>
                      <a:pt x="81" y="184"/>
                      <a:pt x="80" y="185"/>
                      <a:pt x="79" y="186"/>
                    </a:cubicBezTo>
                    <a:cubicBezTo>
                      <a:pt x="78" y="186"/>
                      <a:pt x="75" y="189"/>
                      <a:pt x="75" y="190"/>
                    </a:cubicBezTo>
                    <a:cubicBezTo>
                      <a:pt x="76" y="192"/>
                      <a:pt x="77" y="194"/>
                      <a:pt x="79" y="196"/>
                    </a:cubicBezTo>
                    <a:cubicBezTo>
                      <a:pt x="79" y="196"/>
                      <a:pt x="80" y="196"/>
                      <a:pt x="81" y="197"/>
                    </a:cubicBezTo>
                    <a:cubicBezTo>
                      <a:pt x="83" y="200"/>
                      <a:pt x="84" y="204"/>
                      <a:pt x="84" y="207"/>
                    </a:cubicBezTo>
                    <a:cubicBezTo>
                      <a:pt x="84" y="208"/>
                      <a:pt x="84" y="209"/>
                      <a:pt x="84" y="209"/>
                    </a:cubicBezTo>
                    <a:cubicBezTo>
                      <a:pt x="84" y="210"/>
                      <a:pt x="85" y="211"/>
                      <a:pt x="85" y="211"/>
                    </a:cubicBezTo>
                    <a:cubicBezTo>
                      <a:pt x="86" y="211"/>
                      <a:pt x="86" y="211"/>
                      <a:pt x="87" y="211"/>
                    </a:cubicBezTo>
                    <a:cubicBezTo>
                      <a:pt x="89" y="211"/>
                      <a:pt x="92" y="212"/>
                      <a:pt x="93" y="213"/>
                    </a:cubicBezTo>
                    <a:cubicBezTo>
                      <a:pt x="94" y="214"/>
                      <a:pt x="94" y="215"/>
                      <a:pt x="94" y="216"/>
                    </a:cubicBezTo>
                    <a:cubicBezTo>
                      <a:pt x="95" y="216"/>
                      <a:pt x="96" y="216"/>
                      <a:pt x="97" y="216"/>
                    </a:cubicBezTo>
                    <a:cubicBezTo>
                      <a:pt x="97" y="217"/>
                      <a:pt x="97" y="217"/>
                      <a:pt x="97" y="217"/>
                    </a:cubicBezTo>
                    <a:cubicBezTo>
                      <a:pt x="98" y="217"/>
                      <a:pt x="99" y="218"/>
                      <a:pt x="100" y="219"/>
                    </a:cubicBezTo>
                    <a:cubicBezTo>
                      <a:pt x="102" y="219"/>
                      <a:pt x="104" y="219"/>
                      <a:pt x="105" y="220"/>
                    </a:cubicBezTo>
                    <a:cubicBezTo>
                      <a:pt x="106" y="220"/>
                      <a:pt x="107" y="221"/>
                      <a:pt x="107" y="223"/>
                    </a:cubicBezTo>
                    <a:cubicBezTo>
                      <a:pt x="107" y="224"/>
                      <a:pt x="106" y="226"/>
                      <a:pt x="105" y="228"/>
                    </a:cubicBezTo>
                    <a:cubicBezTo>
                      <a:pt x="105" y="229"/>
                      <a:pt x="105" y="230"/>
                      <a:pt x="104" y="231"/>
                    </a:cubicBezTo>
                    <a:cubicBezTo>
                      <a:pt x="105" y="231"/>
                      <a:pt x="105" y="232"/>
                      <a:pt x="105" y="232"/>
                    </a:cubicBezTo>
                    <a:cubicBezTo>
                      <a:pt x="106" y="234"/>
                      <a:pt x="107" y="236"/>
                      <a:pt x="107" y="238"/>
                    </a:cubicBezTo>
                    <a:cubicBezTo>
                      <a:pt x="106" y="240"/>
                      <a:pt x="105" y="242"/>
                      <a:pt x="104" y="244"/>
                    </a:cubicBezTo>
                    <a:cubicBezTo>
                      <a:pt x="103" y="244"/>
                      <a:pt x="103" y="245"/>
                      <a:pt x="102" y="246"/>
                    </a:cubicBezTo>
                    <a:cubicBezTo>
                      <a:pt x="103" y="246"/>
                      <a:pt x="104" y="247"/>
                      <a:pt x="104" y="248"/>
                    </a:cubicBezTo>
                    <a:cubicBezTo>
                      <a:pt x="106" y="249"/>
                      <a:pt x="108" y="251"/>
                      <a:pt x="108" y="254"/>
                    </a:cubicBezTo>
                    <a:cubicBezTo>
                      <a:pt x="108" y="255"/>
                      <a:pt x="107" y="256"/>
                      <a:pt x="106" y="257"/>
                    </a:cubicBezTo>
                    <a:cubicBezTo>
                      <a:pt x="105" y="257"/>
                      <a:pt x="105" y="257"/>
                      <a:pt x="105" y="257"/>
                    </a:cubicBezTo>
                    <a:cubicBezTo>
                      <a:pt x="105" y="257"/>
                      <a:pt x="105" y="257"/>
                      <a:pt x="105" y="257"/>
                    </a:cubicBezTo>
                    <a:cubicBezTo>
                      <a:pt x="106" y="258"/>
                      <a:pt x="106" y="258"/>
                      <a:pt x="106" y="258"/>
                    </a:cubicBezTo>
                    <a:cubicBezTo>
                      <a:pt x="108" y="261"/>
                      <a:pt x="110" y="263"/>
                      <a:pt x="112" y="266"/>
                    </a:cubicBezTo>
                    <a:cubicBezTo>
                      <a:pt x="113" y="270"/>
                      <a:pt x="114" y="274"/>
                      <a:pt x="113" y="278"/>
                    </a:cubicBezTo>
                    <a:cubicBezTo>
                      <a:pt x="113" y="281"/>
                      <a:pt x="113" y="284"/>
                      <a:pt x="114" y="286"/>
                    </a:cubicBezTo>
                    <a:cubicBezTo>
                      <a:pt x="115" y="287"/>
                      <a:pt x="115" y="287"/>
                      <a:pt x="115" y="287"/>
                    </a:cubicBezTo>
                    <a:cubicBezTo>
                      <a:pt x="117" y="288"/>
                      <a:pt x="118" y="290"/>
                      <a:pt x="119" y="292"/>
                    </a:cubicBezTo>
                    <a:cubicBezTo>
                      <a:pt x="120" y="294"/>
                      <a:pt x="119" y="296"/>
                      <a:pt x="118" y="298"/>
                    </a:cubicBezTo>
                    <a:cubicBezTo>
                      <a:pt x="117" y="299"/>
                      <a:pt x="116" y="300"/>
                      <a:pt x="114" y="301"/>
                    </a:cubicBezTo>
                    <a:cubicBezTo>
                      <a:pt x="114" y="301"/>
                      <a:pt x="113" y="301"/>
                      <a:pt x="113" y="301"/>
                    </a:cubicBezTo>
                    <a:cubicBezTo>
                      <a:pt x="113" y="301"/>
                      <a:pt x="113" y="301"/>
                      <a:pt x="113" y="301"/>
                    </a:cubicBezTo>
                    <a:cubicBezTo>
                      <a:pt x="110" y="303"/>
                      <a:pt x="110" y="303"/>
                      <a:pt x="110" y="303"/>
                    </a:cubicBezTo>
                    <a:cubicBezTo>
                      <a:pt x="111" y="300"/>
                      <a:pt x="111" y="300"/>
                      <a:pt x="111" y="300"/>
                    </a:cubicBezTo>
                    <a:cubicBezTo>
                      <a:pt x="111" y="299"/>
                      <a:pt x="111" y="299"/>
                      <a:pt x="111" y="299"/>
                    </a:cubicBezTo>
                    <a:cubicBezTo>
                      <a:pt x="110" y="299"/>
                      <a:pt x="110" y="299"/>
                      <a:pt x="110" y="299"/>
                    </a:cubicBezTo>
                    <a:cubicBezTo>
                      <a:pt x="110" y="298"/>
                      <a:pt x="110" y="298"/>
                      <a:pt x="110" y="298"/>
                    </a:cubicBezTo>
                    <a:cubicBezTo>
                      <a:pt x="110" y="298"/>
                      <a:pt x="110" y="297"/>
                      <a:pt x="110" y="297"/>
                    </a:cubicBezTo>
                    <a:cubicBezTo>
                      <a:pt x="110" y="297"/>
                      <a:pt x="110" y="297"/>
                      <a:pt x="110" y="296"/>
                    </a:cubicBezTo>
                    <a:cubicBezTo>
                      <a:pt x="110" y="296"/>
                      <a:pt x="110" y="296"/>
                      <a:pt x="110" y="296"/>
                    </a:cubicBezTo>
                    <a:cubicBezTo>
                      <a:pt x="111" y="295"/>
                      <a:pt x="111" y="295"/>
                      <a:pt x="111" y="295"/>
                    </a:cubicBezTo>
                    <a:cubicBezTo>
                      <a:pt x="111" y="295"/>
                      <a:pt x="111" y="294"/>
                      <a:pt x="111" y="294"/>
                    </a:cubicBezTo>
                    <a:cubicBezTo>
                      <a:pt x="110" y="293"/>
                      <a:pt x="110" y="292"/>
                      <a:pt x="109" y="292"/>
                    </a:cubicBezTo>
                    <a:cubicBezTo>
                      <a:pt x="108" y="290"/>
                      <a:pt x="107" y="289"/>
                      <a:pt x="107" y="287"/>
                    </a:cubicBezTo>
                    <a:cubicBezTo>
                      <a:pt x="106" y="283"/>
                      <a:pt x="105" y="280"/>
                      <a:pt x="106" y="278"/>
                    </a:cubicBezTo>
                    <a:cubicBezTo>
                      <a:pt x="106" y="277"/>
                      <a:pt x="106" y="276"/>
                      <a:pt x="105" y="275"/>
                    </a:cubicBezTo>
                    <a:cubicBezTo>
                      <a:pt x="104" y="271"/>
                      <a:pt x="102" y="268"/>
                      <a:pt x="100" y="266"/>
                    </a:cubicBezTo>
                    <a:cubicBezTo>
                      <a:pt x="97" y="274"/>
                      <a:pt x="95" y="282"/>
                      <a:pt x="93" y="290"/>
                    </a:cubicBezTo>
                    <a:cubicBezTo>
                      <a:pt x="93" y="292"/>
                      <a:pt x="92" y="294"/>
                      <a:pt x="92" y="295"/>
                    </a:cubicBezTo>
                    <a:cubicBezTo>
                      <a:pt x="92" y="296"/>
                      <a:pt x="91" y="297"/>
                      <a:pt x="91" y="298"/>
                    </a:cubicBezTo>
                    <a:cubicBezTo>
                      <a:pt x="91" y="298"/>
                      <a:pt x="91" y="298"/>
                      <a:pt x="91" y="298"/>
                    </a:cubicBezTo>
                    <a:cubicBezTo>
                      <a:pt x="94" y="299"/>
                      <a:pt x="96" y="300"/>
                      <a:pt x="97" y="303"/>
                    </a:cubicBezTo>
                    <a:cubicBezTo>
                      <a:pt x="98" y="305"/>
                      <a:pt x="98" y="307"/>
                      <a:pt x="97" y="308"/>
                    </a:cubicBezTo>
                    <a:cubicBezTo>
                      <a:pt x="97" y="309"/>
                      <a:pt x="96" y="310"/>
                      <a:pt x="95" y="310"/>
                    </a:cubicBezTo>
                    <a:cubicBezTo>
                      <a:pt x="94" y="310"/>
                      <a:pt x="92" y="310"/>
                      <a:pt x="90" y="309"/>
                    </a:cubicBezTo>
                    <a:cubicBezTo>
                      <a:pt x="90" y="309"/>
                      <a:pt x="90" y="309"/>
                      <a:pt x="90" y="309"/>
                    </a:cubicBezTo>
                    <a:cubicBezTo>
                      <a:pt x="89" y="310"/>
                      <a:pt x="89" y="311"/>
                      <a:pt x="88" y="312"/>
                    </a:cubicBezTo>
                    <a:cubicBezTo>
                      <a:pt x="88" y="312"/>
                      <a:pt x="88" y="312"/>
                      <a:pt x="88" y="312"/>
                    </a:cubicBezTo>
                    <a:cubicBezTo>
                      <a:pt x="87" y="315"/>
                      <a:pt x="86" y="321"/>
                      <a:pt x="84" y="327"/>
                    </a:cubicBezTo>
                    <a:cubicBezTo>
                      <a:pt x="80" y="344"/>
                      <a:pt x="76" y="364"/>
                      <a:pt x="66" y="369"/>
                    </a:cubicBezTo>
                    <a:cubicBezTo>
                      <a:pt x="66" y="369"/>
                      <a:pt x="66" y="369"/>
                      <a:pt x="66" y="369"/>
                    </a:cubicBezTo>
                    <a:cubicBezTo>
                      <a:pt x="66" y="369"/>
                      <a:pt x="66" y="369"/>
                      <a:pt x="66" y="369"/>
                    </a:cubicBezTo>
                    <a:cubicBezTo>
                      <a:pt x="66" y="369"/>
                      <a:pt x="66" y="369"/>
                      <a:pt x="67" y="369"/>
                    </a:cubicBezTo>
                    <a:cubicBezTo>
                      <a:pt x="70" y="369"/>
                      <a:pt x="73" y="371"/>
                      <a:pt x="75" y="373"/>
                    </a:cubicBezTo>
                    <a:cubicBezTo>
                      <a:pt x="76" y="375"/>
                      <a:pt x="77" y="378"/>
                      <a:pt x="75" y="380"/>
                    </a:cubicBezTo>
                    <a:cubicBezTo>
                      <a:pt x="75" y="380"/>
                      <a:pt x="76" y="380"/>
                      <a:pt x="76" y="380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7" y="381"/>
                      <a:pt x="77" y="381"/>
                      <a:pt x="77" y="381"/>
                    </a:cubicBezTo>
                    <a:cubicBezTo>
                      <a:pt x="77" y="381"/>
                      <a:pt x="77" y="381"/>
                      <a:pt x="77" y="381"/>
                    </a:cubicBezTo>
                    <a:cubicBezTo>
                      <a:pt x="78" y="382"/>
                      <a:pt x="78" y="382"/>
                      <a:pt x="78" y="382"/>
                    </a:cubicBezTo>
                    <a:cubicBezTo>
                      <a:pt x="78" y="383"/>
                      <a:pt x="78" y="384"/>
                      <a:pt x="78" y="385"/>
                    </a:cubicBezTo>
                    <a:cubicBezTo>
                      <a:pt x="81" y="387"/>
                      <a:pt x="83" y="388"/>
                      <a:pt x="86" y="388"/>
                    </a:cubicBezTo>
                    <a:cubicBezTo>
                      <a:pt x="90" y="388"/>
                      <a:pt x="93" y="389"/>
                      <a:pt x="96" y="391"/>
                    </a:cubicBezTo>
                    <a:cubicBezTo>
                      <a:pt x="97" y="392"/>
                      <a:pt x="97" y="393"/>
                      <a:pt x="99" y="396"/>
                    </a:cubicBezTo>
                    <a:cubicBezTo>
                      <a:pt x="99" y="397"/>
                      <a:pt x="101" y="400"/>
                      <a:pt x="101" y="401"/>
                    </a:cubicBezTo>
                    <a:cubicBezTo>
                      <a:pt x="102" y="402"/>
                      <a:pt x="103" y="401"/>
                      <a:pt x="105" y="401"/>
                    </a:cubicBezTo>
                    <a:cubicBezTo>
                      <a:pt x="109" y="399"/>
                      <a:pt x="113" y="400"/>
                      <a:pt x="117" y="403"/>
                    </a:cubicBezTo>
                    <a:cubicBezTo>
                      <a:pt x="118" y="404"/>
                      <a:pt x="119" y="406"/>
                      <a:pt x="119" y="408"/>
                    </a:cubicBezTo>
                    <a:cubicBezTo>
                      <a:pt x="119" y="408"/>
                      <a:pt x="120" y="409"/>
                      <a:pt x="120" y="409"/>
                    </a:cubicBezTo>
                    <a:cubicBezTo>
                      <a:pt x="120" y="409"/>
                      <a:pt x="120" y="409"/>
                      <a:pt x="120" y="409"/>
                    </a:cubicBezTo>
                    <a:cubicBezTo>
                      <a:pt x="121" y="409"/>
                      <a:pt x="122" y="409"/>
                      <a:pt x="122" y="409"/>
                    </a:cubicBezTo>
                    <a:cubicBezTo>
                      <a:pt x="123" y="408"/>
                      <a:pt x="124" y="408"/>
                      <a:pt x="125" y="408"/>
                    </a:cubicBezTo>
                    <a:cubicBezTo>
                      <a:pt x="126" y="408"/>
                      <a:pt x="127" y="408"/>
                      <a:pt x="127" y="408"/>
                    </a:cubicBezTo>
                    <a:cubicBezTo>
                      <a:pt x="129" y="408"/>
                      <a:pt x="130" y="409"/>
                      <a:pt x="132" y="410"/>
                    </a:cubicBezTo>
                    <a:cubicBezTo>
                      <a:pt x="132" y="410"/>
                      <a:pt x="132" y="410"/>
                      <a:pt x="132" y="410"/>
                    </a:cubicBezTo>
                    <a:cubicBezTo>
                      <a:pt x="132" y="409"/>
                      <a:pt x="133" y="409"/>
                      <a:pt x="135" y="409"/>
                    </a:cubicBezTo>
                    <a:cubicBezTo>
                      <a:pt x="137" y="409"/>
                      <a:pt x="140" y="409"/>
                      <a:pt x="142" y="410"/>
                    </a:cubicBezTo>
                    <a:cubicBezTo>
                      <a:pt x="143" y="411"/>
                      <a:pt x="143" y="411"/>
                      <a:pt x="143" y="411"/>
                    </a:cubicBezTo>
                    <a:cubicBezTo>
                      <a:pt x="143" y="409"/>
                      <a:pt x="143" y="407"/>
                      <a:pt x="145" y="405"/>
                    </a:cubicBezTo>
                    <a:cubicBezTo>
                      <a:pt x="146" y="404"/>
                      <a:pt x="148" y="403"/>
                      <a:pt x="150" y="404"/>
                    </a:cubicBezTo>
                    <a:cubicBezTo>
                      <a:pt x="155" y="405"/>
                      <a:pt x="160" y="408"/>
                      <a:pt x="164" y="412"/>
                    </a:cubicBezTo>
                    <a:cubicBezTo>
                      <a:pt x="165" y="413"/>
                      <a:pt x="165" y="413"/>
                      <a:pt x="165" y="413"/>
                    </a:cubicBezTo>
                    <a:cubicBezTo>
                      <a:pt x="166" y="413"/>
                      <a:pt x="166" y="413"/>
                      <a:pt x="166" y="413"/>
                    </a:cubicBezTo>
                    <a:cubicBezTo>
                      <a:pt x="168" y="414"/>
                      <a:pt x="168" y="414"/>
                      <a:pt x="168" y="414"/>
                    </a:cubicBezTo>
                    <a:cubicBezTo>
                      <a:pt x="170" y="414"/>
                      <a:pt x="172" y="415"/>
                      <a:pt x="174" y="416"/>
                    </a:cubicBezTo>
                    <a:cubicBezTo>
                      <a:pt x="175" y="417"/>
                      <a:pt x="175" y="417"/>
                      <a:pt x="176" y="418"/>
                    </a:cubicBezTo>
                    <a:cubicBezTo>
                      <a:pt x="176" y="418"/>
                      <a:pt x="176" y="418"/>
                      <a:pt x="177" y="418"/>
                    </a:cubicBezTo>
                    <a:cubicBezTo>
                      <a:pt x="184" y="418"/>
                      <a:pt x="187" y="420"/>
                      <a:pt x="188" y="422"/>
                    </a:cubicBezTo>
                    <a:cubicBezTo>
                      <a:pt x="189" y="423"/>
                      <a:pt x="189" y="424"/>
                      <a:pt x="189" y="425"/>
                    </a:cubicBezTo>
                    <a:cubicBezTo>
                      <a:pt x="189" y="425"/>
                      <a:pt x="189" y="425"/>
                      <a:pt x="189" y="425"/>
                    </a:cubicBezTo>
                    <a:cubicBezTo>
                      <a:pt x="189" y="426"/>
                      <a:pt x="189" y="426"/>
                      <a:pt x="189" y="427"/>
                    </a:cubicBezTo>
                    <a:cubicBezTo>
                      <a:pt x="189" y="427"/>
                      <a:pt x="189" y="428"/>
                      <a:pt x="189" y="428"/>
                    </a:cubicBezTo>
                    <a:cubicBezTo>
                      <a:pt x="189" y="428"/>
                      <a:pt x="189" y="428"/>
                      <a:pt x="189" y="428"/>
                    </a:cubicBezTo>
                    <a:cubicBezTo>
                      <a:pt x="189" y="428"/>
                      <a:pt x="189" y="428"/>
                      <a:pt x="189" y="428"/>
                    </a:cubicBezTo>
                    <a:cubicBezTo>
                      <a:pt x="189" y="428"/>
                      <a:pt x="189" y="428"/>
                      <a:pt x="189" y="428"/>
                    </a:cubicBezTo>
                    <a:cubicBezTo>
                      <a:pt x="189" y="428"/>
                      <a:pt x="189" y="428"/>
                      <a:pt x="189" y="429"/>
                    </a:cubicBezTo>
                    <a:cubicBezTo>
                      <a:pt x="189" y="429"/>
                      <a:pt x="189" y="429"/>
                      <a:pt x="190" y="429"/>
                    </a:cubicBezTo>
                    <a:cubicBezTo>
                      <a:pt x="191" y="430"/>
                      <a:pt x="191" y="430"/>
                      <a:pt x="191" y="430"/>
                    </a:cubicBezTo>
                    <a:cubicBezTo>
                      <a:pt x="192" y="430"/>
                      <a:pt x="193" y="431"/>
                      <a:pt x="194" y="431"/>
                    </a:cubicBezTo>
                    <a:cubicBezTo>
                      <a:pt x="195" y="432"/>
                      <a:pt x="195" y="433"/>
                      <a:pt x="196" y="434"/>
                    </a:cubicBezTo>
                    <a:cubicBezTo>
                      <a:pt x="196" y="435"/>
                      <a:pt x="196" y="435"/>
                      <a:pt x="196" y="435"/>
                    </a:cubicBezTo>
                    <a:cubicBezTo>
                      <a:pt x="197" y="435"/>
                      <a:pt x="197" y="435"/>
                      <a:pt x="198" y="434"/>
                    </a:cubicBezTo>
                    <a:cubicBezTo>
                      <a:pt x="200" y="434"/>
                      <a:pt x="203" y="433"/>
                      <a:pt x="205" y="433"/>
                    </a:cubicBezTo>
                    <a:cubicBezTo>
                      <a:pt x="208" y="434"/>
                      <a:pt x="211" y="435"/>
                      <a:pt x="213" y="437"/>
                    </a:cubicBezTo>
                    <a:cubicBezTo>
                      <a:pt x="214" y="438"/>
                      <a:pt x="216" y="439"/>
                      <a:pt x="217" y="439"/>
                    </a:cubicBezTo>
                    <a:cubicBezTo>
                      <a:pt x="217" y="438"/>
                      <a:pt x="218" y="437"/>
                      <a:pt x="219" y="436"/>
                    </a:cubicBezTo>
                    <a:cubicBezTo>
                      <a:pt x="223" y="434"/>
                      <a:pt x="228" y="433"/>
                      <a:pt x="233" y="435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1" y="432"/>
                      <a:pt x="231" y="428"/>
                      <a:pt x="233" y="425"/>
                    </a:cubicBezTo>
                    <a:cubicBezTo>
                      <a:pt x="233" y="424"/>
                      <a:pt x="233" y="424"/>
                      <a:pt x="233" y="423"/>
                    </a:cubicBezTo>
                    <a:cubicBezTo>
                      <a:pt x="231" y="422"/>
                      <a:pt x="230" y="421"/>
                      <a:pt x="230" y="419"/>
                    </a:cubicBezTo>
                    <a:cubicBezTo>
                      <a:pt x="230" y="416"/>
                      <a:pt x="232" y="413"/>
                      <a:pt x="234" y="411"/>
                    </a:cubicBezTo>
                    <a:cubicBezTo>
                      <a:pt x="235" y="410"/>
                      <a:pt x="235" y="409"/>
                      <a:pt x="236" y="408"/>
                    </a:cubicBezTo>
                    <a:cubicBezTo>
                      <a:pt x="236" y="408"/>
                      <a:pt x="236" y="408"/>
                      <a:pt x="236" y="408"/>
                    </a:cubicBezTo>
                    <a:cubicBezTo>
                      <a:pt x="234" y="406"/>
                      <a:pt x="234" y="404"/>
                      <a:pt x="236" y="402"/>
                    </a:cubicBezTo>
                    <a:cubicBezTo>
                      <a:pt x="239" y="398"/>
                      <a:pt x="244" y="396"/>
                      <a:pt x="249" y="396"/>
                    </a:cubicBezTo>
                    <a:cubicBezTo>
                      <a:pt x="251" y="396"/>
                      <a:pt x="252" y="395"/>
                      <a:pt x="253" y="395"/>
                    </a:cubicBezTo>
                    <a:cubicBezTo>
                      <a:pt x="256" y="393"/>
                      <a:pt x="258" y="391"/>
                      <a:pt x="260" y="389"/>
                    </a:cubicBezTo>
                    <a:cubicBezTo>
                      <a:pt x="262" y="387"/>
                      <a:pt x="265" y="384"/>
                      <a:pt x="268" y="382"/>
                    </a:cubicBezTo>
                    <a:cubicBezTo>
                      <a:pt x="272" y="380"/>
                      <a:pt x="277" y="383"/>
                      <a:pt x="279" y="385"/>
                    </a:cubicBezTo>
                    <a:cubicBezTo>
                      <a:pt x="280" y="386"/>
                      <a:pt x="281" y="386"/>
                      <a:pt x="282" y="387"/>
                    </a:cubicBezTo>
                    <a:cubicBezTo>
                      <a:pt x="282" y="387"/>
                      <a:pt x="285" y="387"/>
                      <a:pt x="286" y="388"/>
                    </a:cubicBezTo>
                    <a:cubicBezTo>
                      <a:pt x="289" y="388"/>
                      <a:pt x="292" y="389"/>
                      <a:pt x="295" y="390"/>
                    </a:cubicBezTo>
                    <a:cubicBezTo>
                      <a:pt x="296" y="388"/>
                      <a:pt x="296" y="387"/>
                      <a:pt x="298" y="385"/>
                    </a:cubicBezTo>
                    <a:cubicBezTo>
                      <a:pt x="298" y="385"/>
                      <a:pt x="298" y="385"/>
                      <a:pt x="298" y="385"/>
                    </a:cubicBezTo>
                    <a:cubicBezTo>
                      <a:pt x="300" y="372"/>
                      <a:pt x="300" y="372"/>
                      <a:pt x="300" y="372"/>
                    </a:cubicBezTo>
                    <a:cubicBezTo>
                      <a:pt x="301" y="384"/>
                      <a:pt x="301" y="384"/>
                      <a:pt x="301" y="384"/>
                    </a:cubicBezTo>
                    <a:cubicBezTo>
                      <a:pt x="301" y="384"/>
                      <a:pt x="301" y="385"/>
                      <a:pt x="302" y="385"/>
                    </a:cubicBezTo>
                    <a:cubicBezTo>
                      <a:pt x="302" y="385"/>
                      <a:pt x="302" y="385"/>
                      <a:pt x="302" y="385"/>
                    </a:cubicBezTo>
                    <a:cubicBezTo>
                      <a:pt x="302" y="385"/>
                      <a:pt x="303" y="385"/>
                      <a:pt x="303" y="386"/>
                    </a:cubicBezTo>
                    <a:cubicBezTo>
                      <a:pt x="303" y="386"/>
                      <a:pt x="303" y="386"/>
                      <a:pt x="303" y="386"/>
                    </a:cubicBezTo>
                    <a:cubicBezTo>
                      <a:pt x="303" y="386"/>
                      <a:pt x="303" y="387"/>
                      <a:pt x="303" y="387"/>
                    </a:cubicBezTo>
                    <a:cubicBezTo>
                      <a:pt x="303" y="387"/>
                      <a:pt x="303" y="387"/>
                      <a:pt x="303" y="387"/>
                    </a:cubicBezTo>
                    <a:cubicBezTo>
                      <a:pt x="303" y="388"/>
                      <a:pt x="303" y="388"/>
                      <a:pt x="303" y="389"/>
                    </a:cubicBezTo>
                    <a:cubicBezTo>
                      <a:pt x="303" y="390"/>
                      <a:pt x="304" y="392"/>
                      <a:pt x="304" y="394"/>
                    </a:cubicBezTo>
                    <a:cubicBezTo>
                      <a:pt x="305" y="394"/>
                      <a:pt x="305" y="394"/>
                      <a:pt x="305" y="394"/>
                    </a:cubicBezTo>
                    <a:cubicBezTo>
                      <a:pt x="305" y="394"/>
                      <a:pt x="305" y="394"/>
                      <a:pt x="305" y="394"/>
                    </a:cubicBezTo>
                    <a:cubicBezTo>
                      <a:pt x="307" y="394"/>
                      <a:pt x="308" y="394"/>
                      <a:pt x="310" y="393"/>
                    </a:cubicBezTo>
                    <a:cubicBezTo>
                      <a:pt x="309" y="393"/>
                      <a:pt x="309" y="393"/>
                      <a:pt x="309" y="393"/>
                    </a:cubicBezTo>
                    <a:cubicBezTo>
                      <a:pt x="308" y="391"/>
                      <a:pt x="308" y="389"/>
                      <a:pt x="309" y="387"/>
                    </a:cubicBezTo>
                    <a:cubicBezTo>
                      <a:pt x="309" y="386"/>
                      <a:pt x="310" y="385"/>
                      <a:pt x="312" y="385"/>
                    </a:cubicBezTo>
                    <a:cubicBezTo>
                      <a:pt x="314" y="385"/>
                      <a:pt x="317" y="386"/>
                      <a:pt x="320" y="388"/>
                    </a:cubicBezTo>
                    <a:cubicBezTo>
                      <a:pt x="321" y="389"/>
                      <a:pt x="322" y="391"/>
                      <a:pt x="322" y="393"/>
                    </a:cubicBezTo>
                    <a:cubicBezTo>
                      <a:pt x="322" y="394"/>
                      <a:pt x="322" y="394"/>
                      <a:pt x="322" y="395"/>
                    </a:cubicBezTo>
                    <a:cubicBezTo>
                      <a:pt x="322" y="395"/>
                      <a:pt x="322" y="395"/>
                      <a:pt x="322" y="395"/>
                    </a:cubicBezTo>
                    <a:cubicBezTo>
                      <a:pt x="323" y="395"/>
                      <a:pt x="324" y="396"/>
                      <a:pt x="324" y="397"/>
                    </a:cubicBezTo>
                    <a:cubicBezTo>
                      <a:pt x="325" y="398"/>
                      <a:pt x="326" y="400"/>
                      <a:pt x="326" y="402"/>
                    </a:cubicBezTo>
                    <a:cubicBezTo>
                      <a:pt x="326" y="403"/>
                      <a:pt x="326" y="403"/>
                      <a:pt x="326" y="404"/>
                    </a:cubicBezTo>
                    <a:cubicBezTo>
                      <a:pt x="327" y="405"/>
                      <a:pt x="328" y="405"/>
                      <a:pt x="329" y="405"/>
                    </a:cubicBezTo>
                    <a:cubicBezTo>
                      <a:pt x="330" y="405"/>
                      <a:pt x="331" y="405"/>
                      <a:pt x="332" y="405"/>
                    </a:cubicBezTo>
                    <a:cubicBezTo>
                      <a:pt x="332" y="405"/>
                      <a:pt x="332" y="405"/>
                      <a:pt x="332" y="405"/>
                    </a:cubicBezTo>
                    <a:cubicBezTo>
                      <a:pt x="334" y="405"/>
                      <a:pt x="335" y="405"/>
                      <a:pt x="336" y="406"/>
                    </a:cubicBezTo>
                    <a:cubicBezTo>
                      <a:pt x="338" y="406"/>
                      <a:pt x="340" y="408"/>
                      <a:pt x="341" y="409"/>
                    </a:cubicBezTo>
                    <a:cubicBezTo>
                      <a:pt x="342" y="409"/>
                      <a:pt x="344" y="408"/>
                      <a:pt x="345" y="409"/>
                    </a:cubicBezTo>
                    <a:cubicBezTo>
                      <a:pt x="348" y="408"/>
                      <a:pt x="351" y="410"/>
                      <a:pt x="353" y="413"/>
                    </a:cubicBezTo>
                    <a:cubicBezTo>
                      <a:pt x="354" y="413"/>
                      <a:pt x="355" y="412"/>
                      <a:pt x="355" y="411"/>
                    </a:cubicBezTo>
                    <a:cubicBezTo>
                      <a:pt x="357" y="410"/>
                      <a:pt x="359" y="409"/>
                      <a:pt x="362" y="408"/>
                    </a:cubicBezTo>
                    <a:cubicBezTo>
                      <a:pt x="363" y="408"/>
                      <a:pt x="365" y="408"/>
                      <a:pt x="366" y="408"/>
                    </a:cubicBezTo>
                    <a:cubicBezTo>
                      <a:pt x="367" y="408"/>
                      <a:pt x="367" y="408"/>
                      <a:pt x="367" y="408"/>
                    </a:cubicBezTo>
                    <a:cubicBezTo>
                      <a:pt x="366" y="407"/>
                      <a:pt x="366" y="406"/>
                      <a:pt x="366" y="404"/>
                    </a:cubicBezTo>
                    <a:cubicBezTo>
                      <a:pt x="367" y="403"/>
                      <a:pt x="369" y="401"/>
                      <a:pt x="371" y="400"/>
                    </a:cubicBezTo>
                    <a:cubicBezTo>
                      <a:pt x="371" y="400"/>
                      <a:pt x="371" y="400"/>
                      <a:pt x="372" y="399"/>
                    </a:cubicBezTo>
                    <a:cubicBezTo>
                      <a:pt x="372" y="399"/>
                      <a:pt x="372" y="399"/>
                      <a:pt x="372" y="399"/>
                    </a:cubicBezTo>
                    <a:cubicBezTo>
                      <a:pt x="372" y="397"/>
                      <a:pt x="373" y="396"/>
                      <a:pt x="375" y="395"/>
                    </a:cubicBezTo>
                    <a:cubicBezTo>
                      <a:pt x="376" y="394"/>
                      <a:pt x="378" y="394"/>
                      <a:pt x="379" y="395"/>
                    </a:cubicBezTo>
                    <a:cubicBezTo>
                      <a:pt x="379" y="395"/>
                      <a:pt x="379" y="395"/>
                      <a:pt x="379" y="395"/>
                    </a:cubicBezTo>
                    <a:cubicBezTo>
                      <a:pt x="379" y="395"/>
                      <a:pt x="380" y="394"/>
                      <a:pt x="380" y="394"/>
                    </a:cubicBezTo>
                    <a:cubicBezTo>
                      <a:pt x="380" y="394"/>
                      <a:pt x="380" y="393"/>
                      <a:pt x="380" y="393"/>
                    </a:cubicBezTo>
                    <a:cubicBezTo>
                      <a:pt x="380" y="392"/>
                      <a:pt x="380" y="392"/>
                      <a:pt x="380" y="392"/>
                    </a:cubicBezTo>
                    <a:cubicBezTo>
                      <a:pt x="380" y="392"/>
                      <a:pt x="381" y="391"/>
                      <a:pt x="381" y="391"/>
                    </a:cubicBezTo>
                    <a:cubicBezTo>
                      <a:pt x="381" y="391"/>
                      <a:pt x="381" y="391"/>
                      <a:pt x="381" y="391"/>
                    </a:cubicBezTo>
                    <a:cubicBezTo>
                      <a:pt x="381" y="390"/>
                      <a:pt x="381" y="390"/>
                      <a:pt x="381" y="390"/>
                    </a:cubicBezTo>
                    <a:cubicBezTo>
                      <a:pt x="380" y="390"/>
                      <a:pt x="380" y="390"/>
                      <a:pt x="380" y="390"/>
                    </a:cubicBezTo>
                    <a:cubicBezTo>
                      <a:pt x="379" y="389"/>
                      <a:pt x="379" y="389"/>
                      <a:pt x="379" y="389"/>
                    </a:cubicBezTo>
                    <a:cubicBezTo>
                      <a:pt x="379" y="389"/>
                      <a:pt x="378" y="388"/>
                      <a:pt x="378" y="388"/>
                    </a:cubicBezTo>
                    <a:cubicBezTo>
                      <a:pt x="378" y="388"/>
                      <a:pt x="378" y="387"/>
                      <a:pt x="378" y="387"/>
                    </a:cubicBezTo>
                    <a:cubicBezTo>
                      <a:pt x="378" y="387"/>
                      <a:pt x="378" y="386"/>
                      <a:pt x="377" y="386"/>
                    </a:cubicBezTo>
                    <a:cubicBezTo>
                      <a:pt x="377" y="386"/>
                      <a:pt x="377" y="386"/>
                      <a:pt x="377" y="385"/>
                    </a:cubicBezTo>
                    <a:cubicBezTo>
                      <a:pt x="377" y="385"/>
                      <a:pt x="377" y="384"/>
                      <a:pt x="377" y="383"/>
                    </a:cubicBezTo>
                    <a:cubicBezTo>
                      <a:pt x="377" y="379"/>
                      <a:pt x="381" y="375"/>
                      <a:pt x="386" y="375"/>
                    </a:cubicBezTo>
                    <a:cubicBezTo>
                      <a:pt x="387" y="375"/>
                      <a:pt x="387" y="375"/>
                      <a:pt x="388" y="375"/>
                    </a:cubicBezTo>
                    <a:cubicBezTo>
                      <a:pt x="388" y="375"/>
                      <a:pt x="388" y="375"/>
                      <a:pt x="388" y="375"/>
                    </a:cubicBezTo>
                    <a:cubicBezTo>
                      <a:pt x="389" y="376"/>
                      <a:pt x="389" y="376"/>
                      <a:pt x="389" y="376"/>
                    </a:cubicBezTo>
                    <a:cubicBezTo>
                      <a:pt x="390" y="376"/>
                      <a:pt x="390" y="376"/>
                      <a:pt x="390" y="376"/>
                    </a:cubicBezTo>
                    <a:cubicBezTo>
                      <a:pt x="391" y="376"/>
                      <a:pt x="391" y="376"/>
                      <a:pt x="391" y="376"/>
                    </a:cubicBezTo>
                    <a:cubicBezTo>
                      <a:pt x="391" y="377"/>
                      <a:pt x="391" y="377"/>
                      <a:pt x="391" y="377"/>
                    </a:cubicBezTo>
                    <a:cubicBezTo>
                      <a:pt x="392" y="377"/>
                      <a:pt x="392" y="377"/>
                      <a:pt x="392" y="377"/>
                    </a:cubicBezTo>
                    <a:cubicBezTo>
                      <a:pt x="393" y="378"/>
                      <a:pt x="393" y="378"/>
                      <a:pt x="393" y="378"/>
                    </a:cubicBezTo>
                    <a:cubicBezTo>
                      <a:pt x="393" y="378"/>
                      <a:pt x="393" y="378"/>
                      <a:pt x="393" y="378"/>
                    </a:cubicBezTo>
                    <a:cubicBezTo>
                      <a:pt x="394" y="379"/>
                      <a:pt x="394" y="379"/>
                      <a:pt x="394" y="379"/>
                    </a:cubicBezTo>
                    <a:cubicBezTo>
                      <a:pt x="394" y="379"/>
                      <a:pt x="394" y="380"/>
                      <a:pt x="394" y="380"/>
                    </a:cubicBezTo>
                    <a:cubicBezTo>
                      <a:pt x="394" y="380"/>
                      <a:pt x="394" y="380"/>
                      <a:pt x="394" y="380"/>
                    </a:cubicBezTo>
                    <a:cubicBezTo>
                      <a:pt x="395" y="380"/>
                      <a:pt x="395" y="381"/>
                      <a:pt x="395" y="381"/>
                    </a:cubicBezTo>
                    <a:cubicBezTo>
                      <a:pt x="397" y="381"/>
                      <a:pt x="397" y="381"/>
                      <a:pt x="397" y="381"/>
                    </a:cubicBezTo>
                    <a:cubicBezTo>
                      <a:pt x="397" y="381"/>
                      <a:pt x="397" y="381"/>
                      <a:pt x="397" y="381"/>
                    </a:cubicBezTo>
                    <a:cubicBezTo>
                      <a:pt x="399" y="380"/>
                      <a:pt x="401" y="379"/>
                      <a:pt x="403" y="379"/>
                    </a:cubicBezTo>
                    <a:cubicBezTo>
                      <a:pt x="403" y="375"/>
                      <a:pt x="405" y="372"/>
                      <a:pt x="407" y="369"/>
                    </a:cubicBezTo>
                    <a:cubicBezTo>
                      <a:pt x="410" y="365"/>
                      <a:pt x="410" y="363"/>
                      <a:pt x="410" y="363"/>
                    </a:cubicBezTo>
                    <a:cubicBezTo>
                      <a:pt x="409" y="363"/>
                      <a:pt x="408" y="363"/>
                      <a:pt x="408" y="364"/>
                    </a:cubicBezTo>
                    <a:cubicBezTo>
                      <a:pt x="407" y="364"/>
                      <a:pt x="406" y="364"/>
                      <a:pt x="405" y="364"/>
                    </a:cubicBezTo>
                    <a:cubicBezTo>
                      <a:pt x="404" y="364"/>
                      <a:pt x="403" y="364"/>
                      <a:pt x="402" y="365"/>
                    </a:cubicBezTo>
                    <a:cubicBezTo>
                      <a:pt x="400" y="365"/>
                      <a:pt x="398" y="365"/>
                      <a:pt x="396" y="365"/>
                    </a:cubicBezTo>
                    <a:cubicBezTo>
                      <a:pt x="391" y="363"/>
                      <a:pt x="379" y="355"/>
                      <a:pt x="380" y="347"/>
                    </a:cubicBezTo>
                    <a:cubicBezTo>
                      <a:pt x="380" y="347"/>
                      <a:pt x="380" y="346"/>
                      <a:pt x="380" y="346"/>
                    </a:cubicBezTo>
                    <a:cubicBezTo>
                      <a:pt x="378" y="344"/>
                      <a:pt x="378" y="342"/>
                      <a:pt x="379" y="340"/>
                    </a:cubicBezTo>
                    <a:cubicBezTo>
                      <a:pt x="379" y="339"/>
                      <a:pt x="379" y="339"/>
                      <a:pt x="379" y="339"/>
                    </a:cubicBezTo>
                    <a:cubicBezTo>
                      <a:pt x="380" y="339"/>
                      <a:pt x="381" y="338"/>
                      <a:pt x="381" y="337"/>
                    </a:cubicBezTo>
                    <a:cubicBezTo>
                      <a:pt x="382" y="337"/>
                      <a:pt x="383" y="336"/>
                      <a:pt x="383" y="336"/>
                    </a:cubicBezTo>
                    <a:cubicBezTo>
                      <a:pt x="383" y="335"/>
                      <a:pt x="383" y="334"/>
                      <a:pt x="383" y="333"/>
                    </a:cubicBezTo>
                    <a:cubicBezTo>
                      <a:pt x="383" y="333"/>
                      <a:pt x="383" y="333"/>
                      <a:pt x="383" y="333"/>
                    </a:cubicBezTo>
                    <a:cubicBezTo>
                      <a:pt x="383" y="333"/>
                      <a:pt x="383" y="333"/>
                      <a:pt x="383" y="333"/>
                    </a:cubicBezTo>
                    <a:cubicBezTo>
                      <a:pt x="383" y="333"/>
                      <a:pt x="383" y="333"/>
                      <a:pt x="383" y="333"/>
                    </a:cubicBezTo>
                    <a:cubicBezTo>
                      <a:pt x="383" y="333"/>
                      <a:pt x="383" y="333"/>
                      <a:pt x="384" y="333"/>
                    </a:cubicBezTo>
                    <a:cubicBezTo>
                      <a:pt x="384" y="332"/>
                      <a:pt x="384" y="332"/>
                      <a:pt x="384" y="332"/>
                    </a:cubicBezTo>
                    <a:cubicBezTo>
                      <a:pt x="384" y="332"/>
                      <a:pt x="384" y="332"/>
                      <a:pt x="384" y="332"/>
                    </a:cubicBezTo>
                    <a:cubicBezTo>
                      <a:pt x="385" y="332"/>
                      <a:pt x="385" y="332"/>
                      <a:pt x="385" y="332"/>
                    </a:cubicBezTo>
                    <a:cubicBezTo>
                      <a:pt x="385" y="332"/>
                      <a:pt x="385" y="332"/>
                      <a:pt x="385" y="332"/>
                    </a:cubicBezTo>
                    <a:cubicBezTo>
                      <a:pt x="386" y="332"/>
                      <a:pt x="386" y="332"/>
                      <a:pt x="386" y="332"/>
                    </a:cubicBezTo>
                    <a:cubicBezTo>
                      <a:pt x="386" y="331"/>
                      <a:pt x="387" y="331"/>
                      <a:pt x="387" y="332"/>
                    </a:cubicBezTo>
                    <a:cubicBezTo>
                      <a:pt x="387" y="330"/>
                      <a:pt x="386" y="329"/>
                      <a:pt x="386" y="328"/>
                    </a:cubicBezTo>
                    <a:cubicBezTo>
                      <a:pt x="386" y="327"/>
                      <a:pt x="383" y="326"/>
                      <a:pt x="382" y="325"/>
                    </a:cubicBezTo>
                    <a:cubicBezTo>
                      <a:pt x="377" y="321"/>
                      <a:pt x="371" y="317"/>
                      <a:pt x="371" y="311"/>
                    </a:cubicBezTo>
                    <a:cubicBezTo>
                      <a:pt x="371" y="307"/>
                      <a:pt x="376" y="307"/>
                      <a:pt x="378" y="306"/>
                    </a:cubicBezTo>
                    <a:cubicBezTo>
                      <a:pt x="379" y="306"/>
                      <a:pt x="379" y="306"/>
                      <a:pt x="379" y="306"/>
                    </a:cubicBezTo>
                    <a:cubicBezTo>
                      <a:pt x="381" y="306"/>
                      <a:pt x="382" y="307"/>
                      <a:pt x="383" y="308"/>
                    </a:cubicBezTo>
                    <a:cubicBezTo>
                      <a:pt x="387" y="305"/>
                      <a:pt x="390" y="302"/>
                      <a:pt x="393" y="299"/>
                    </a:cubicBezTo>
                    <a:cubicBezTo>
                      <a:pt x="392" y="298"/>
                      <a:pt x="392" y="298"/>
                      <a:pt x="391" y="298"/>
                    </a:cubicBezTo>
                    <a:cubicBezTo>
                      <a:pt x="389" y="297"/>
                      <a:pt x="388" y="295"/>
                      <a:pt x="387" y="293"/>
                    </a:cubicBezTo>
                    <a:cubicBezTo>
                      <a:pt x="386" y="292"/>
                      <a:pt x="386" y="290"/>
                      <a:pt x="386" y="288"/>
                    </a:cubicBezTo>
                    <a:cubicBezTo>
                      <a:pt x="386" y="288"/>
                      <a:pt x="386" y="288"/>
                      <a:pt x="386" y="287"/>
                    </a:cubicBezTo>
                    <a:cubicBezTo>
                      <a:pt x="385" y="285"/>
                      <a:pt x="383" y="284"/>
                      <a:pt x="381" y="283"/>
                    </a:cubicBezTo>
                    <a:cubicBezTo>
                      <a:pt x="380" y="282"/>
                      <a:pt x="378" y="281"/>
                      <a:pt x="378" y="278"/>
                    </a:cubicBezTo>
                    <a:cubicBezTo>
                      <a:pt x="378" y="278"/>
                      <a:pt x="378" y="277"/>
                      <a:pt x="378" y="277"/>
                    </a:cubicBezTo>
                    <a:cubicBezTo>
                      <a:pt x="378" y="277"/>
                      <a:pt x="378" y="277"/>
                      <a:pt x="378" y="277"/>
                    </a:cubicBezTo>
                    <a:cubicBezTo>
                      <a:pt x="378" y="276"/>
                      <a:pt x="378" y="276"/>
                      <a:pt x="378" y="276"/>
                    </a:cubicBezTo>
                    <a:cubicBezTo>
                      <a:pt x="379" y="276"/>
                      <a:pt x="379" y="276"/>
                      <a:pt x="379" y="276"/>
                    </a:cubicBezTo>
                    <a:cubicBezTo>
                      <a:pt x="379" y="276"/>
                      <a:pt x="379" y="275"/>
                      <a:pt x="379" y="275"/>
                    </a:cubicBezTo>
                    <a:cubicBezTo>
                      <a:pt x="379" y="275"/>
                      <a:pt x="379" y="275"/>
                      <a:pt x="379" y="275"/>
                    </a:cubicBezTo>
                    <a:cubicBezTo>
                      <a:pt x="380" y="274"/>
                      <a:pt x="380" y="274"/>
                      <a:pt x="380" y="274"/>
                    </a:cubicBezTo>
                    <a:cubicBezTo>
                      <a:pt x="381" y="274"/>
                      <a:pt x="381" y="274"/>
                      <a:pt x="381" y="274"/>
                    </a:cubicBezTo>
                    <a:cubicBezTo>
                      <a:pt x="381" y="273"/>
                      <a:pt x="382" y="273"/>
                      <a:pt x="382" y="273"/>
                    </a:cubicBezTo>
                    <a:cubicBezTo>
                      <a:pt x="383" y="272"/>
                      <a:pt x="383" y="272"/>
                      <a:pt x="383" y="272"/>
                    </a:cubicBezTo>
                    <a:cubicBezTo>
                      <a:pt x="384" y="272"/>
                      <a:pt x="384" y="272"/>
                      <a:pt x="384" y="272"/>
                    </a:cubicBezTo>
                    <a:cubicBezTo>
                      <a:pt x="385" y="271"/>
                      <a:pt x="385" y="271"/>
                      <a:pt x="385" y="271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7" y="270"/>
                      <a:pt x="387" y="270"/>
                      <a:pt x="387" y="270"/>
                    </a:cubicBezTo>
                    <a:cubicBezTo>
                      <a:pt x="388" y="269"/>
                      <a:pt x="388" y="269"/>
                      <a:pt x="388" y="269"/>
                    </a:cubicBezTo>
                    <a:cubicBezTo>
                      <a:pt x="388" y="269"/>
                      <a:pt x="388" y="269"/>
                      <a:pt x="387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86"/>
              <p:cNvSpPr>
                <a:spLocks noChangeArrowheads="1"/>
              </p:cNvSpPr>
              <p:nvPr/>
            </p:nvSpPr>
            <p:spPr bwMode="auto">
              <a:xfrm>
                <a:off x="-914" y="2626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87"/>
              <p:cNvSpPr>
                <a:spLocks/>
              </p:cNvSpPr>
              <p:nvPr/>
            </p:nvSpPr>
            <p:spPr bwMode="auto">
              <a:xfrm>
                <a:off x="-404" y="3439"/>
                <a:ext cx="2" cy="10"/>
              </a:xfrm>
              <a:custGeom>
                <a:avLst/>
                <a:gdLst>
                  <a:gd name="T0" fmla="*/ 0 w 1"/>
                  <a:gd name="T1" fmla="*/ 5 h 5"/>
                  <a:gd name="T2" fmla="*/ 1 w 1"/>
                  <a:gd name="T3" fmla="*/ 0 h 5"/>
                  <a:gd name="T4" fmla="*/ 0 w 1"/>
                  <a:gd name="T5" fmla="*/ 3 h 5"/>
                  <a:gd name="T6" fmla="*/ 0 w 1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">
                    <a:moveTo>
                      <a:pt x="0" y="5"/>
                    </a:moveTo>
                    <a:cubicBezTo>
                      <a:pt x="1" y="4"/>
                      <a:pt x="1" y="2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88"/>
              <p:cNvSpPr>
                <a:spLocks/>
              </p:cNvSpPr>
              <p:nvPr/>
            </p:nvSpPr>
            <p:spPr bwMode="auto">
              <a:xfrm>
                <a:off x="-459" y="3461"/>
                <a:ext cx="63" cy="124"/>
              </a:xfrm>
              <a:custGeom>
                <a:avLst/>
                <a:gdLst>
                  <a:gd name="T0" fmla="*/ 19 w 31"/>
                  <a:gd name="T1" fmla="*/ 57 h 61"/>
                  <a:gd name="T2" fmla="*/ 20 w 31"/>
                  <a:gd name="T3" fmla="*/ 56 h 61"/>
                  <a:gd name="T4" fmla="*/ 22 w 31"/>
                  <a:gd name="T5" fmla="*/ 51 h 61"/>
                  <a:gd name="T6" fmla="*/ 23 w 31"/>
                  <a:gd name="T7" fmla="*/ 51 h 61"/>
                  <a:gd name="T8" fmla="*/ 24 w 31"/>
                  <a:gd name="T9" fmla="*/ 41 h 61"/>
                  <a:gd name="T10" fmla="*/ 24 w 31"/>
                  <a:gd name="T11" fmla="*/ 37 h 61"/>
                  <a:gd name="T12" fmla="*/ 27 w 31"/>
                  <a:gd name="T13" fmla="*/ 29 h 61"/>
                  <a:gd name="T14" fmla="*/ 30 w 31"/>
                  <a:gd name="T15" fmla="*/ 21 h 61"/>
                  <a:gd name="T16" fmla="*/ 29 w 31"/>
                  <a:gd name="T17" fmla="*/ 8 h 61"/>
                  <a:gd name="T18" fmla="*/ 29 w 31"/>
                  <a:gd name="T19" fmla="*/ 8 h 61"/>
                  <a:gd name="T20" fmla="*/ 26 w 31"/>
                  <a:gd name="T21" fmla="*/ 2 h 61"/>
                  <a:gd name="T22" fmla="*/ 24 w 31"/>
                  <a:gd name="T23" fmla="*/ 2 h 61"/>
                  <a:gd name="T24" fmla="*/ 18 w 31"/>
                  <a:gd name="T25" fmla="*/ 1 h 61"/>
                  <a:gd name="T26" fmla="*/ 18 w 31"/>
                  <a:gd name="T27" fmla="*/ 0 h 61"/>
                  <a:gd name="T28" fmla="*/ 18 w 31"/>
                  <a:gd name="T29" fmla="*/ 0 h 61"/>
                  <a:gd name="T30" fmla="*/ 15 w 31"/>
                  <a:gd name="T31" fmla="*/ 4 h 61"/>
                  <a:gd name="T32" fmla="*/ 10 w 31"/>
                  <a:gd name="T33" fmla="*/ 5 h 61"/>
                  <a:gd name="T34" fmla="*/ 9 w 31"/>
                  <a:gd name="T35" fmla="*/ 5 h 61"/>
                  <a:gd name="T36" fmla="*/ 8 w 31"/>
                  <a:gd name="T37" fmla="*/ 6 h 61"/>
                  <a:gd name="T38" fmla="*/ 4 w 31"/>
                  <a:gd name="T39" fmla="*/ 9 h 61"/>
                  <a:gd name="T40" fmla="*/ 3 w 31"/>
                  <a:gd name="T41" fmla="*/ 9 h 61"/>
                  <a:gd name="T42" fmla="*/ 3 w 31"/>
                  <a:gd name="T43" fmla="*/ 10 h 61"/>
                  <a:gd name="T44" fmla="*/ 3 w 31"/>
                  <a:gd name="T45" fmla="*/ 14 h 61"/>
                  <a:gd name="T46" fmla="*/ 3 w 31"/>
                  <a:gd name="T47" fmla="*/ 14 h 61"/>
                  <a:gd name="T48" fmla="*/ 1 w 31"/>
                  <a:gd name="T49" fmla="*/ 16 h 61"/>
                  <a:gd name="T50" fmla="*/ 3 w 31"/>
                  <a:gd name="T51" fmla="*/ 20 h 61"/>
                  <a:gd name="T52" fmla="*/ 0 w 31"/>
                  <a:gd name="T53" fmla="*/ 26 h 61"/>
                  <a:gd name="T54" fmla="*/ 0 w 31"/>
                  <a:gd name="T55" fmla="*/ 26 h 61"/>
                  <a:gd name="T56" fmla="*/ 6 w 31"/>
                  <a:gd name="T57" fmla="*/ 31 h 61"/>
                  <a:gd name="T58" fmla="*/ 4 w 31"/>
                  <a:gd name="T59" fmla="*/ 35 h 61"/>
                  <a:gd name="T60" fmla="*/ 6 w 31"/>
                  <a:gd name="T61" fmla="*/ 36 h 61"/>
                  <a:gd name="T62" fmla="*/ 8 w 31"/>
                  <a:gd name="T63" fmla="*/ 38 h 61"/>
                  <a:gd name="T64" fmla="*/ 4 w 31"/>
                  <a:gd name="T65" fmla="*/ 45 h 61"/>
                  <a:gd name="T66" fmla="*/ 2 w 31"/>
                  <a:gd name="T67" fmla="*/ 47 h 61"/>
                  <a:gd name="T68" fmla="*/ 3 w 31"/>
                  <a:gd name="T69" fmla="*/ 48 h 61"/>
                  <a:gd name="T70" fmla="*/ 7 w 31"/>
                  <a:gd name="T71" fmla="*/ 51 h 61"/>
                  <a:gd name="T72" fmla="*/ 7 w 31"/>
                  <a:gd name="T73" fmla="*/ 56 h 61"/>
                  <a:gd name="T74" fmla="*/ 10 w 31"/>
                  <a:gd name="T75" fmla="*/ 57 h 61"/>
                  <a:gd name="T76" fmla="*/ 12 w 31"/>
                  <a:gd name="T77" fmla="*/ 57 h 61"/>
                  <a:gd name="T78" fmla="*/ 16 w 31"/>
                  <a:gd name="T79" fmla="*/ 58 h 61"/>
                  <a:gd name="T80" fmla="*/ 19 w 31"/>
                  <a:gd name="T81" fmla="*/ 61 h 61"/>
                  <a:gd name="T82" fmla="*/ 19 w 31"/>
                  <a:gd name="T83" fmla="*/ 5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61">
                    <a:moveTo>
                      <a:pt x="19" y="57"/>
                    </a:moveTo>
                    <a:cubicBezTo>
                      <a:pt x="19" y="56"/>
                      <a:pt x="19" y="56"/>
                      <a:pt x="20" y="56"/>
                    </a:cubicBezTo>
                    <a:cubicBezTo>
                      <a:pt x="19" y="54"/>
                      <a:pt x="20" y="52"/>
                      <a:pt x="22" y="51"/>
                    </a:cubicBezTo>
                    <a:cubicBezTo>
                      <a:pt x="22" y="51"/>
                      <a:pt x="23" y="51"/>
                      <a:pt x="23" y="51"/>
                    </a:cubicBezTo>
                    <a:cubicBezTo>
                      <a:pt x="25" y="48"/>
                      <a:pt x="25" y="44"/>
                      <a:pt x="24" y="41"/>
                    </a:cubicBezTo>
                    <a:cubicBezTo>
                      <a:pt x="24" y="40"/>
                      <a:pt x="24" y="38"/>
                      <a:pt x="24" y="37"/>
                    </a:cubicBezTo>
                    <a:cubicBezTo>
                      <a:pt x="24" y="34"/>
                      <a:pt x="25" y="31"/>
                      <a:pt x="27" y="29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6"/>
                      <a:pt x="30" y="12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6"/>
                      <a:pt x="26" y="4"/>
                      <a:pt x="26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2"/>
                      <a:pt x="16" y="3"/>
                      <a:pt x="15" y="4"/>
                    </a:cubicBezTo>
                    <a:cubicBezTo>
                      <a:pt x="13" y="5"/>
                      <a:pt x="11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6"/>
                    </a:cubicBezTo>
                    <a:cubicBezTo>
                      <a:pt x="8" y="7"/>
                      <a:pt x="6" y="8"/>
                      <a:pt x="4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3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1" y="16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3"/>
                      <a:pt x="2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5" y="28"/>
                      <a:pt x="6" y="31"/>
                    </a:cubicBezTo>
                    <a:cubicBezTo>
                      <a:pt x="6" y="33"/>
                      <a:pt x="5" y="34"/>
                      <a:pt x="4" y="35"/>
                    </a:cubicBezTo>
                    <a:cubicBezTo>
                      <a:pt x="5" y="35"/>
                      <a:pt x="5" y="35"/>
                      <a:pt x="6" y="36"/>
                    </a:cubicBezTo>
                    <a:cubicBezTo>
                      <a:pt x="7" y="36"/>
                      <a:pt x="7" y="37"/>
                      <a:pt x="8" y="38"/>
                    </a:cubicBezTo>
                    <a:cubicBezTo>
                      <a:pt x="8" y="41"/>
                      <a:pt x="6" y="44"/>
                      <a:pt x="4" y="45"/>
                    </a:cubicBezTo>
                    <a:cubicBezTo>
                      <a:pt x="3" y="46"/>
                      <a:pt x="2" y="46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5" y="48"/>
                      <a:pt x="6" y="50"/>
                      <a:pt x="7" y="51"/>
                    </a:cubicBezTo>
                    <a:cubicBezTo>
                      <a:pt x="8" y="53"/>
                      <a:pt x="8" y="55"/>
                      <a:pt x="7" y="56"/>
                    </a:cubicBezTo>
                    <a:cubicBezTo>
                      <a:pt x="8" y="57"/>
                      <a:pt x="8" y="57"/>
                      <a:pt x="10" y="57"/>
                    </a:cubicBezTo>
                    <a:cubicBezTo>
                      <a:pt x="11" y="57"/>
                      <a:pt x="12" y="57"/>
                      <a:pt x="12" y="57"/>
                    </a:cubicBezTo>
                    <a:cubicBezTo>
                      <a:pt x="14" y="57"/>
                      <a:pt x="15" y="57"/>
                      <a:pt x="16" y="58"/>
                    </a:cubicBezTo>
                    <a:cubicBezTo>
                      <a:pt x="17" y="58"/>
                      <a:pt x="18" y="59"/>
                      <a:pt x="19" y="61"/>
                    </a:cubicBezTo>
                    <a:cubicBezTo>
                      <a:pt x="18" y="59"/>
                      <a:pt x="19" y="58"/>
                      <a:pt x="19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89"/>
              <p:cNvSpPr>
                <a:spLocks noChangeArrowheads="1"/>
              </p:cNvSpPr>
              <p:nvPr/>
            </p:nvSpPr>
            <p:spPr bwMode="auto">
              <a:xfrm>
                <a:off x="-1357" y="279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90"/>
              <p:cNvSpPr>
                <a:spLocks/>
              </p:cNvSpPr>
              <p:nvPr/>
            </p:nvSpPr>
            <p:spPr bwMode="auto">
              <a:xfrm>
                <a:off x="-914" y="26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91"/>
              <p:cNvSpPr>
                <a:spLocks noChangeArrowheads="1"/>
              </p:cNvSpPr>
              <p:nvPr/>
            </p:nvSpPr>
            <p:spPr bwMode="auto">
              <a:xfrm>
                <a:off x="-556" y="330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92"/>
              <p:cNvSpPr>
                <a:spLocks noChangeArrowheads="1"/>
              </p:cNvSpPr>
              <p:nvPr/>
            </p:nvSpPr>
            <p:spPr bwMode="auto">
              <a:xfrm>
                <a:off x="-540" y="333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193"/>
              <p:cNvSpPr>
                <a:spLocks/>
              </p:cNvSpPr>
              <p:nvPr/>
            </p:nvSpPr>
            <p:spPr bwMode="auto">
              <a:xfrm>
                <a:off x="-754" y="2545"/>
                <a:ext cx="8" cy="6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0 w 4"/>
                  <a:gd name="T5" fmla="*/ 3 h 3"/>
                  <a:gd name="T6" fmla="*/ 4 w 4"/>
                  <a:gd name="T7" fmla="*/ 1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194"/>
              <p:cNvSpPr>
                <a:spLocks/>
              </p:cNvSpPr>
              <p:nvPr/>
            </p:nvSpPr>
            <p:spPr bwMode="auto">
              <a:xfrm>
                <a:off x="-782" y="2541"/>
                <a:ext cx="12" cy="4"/>
              </a:xfrm>
              <a:custGeom>
                <a:avLst/>
                <a:gdLst>
                  <a:gd name="T0" fmla="*/ 6 w 6"/>
                  <a:gd name="T1" fmla="*/ 1 h 2"/>
                  <a:gd name="T2" fmla="*/ 2 w 6"/>
                  <a:gd name="T3" fmla="*/ 0 h 2"/>
                  <a:gd name="T4" fmla="*/ 0 w 6"/>
                  <a:gd name="T5" fmla="*/ 0 h 2"/>
                  <a:gd name="T6" fmla="*/ 0 w 6"/>
                  <a:gd name="T7" fmla="*/ 2 h 2"/>
                  <a:gd name="T8" fmla="*/ 3 w 6"/>
                  <a:gd name="T9" fmla="*/ 1 h 2"/>
                  <a:gd name="T10" fmla="*/ 6 w 6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5" y="1"/>
                      <a:pt x="5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95"/>
              <p:cNvSpPr>
                <a:spLocks/>
              </p:cNvSpPr>
              <p:nvPr/>
            </p:nvSpPr>
            <p:spPr bwMode="auto">
              <a:xfrm>
                <a:off x="-770" y="2521"/>
                <a:ext cx="16" cy="10"/>
              </a:xfrm>
              <a:custGeom>
                <a:avLst/>
                <a:gdLst>
                  <a:gd name="T0" fmla="*/ 0 w 8"/>
                  <a:gd name="T1" fmla="*/ 0 h 5"/>
                  <a:gd name="T2" fmla="*/ 7 w 8"/>
                  <a:gd name="T3" fmla="*/ 5 h 5"/>
                  <a:gd name="T4" fmla="*/ 8 w 8"/>
                  <a:gd name="T5" fmla="*/ 4 h 5"/>
                  <a:gd name="T6" fmla="*/ 8 w 8"/>
                  <a:gd name="T7" fmla="*/ 3 h 5"/>
                  <a:gd name="T8" fmla="*/ 8 w 8"/>
                  <a:gd name="T9" fmla="*/ 3 h 5"/>
                  <a:gd name="T10" fmla="*/ 6 w 8"/>
                  <a:gd name="T11" fmla="*/ 1 h 5"/>
                  <a:gd name="T12" fmla="*/ 0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cubicBezTo>
                      <a:pt x="2" y="2"/>
                      <a:pt x="4" y="3"/>
                      <a:pt x="7" y="5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2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96"/>
              <p:cNvSpPr>
                <a:spLocks/>
              </p:cNvSpPr>
              <p:nvPr/>
            </p:nvSpPr>
            <p:spPr bwMode="auto">
              <a:xfrm>
                <a:off x="-748" y="2339"/>
                <a:ext cx="214" cy="238"/>
              </a:xfrm>
              <a:custGeom>
                <a:avLst/>
                <a:gdLst>
                  <a:gd name="T0" fmla="*/ 8 w 106"/>
                  <a:gd name="T1" fmla="*/ 78 h 118"/>
                  <a:gd name="T2" fmla="*/ 2 w 106"/>
                  <a:gd name="T3" fmla="*/ 84 h 118"/>
                  <a:gd name="T4" fmla="*/ 6 w 106"/>
                  <a:gd name="T5" fmla="*/ 83 h 118"/>
                  <a:gd name="T6" fmla="*/ 12 w 106"/>
                  <a:gd name="T7" fmla="*/ 91 h 118"/>
                  <a:gd name="T8" fmla="*/ 19 w 106"/>
                  <a:gd name="T9" fmla="*/ 93 h 118"/>
                  <a:gd name="T10" fmla="*/ 21 w 106"/>
                  <a:gd name="T11" fmla="*/ 94 h 118"/>
                  <a:gd name="T12" fmla="*/ 29 w 106"/>
                  <a:gd name="T13" fmla="*/ 93 h 118"/>
                  <a:gd name="T14" fmla="*/ 31 w 106"/>
                  <a:gd name="T15" fmla="*/ 95 h 118"/>
                  <a:gd name="T16" fmla="*/ 39 w 106"/>
                  <a:gd name="T17" fmla="*/ 100 h 118"/>
                  <a:gd name="T18" fmla="*/ 44 w 106"/>
                  <a:gd name="T19" fmla="*/ 106 h 118"/>
                  <a:gd name="T20" fmla="*/ 62 w 106"/>
                  <a:gd name="T21" fmla="*/ 118 h 118"/>
                  <a:gd name="T22" fmla="*/ 64 w 106"/>
                  <a:gd name="T23" fmla="*/ 116 h 118"/>
                  <a:gd name="T24" fmla="*/ 67 w 106"/>
                  <a:gd name="T25" fmla="*/ 107 h 118"/>
                  <a:gd name="T26" fmla="*/ 64 w 106"/>
                  <a:gd name="T27" fmla="*/ 92 h 118"/>
                  <a:gd name="T28" fmla="*/ 62 w 106"/>
                  <a:gd name="T29" fmla="*/ 83 h 118"/>
                  <a:gd name="T30" fmla="*/ 68 w 106"/>
                  <a:gd name="T31" fmla="*/ 78 h 118"/>
                  <a:gd name="T32" fmla="*/ 71 w 106"/>
                  <a:gd name="T33" fmla="*/ 74 h 118"/>
                  <a:gd name="T34" fmla="*/ 76 w 106"/>
                  <a:gd name="T35" fmla="*/ 77 h 118"/>
                  <a:gd name="T36" fmla="*/ 88 w 106"/>
                  <a:gd name="T37" fmla="*/ 76 h 118"/>
                  <a:gd name="T38" fmla="*/ 87 w 106"/>
                  <a:gd name="T39" fmla="*/ 68 h 118"/>
                  <a:gd name="T40" fmla="*/ 98 w 106"/>
                  <a:gd name="T41" fmla="*/ 55 h 118"/>
                  <a:gd name="T42" fmla="*/ 86 w 106"/>
                  <a:gd name="T43" fmla="*/ 49 h 118"/>
                  <a:gd name="T44" fmla="*/ 88 w 106"/>
                  <a:gd name="T45" fmla="*/ 43 h 118"/>
                  <a:gd name="T46" fmla="*/ 93 w 106"/>
                  <a:gd name="T47" fmla="*/ 37 h 118"/>
                  <a:gd name="T48" fmla="*/ 99 w 106"/>
                  <a:gd name="T49" fmla="*/ 38 h 118"/>
                  <a:gd name="T50" fmla="*/ 99 w 106"/>
                  <a:gd name="T51" fmla="*/ 31 h 118"/>
                  <a:gd name="T52" fmla="*/ 106 w 106"/>
                  <a:gd name="T53" fmla="*/ 14 h 118"/>
                  <a:gd name="T54" fmla="*/ 93 w 106"/>
                  <a:gd name="T55" fmla="*/ 1 h 118"/>
                  <a:gd name="T56" fmla="*/ 55 w 106"/>
                  <a:gd name="T57" fmla="*/ 12 h 118"/>
                  <a:gd name="T58" fmla="*/ 57 w 106"/>
                  <a:gd name="T59" fmla="*/ 17 h 118"/>
                  <a:gd name="T60" fmla="*/ 55 w 106"/>
                  <a:gd name="T61" fmla="*/ 23 h 118"/>
                  <a:gd name="T62" fmla="*/ 65 w 106"/>
                  <a:gd name="T63" fmla="*/ 26 h 118"/>
                  <a:gd name="T64" fmla="*/ 61 w 106"/>
                  <a:gd name="T65" fmla="*/ 35 h 118"/>
                  <a:gd name="T66" fmla="*/ 63 w 106"/>
                  <a:gd name="T67" fmla="*/ 42 h 118"/>
                  <a:gd name="T68" fmla="*/ 53 w 106"/>
                  <a:gd name="T69" fmla="*/ 44 h 118"/>
                  <a:gd name="T70" fmla="*/ 42 w 106"/>
                  <a:gd name="T71" fmla="*/ 54 h 118"/>
                  <a:gd name="T72" fmla="*/ 35 w 106"/>
                  <a:gd name="T73" fmla="*/ 52 h 118"/>
                  <a:gd name="T74" fmla="*/ 38 w 106"/>
                  <a:gd name="T75" fmla="*/ 44 h 118"/>
                  <a:gd name="T76" fmla="*/ 39 w 106"/>
                  <a:gd name="T77" fmla="*/ 43 h 118"/>
                  <a:gd name="T78" fmla="*/ 38 w 106"/>
                  <a:gd name="T79" fmla="*/ 35 h 118"/>
                  <a:gd name="T80" fmla="*/ 40 w 106"/>
                  <a:gd name="T81" fmla="*/ 30 h 118"/>
                  <a:gd name="T82" fmla="*/ 36 w 106"/>
                  <a:gd name="T83" fmla="*/ 24 h 118"/>
                  <a:gd name="T84" fmla="*/ 32 w 106"/>
                  <a:gd name="T85" fmla="*/ 23 h 118"/>
                  <a:gd name="T86" fmla="*/ 27 w 106"/>
                  <a:gd name="T87" fmla="*/ 47 h 118"/>
                  <a:gd name="T88" fmla="*/ 14 w 106"/>
                  <a:gd name="T89" fmla="*/ 66 h 118"/>
                  <a:gd name="T90" fmla="*/ 8 w 106"/>
                  <a:gd name="T91" fmla="*/ 7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6" h="118">
                    <a:moveTo>
                      <a:pt x="8" y="72"/>
                    </a:moveTo>
                    <a:cubicBezTo>
                      <a:pt x="9" y="74"/>
                      <a:pt x="9" y="76"/>
                      <a:pt x="8" y="78"/>
                    </a:cubicBezTo>
                    <a:cubicBezTo>
                      <a:pt x="6" y="81"/>
                      <a:pt x="3" y="83"/>
                      <a:pt x="0" y="84"/>
                    </a:cubicBezTo>
                    <a:cubicBezTo>
                      <a:pt x="1" y="84"/>
                      <a:pt x="1" y="84"/>
                      <a:pt x="2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3" y="83"/>
                      <a:pt x="5" y="83"/>
                      <a:pt x="6" y="83"/>
                    </a:cubicBezTo>
                    <a:cubicBezTo>
                      <a:pt x="9" y="84"/>
                      <a:pt x="11" y="86"/>
                      <a:pt x="12" y="88"/>
                    </a:cubicBezTo>
                    <a:cubicBezTo>
                      <a:pt x="12" y="89"/>
                      <a:pt x="12" y="90"/>
                      <a:pt x="12" y="91"/>
                    </a:cubicBezTo>
                    <a:cubicBezTo>
                      <a:pt x="12" y="92"/>
                      <a:pt x="13" y="92"/>
                      <a:pt x="13" y="93"/>
                    </a:cubicBezTo>
                    <a:cubicBezTo>
                      <a:pt x="15" y="92"/>
                      <a:pt x="17" y="92"/>
                      <a:pt x="19" y="93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5"/>
                      <a:pt x="22" y="95"/>
                    </a:cubicBezTo>
                    <a:cubicBezTo>
                      <a:pt x="23" y="92"/>
                      <a:pt x="27" y="91"/>
                      <a:pt x="29" y="93"/>
                    </a:cubicBezTo>
                    <a:cubicBezTo>
                      <a:pt x="29" y="93"/>
                      <a:pt x="30" y="93"/>
                      <a:pt x="30" y="93"/>
                    </a:cubicBezTo>
                    <a:cubicBezTo>
                      <a:pt x="30" y="94"/>
                      <a:pt x="31" y="94"/>
                      <a:pt x="31" y="95"/>
                    </a:cubicBezTo>
                    <a:cubicBezTo>
                      <a:pt x="32" y="95"/>
                      <a:pt x="33" y="94"/>
                      <a:pt x="33" y="94"/>
                    </a:cubicBezTo>
                    <a:cubicBezTo>
                      <a:pt x="37" y="93"/>
                      <a:pt x="38" y="97"/>
                      <a:pt x="39" y="100"/>
                    </a:cubicBezTo>
                    <a:cubicBezTo>
                      <a:pt x="39" y="102"/>
                      <a:pt x="40" y="104"/>
                      <a:pt x="41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50" y="107"/>
                      <a:pt x="57" y="108"/>
                      <a:pt x="62" y="114"/>
                    </a:cubicBezTo>
                    <a:cubicBezTo>
                      <a:pt x="63" y="115"/>
                      <a:pt x="63" y="117"/>
                      <a:pt x="62" y="118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3" y="114"/>
                      <a:pt x="63" y="113"/>
                      <a:pt x="64" y="111"/>
                    </a:cubicBezTo>
                    <a:cubicBezTo>
                      <a:pt x="65" y="110"/>
                      <a:pt x="66" y="108"/>
                      <a:pt x="67" y="107"/>
                    </a:cubicBezTo>
                    <a:cubicBezTo>
                      <a:pt x="68" y="106"/>
                      <a:pt x="68" y="105"/>
                      <a:pt x="69" y="104"/>
                    </a:cubicBezTo>
                    <a:cubicBezTo>
                      <a:pt x="71" y="100"/>
                      <a:pt x="67" y="95"/>
                      <a:pt x="64" y="92"/>
                    </a:cubicBezTo>
                    <a:cubicBezTo>
                      <a:pt x="63" y="91"/>
                      <a:pt x="62" y="89"/>
                      <a:pt x="61" y="88"/>
                    </a:cubicBezTo>
                    <a:cubicBezTo>
                      <a:pt x="61" y="86"/>
                      <a:pt x="61" y="85"/>
                      <a:pt x="62" y="83"/>
                    </a:cubicBezTo>
                    <a:cubicBezTo>
                      <a:pt x="61" y="81"/>
                      <a:pt x="62" y="79"/>
                      <a:pt x="64" y="78"/>
                    </a:cubicBezTo>
                    <a:cubicBezTo>
                      <a:pt x="65" y="78"/>
                      <a:pt x="67" y="77"/>
                      <a:pt x="68" y="78"/>
                    </a:cubicBezTo>
                    <a:cubicBezTo>
                      <a:pt x="68" y="77"/>
                      <a:pt x="69" y="76"/>
                      <a:pt x="69" y="76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4" y="76"/>
                      <a:pt x="75" y="76"/>
                      <a:pt x="76" y="77"/>
                    </a:cubicBezTo>
                    <a:cubicBezTo>
                      <a:pt x="77" y="78"/>
                      <a:pt x="78" y="79"/>
                      <a:pt x="78" y="79"/>
                    </a:cubicBezTo>
                    <a:cubicBezTo>
                      <a:pt x="82" y="78"/>
                      <a:pt x="85" y="77"/>
                      <a:pt x="88" y="76"/>
                    </a:cubicBezTo>
                    <a:cubicBezTo>
                      <a:pt x="86" y="75"/>
                      <a:pt x="85" y="73"/>
                      <a:pt x="85" y="72"/>
                    </a:cubicBezTo>
                    <a:cubicBezTo>
                      <a:pt x="85" y="70"/>
                      <a:pt x="86" y="68"/>
                      <a:pt x="87" y="68"/>
                    </a:cubicBezTo>
                    <a:cubicBezTo>
                      <a:pt x="88" y="67"/>
                      <a:pt x="90" y="66"/>
                      <a:pt x="91" y="65"/>
                    </a:cubicBezTo>
                    <a:cubicBezTo>
                      <a:pt x="96" y="62"/>
                      <a:pt x="99" y="61"/>
                      <a:pt x="98" y="55"/>
                    </a:cubicBezTo>
                    <a:cubicBezTo>
                      <a:pt x="98" y="54"/>
                      <a:pt x="95" y="54"/>
                      <a:pt x="94" y="53"/>
                    </a:cubicBezTo>
                    <a:cubicBezTo>
                      <a:pt x="91" y="53"/>
                      <a:pt x="88" y="52"/>
                      <a:pt x="86" y="49"/>
                    </a:cubicBezTo>
                    <a:cubicBezTo>
                      <a:pt x="86" y="47"/>
                      <a:pt x="86" y="46"/>
                      <a:pt x="87" y="44"/>
                    </a:cubicBezTo>
                    <a:cubicBezTo>
                      <a:pt x="87" y="44"/>
                      <a:pt x="87" y="43"/>
                      <a:pt x="88" y="43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8" y="40"/>
                      <a:pt x="89" y="37"/>
                      <a:pt x="93" y="37"/>
                    </a:cubicBezTo>
                    <a:cubicBezTo>
                      <a:pt x="94" y="37"/>
                      <a:pt x="96" y="38"/>
                      <a:pt x="97" y="38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8"/>
                      <a:pt x="99" y="38"/>
                      <a:pt x="99" y="37"/>
                    </a:cubicBezTo>
                    <a:cubicBezTo>
                      <a:pt x="99" y="35"/>
                      <a:pt x="99" y="33"/>
                      <a:pt x="99" y="31"/>
                    </a:cubicBezTo>
                    <a:cubicBezTo>
                      <a:pt x="99" y="31"/>
                      <a:pt x="100" y="29"/>
                      <a:pt x="101" y="28"/>
                    </a:cubicBezTo>
                    <a:cubicBezTo>
                      <a:pt x="103" y="23"/>
                      <a:pt x="104" y="19"/>
                      <a:pt x="106" y="14"/>
                    </a:cubicBezTo>
                    <a:cubicBezTo>
                      <a:pt x="102" y="14"/>
                      <a:pt x="99" y="9"/>
                      <a:pt x="97" y="6"/>
                    </a:cubicBezTo>
                    <a:cubicBezTo>
                      <a:pt x="96" y="4"/>
                      <a:pt x="95" y="2"/>
                      <a:pt x="93" y="1"/>
                    </a:cubicBezTo>
                    <a:cubicBezTo>
                      <a:pt x="88" y="0"/>
                      <a:pt x="58" y="7"/>
                      <a:pt x="56" y="11"/>
                    </a:cubicBezTo>
                    <a:cubicBezTo>
                      <a:pt x="56" y="11"/>
                      <a:pt x="55" y="12"/>
                      <a:pt x="55" y="12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5"/>
                      <a:pt x="57" y="16"/>
                      <a:pt x="57" y="17"/>
                    </a:cubicBezTo>
                    <a:cubicBezTo>
                      <a:pt x="57" y="19"/>
                      <a:pt x="56" y="20"/>
                      <a:pt x="56" y="22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9" y="23"/>
                      <a:pt x="64" y="22"/>
                      <a:pt x="65" y="26"/>
                    </a:cubicBezTo>
                    <a:cubicBezTo>
                      <a:pt x="67" y="29"/>
                      <a:pt x="64" y="32"/>
                      <a:pt x="63" y="34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2" y="36"/>
                      <a:pt x="62" y="36"/>
                      <a:pt x="63" y="37"/>
                    </a:cubicBezTo>
                    <a:cubicBezTo>
                      <a:pt x="64" y="38"/>
                      <a:pt x="64" y="40"/>
                      <a:pt x="63" y="42"/>
                    </a:cubicBezTo>
                    <a:cubicBezTo>
                      <a:pt x="62" y="43"/>
                      <a:pt x="60" y="43"/>
                      <a:pt x="58" y="42"/>
                    </a:cubicBezTo>
                    <a:cubicBezTo>
                      <a:pt x="57" y="41"/>
                      <a:pt x="55" y="43"/>
                      <a:pt x="53" y="44"/>
                    </a:cubicBezTo>
                    <a:cubicBezTo>
                      <a:pt x="52" y="46"/>
                      <a:pt x="50" y="48"/>
                      <a:pt x="49" y="49"/>
                    </a:cubicBezTo>
                    <a:cubicBezTo>
                      <a:pt x="46" y="52"/>
                      <a:pt x="44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3" y="48"/>
                      <a:pt x="36" y="45"/>
                      <a:pt x="38" y="44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8" y="41"/>
                      <a:pt x="37" y="39"/>
                      <a:pt x="37" y="37"/>
                    </a:cubicBezTo>
                    <a:cubicBezTo>
                      <a:pt x="37" y="37"/>
                      <a:pt x="37" y="36"/>
                      <a:pt x="38" y="35"/>
                    </a:cubicBezTo>
                    <a:cubicBezTo>
                      <a:pt x="39" y="34"/>
                      <a:pt x="40" y="32"/>
                      <a:pt x="42" y="32"/>
                    </a:cubicBezTo>
                    <a:cubicBezTo>
                      <a:pt x="41" y="31"/>
                      <a:pt x="40" y="31"/>
                      <a:pt x="40" y="30"/>
                    </a:cubicBezTo>
                    <a:cubicBezTo>
                      <a:pt x="39" y="28"/>
                      <a:pt x="38" y="26"/>
                      <a:pt x="38" y="24"/>
                    </a:cubicBezTo>
                    <a:cubicBezTo>
                      <a:pt x="37" y="24"/>
                      <a:pt x="37" y="24"/>
                      <a:pt x="36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0" y="28"/>
                      <a:pt x="29" y="32"/>
                      <a:pt x="29" y="36"/>
                    </a:cubicBezTo>
                    <a:cubicBezTo>
                      <a:pt x="29" y="40"/>
                      <a:pt x="28" y="43"/>
                      <a:pt x="27" y="47"/>
                    </a:cubicBezTo>
                    <a:cubicBezTo>
                      <a:pt x="24" y="53"/>
                      <a:pt x="20" y="59"/>
                      <a:pt x="15" y="6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3" y="68"/>
                      <a:pt x="12" y="70"/>
                      <a:pt x="10" y="71"/>
                    </a:cubicBezTo>
                    <a:cubicBezTo>
                      <a:pt x="9" y="71"/>
                      <a:pt x="8" y="72"/>
                      <a:pt x="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97"/>
              <p:cNvSpPr>
                <a:spLocks/>
              </p:cNvSpPr>
              <p:nvPr/>
            </p:nvSpPr>
            <p:spPr bwMode="auto">
              <a:xfrm>
                <a:off x="-637" y="2592"/>
                <a:ext cx="16" cy="16"/>
              </a:xfrm>
              <a:custGeom>
                <a:avLst/>
                <a:gdLst>
                  <a:gd name="T0" fmla="*/ 4 w 8"/>
                  <a:gd name="T1" fmla="*/ 8 h 8"/>
                  <a:gd name="T2" fmla="*/ 8 w 8"/>
                  <a:gd name="T3" fmla="*/ 4 h 8"/>
                  <a:gd name="T4" fmla="*/ 8 w 8"/>
                  <a:gd name="T5" fmla="*/ 4 h 8"/>
                  <a:gd name="T6" fmla="*/ 4 w 8"/>
                  <a:gd name="T7" fmla="*/ 0 h 8"/>
                  <a:gd name="T8" fmla="*/ 4 w 8"/>
                  <a:gd name="T9" fmla="*/ 2 h 8"/>
                  <a:gd name="T10" fmla="*/ 1 w 8"/>
                  <a:gd name="T11" fmla="*/ 5 h 8"/>
                  <a:gd name="T12" fmla="*/ 1 w 8"/>
                  <a:gd name="T13" fmla="*/ 5 h 8"/>
                  <a:gd name="T14" fmla="*/ 1 w 8"/>
                  <a:gd name="T15" fmla="*/ 8 h 8"/>
                  <a:gd name="T16" fmla="*/ 4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5" y="7"/>
                      <a:pt x="6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6" y="2"/>
                      <a:pt x="4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98"/>
              <p:cNvSpPr>
                <a:spLocks/>
              </p:cNvSpPr>
              <p:nvPr/>
            </p:nvSpPr>
            <p:spPr bwMode="auto">
              <a:xfrm>
                <a:off x="-659" y="2379"/>
                <a:ext cx="10" cy="16"/>
              </a:xfrm>
              <a:custGeom>
                <a:avLst/>
                <a:gdLst>
                  <a:gd name="T0" fmla="*/ 1 w 5"/>
                  <a:gd name="T1" fmla="*/ 3 h 8"/>
                  <a:gd name="T2" fmla="*/ 1 w 5"/>
                  <a:gd name="T3" fmla="*/ 6 h 8"/>
                  <a:gd name="T4" fmla="*/ 5 w 5"/>
                  <a:gd name="T5" fmla="*/ 8 h 8"/>
                  <a:gd name="T6" fmla="*/ 5 w 5"/>
                  <a:gd name="T7" fmla="*/ 8 h 8"/>
                  <a:gd name="T8" fmla="*/ 4 w 5"/>
                  <a:gd name="T9" fmla="*/ 5 h 8"/>
                  <a:gd name="T10" fmla="*/ 5 w 5"/>
                  <a:gd name="T11" fmla="*/ 0 h 8"/>
                  <a:gd name="T12" fmla="*/ 5 w 5"/>
                  <a:gd name="T13" fmla="*/ 0 h 8"/>
                  <a:gd name="T14" fmla="*/ 3 w 5"/>
                  <a:gd name="T15" fmla="*/ 1 h 8"/>
                  <a:gd name="T16" fmla="*/ 1 w 5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3"/>
                    </a:moveTo>
                    <a:cubicBezTo>
                      <a:pt x="0" y="4"/>
                      <a:pt x="0" y="5"/>
                      <a:pt x="1" y="6"/>
                    </a:cubicBezTo>
                    <a:cubicBezTo>
                      <a:pt x="1" y="7"/>
                      <a:pt x="3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3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99"/>
              <p:cNvSpPr>
                <a:spLocks/>
              </p:cNvSpPr>
              <p:nvPr/>
            </p:nvSpPr>
            <p:spPr bwMode="auto">
              <a:xfrm>
                <a:off x="-659" y="2395"/>
                <a:ext cx="30" cy="29"/>
              </a:xfrm>
              <a:custGeom>
                <a:avLst/>
                <a:gdLst>
                  <a:gd name="T0" fmla="*/ 9 w 15"/>
                  <a:gd name="T1" fmla="*/ 2 h 14"/>
                  <a:gd name="T2" fmla="*/ 10 w 15"/>
                  <a:gd name="T3" fmla="*/ 2 h 14"/>
                  <a:gd name="T4" fmla="*/ 9 w 15"/>
                  <a:gd name="T5" fmla="*/ 3 h 14"/>
                  <a:gd name="T6" fmla="*/ 9 w 15"/>
                  <a:gd name="T7" fmla="*/ 3 h 14"/>
                  <a:gd name="T8" fmla="*/ 9 w 15"/>
                  <a:gd name="T9" fmla="*/ 3 h 14"/>
                  <a:gd name="T10" fmla="*/ 9 w 15"/>
                  <a:gd name="T11" fmla="*/ 4 h 14"/>
                  <a:gd name="T12" fmla="*/ 9 w 15"/>
                  <a:gd name="T13" fmla="*/ 4 h 14"/>
                  <a:gd name="T14" fmla="*/ 9 w 15"/>
                  <a:gd name="T15" fmla="*/ 5 h 14"/>
                  <a:gd name="T16" fmla="*/ 9 w 15"/>
                  <a:gd name="T17" fmla="*/ 5 h 14"/>
                  <a:gd name="T18" fmla="*/ 9 w 15"/>
                  <a:gd name="T19" fmla="*/ 5 h 14"/>
                  <a:gd name="T20" fmla="*/ 9 w 15"/>
                  <a:gd name="T21" fmla="*/ 5 h 14"/>
                  <a:gd name="T22" fmla="*/ 9 w 15"/>
                  <a:gd name="T23" fmla="*/ 6 h 14"/>
                  <a:gd name="T24" fmla="*/ 9 w 15"/>
                  <a:gd name="T25" fmla="*/ 6 h 14"/>
                  <a:gd name="T26" fmla="*/ 8 w 15"/>
                  <a:gd name="T27" fmla="*/ 6 h 14"/>
                  <a:gd name="T28" fmla="*/ 8 w 15"/>
                  <a:gd name="T29" fmla="*/ 6 h 14"/>
                  <a:gd name="T30" fmla="*/ 7 w 15"/>
                  <a:gd name="T31" fmla="*/ 7 h 14"/>
                  <a:gd name="T32" fmla="*/ 2 w 15"/>
                  <a:gd name="T33" fmla="*/ 9 h 14"/>
                  <a:gd name="T34" fmla="*/ 0 w 15"/>
                  <a:gd name="T35" fmla="*/ 10 h 14"/>
                  <a:gd name="T36" fmla="*/ 0 w 15"/>
                  <a:gd name="T37" fmla="*/ 10 h 14"/>
                  <a:gd name="T38" fmla="*/ 2 w 15"/>
                  <a:gd name="T39" fmla="*/ 14 h 14"/>
                  <a:gd name="T40" fmla="*/ 11 w 15"/>
                  <a:gd name="T41" fmla="*/ 7 h 14"/>
                  <a:gd name="T42" fmla="*/ 14 w 15"/>
                  <a:gd name="T43" fmla="*/ 1 h 14"/>
                  <a:gd name="T44" fmla="*/ 15 w 15"/>
                  <a:gd name="T45" fmla="*/ 0 h 14"/>
                  <a:gd name="T46" fmla="*/ 13 w 15"/>
                  <a:gd name="T47" fmla="*/ 0 h 14"/>
                  <a:gd name="T48" fmla="*/ 9 w 15"/>
                  <a:gd name="T49" fmla="*/ 1 h 14"/>
                  <a:gd name="T50" fmla="*/ 9 w 15"/>
                  <a:gd name="T5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14">
                    <a:moveTo>
                      <a:pt x="9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8"/>
                      <a:pt x="4" y="9"/>
                      <a:pt x="2" y="9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2" y="13"/>
                      <a:pt x="2" y="14"/>
                    </a:cubicBezTo>
                    <a:cubicBezTo>
                      <a:pt x="5" y="11"/>
                      <a:pt x="8" y="9"/>
                      <a:pt x="11" y="7"/>
                    </a:cubicBezTo>
                    <a:cubicBezTo>
                      <a:pt x="11" y="5"/>
                      <a:pt x="12" y="2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0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200"/>
              <p:cNvSpPr>
                <a:spLocks/>
              </p:cNvSpPr>
              <p:nvPr/>
            </p:nvSpPr>
            <p:spPr bwMode="auto">
              <a:xfrm>
                <a:off x="6" y="4155"/>
                <a:ext cx="29" cy="16"/>
              </a:xfrm>
              <a:custGeom>
                <a:avLst/>
                <a:gdLst>
                  <a:gd name="T0" fmla="*/ 14 w 14"/>
                  <a:gd name="T1" fmla="*/ 4 h 8"/>
                  <a:gd name="T2" fmla="*/ 14 w 14"/>
                  <a:gd name="T3" fmla="*/ 3 h 8"/>
                  <a:gd name="T4" fmla="*/ 7 w 14"/>
                  <a:gd name="T5" fmla="*/ 1 h 8"/>
                  <a:gd name="T6" fmla="*/ 7 w 14"/>
                  <a:gd name="T7" fmla="*/ 1 h 8"/>
                  <a:gd name="T8" fmla="*/ 0 w 14"/>
                  <a:gd name="T9" fmla="*/ 0 h 8"/>
                  <a:gd name="T10" fmla="*/ 0 w 14"/>
                  <a:gd name="T11" fmla="*/ 7 h 8"/>
                  <a:gd name="T12" fmla="*/ 14 w 14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14" y="4"/>
                    </a:moveTo>
                    <a:cubicBezTo>
                      <a:pt x="14" y="4"/>
                      <a:pt x="14" y="4"/>
                      <a:pt x="14" y="3"/>
                    </a:cubicBezTo>
                    <a:cubicBezTo>
                      <a:pt x="14" y="2"/>
                      <a:pt x="11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5" y="8"/>
                      <a:pt x="10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201"/>
              <p:cNvSpPr>
                <a:spLocks/>
              </p:cNvSpPr>
              <p:nvPr/>
            </p:nvSpPr>
            <p:spPr bwMode="auto">
              <a:xfrm>
                <a:off x="-1715" y="680"/>
                <a:ext cx="75" cy="93"/>
              </a:xfrm>
              <a:custGeom>
                <a:avLst/>
                <a:gdLst>
                  <a:gd name="T0" fmla="*/ 15 w 37"/>
                  <a:gd name="T1" fmla="*/ 43 h 46"/>
                  <a:gd name="T2" fmla="*/ 22 w 37"/>
                  <a:gd name="T3" fmla="*/ 46 h 46"/>
                  <a:gd name="T4" fmla="*/ 27 w 37"/>
                  <a:gd name="T5" fmla="*/ 44 h 46"/>
                  <a:gd name="T6" fmla="*/ 24 w 37"/>
                  <a:gd name="T7" fmla="*/ 37 h 46"/>
                  <a:gd name="T8" fmla="*/ 23 w 37"/>
                  <a:gd name="T9" fmla="*/ 30 h 46"/>
                  <a:gd name="T10" fmla="*/ 22 w 37"/>
                  <a:gd name="T11" fmla="*/ 25 h 46"/>
                  <a:gd name="T12" fmla="*/ 26 w 37"/>
                  <a:gd name="T13" fmla="*/ 30 h 46"/>
                  <a:gd name="T14" fmla="*/ 32 w 37"/>
                  <a:gd name="T15" fmla="*/ 35 h 46"/>
                  <a:gd name="T16" fmla="*/ 34 w 37"/>
                  <a:gd name="T17" fmla="*/ 31 h 46"/>
                  <a:gd name="T18" fmla="*/ 30 w 37"/>
                  <a:gd name="T19" fmla="*/ 25 h 46"/>
                  <a:gd name="T20" fmla="*/ 30 w 37"/>
                  <a:gd name="T21" fmla="*/ 24 h 46"/>
                  <a:gd name="T22" fmla="*/ 32 w 37"/>
                  <a:gd name="T23" fmla="*/ 17 h 46"/>
                  <a:gd name="T24" fmla="*/ 32 w 37"/>
                  <a:gd name="T25" fmla="*/ 15 h 46"/>
                  <a:gd name="T26" fmla="*/ 30 w 37"/>
                  <a:gd name="T27" fmla="*/ 14 h 46"/>
                  <a:gd name="T28" fmla="*/ 25 w 37"/>
                  <a:gd name="T29" fmla="*/ 15 h 46"/>
                  <a:gd name="T30" fmla="*/ 24 w 37"/>
                  <a:gd name="T31" fmla="*/ 18 h 46"/>
                  <a:gd name="T32" fmla="*/ 23 w 37"/>
                  <a:gd name="T33" fmla="*/ 21 h 46"/>
                  <a:gd name="T34" fmla="*/ 21 w 37"/>
                  <a:gd name="T35" fmla="*/ 23 h 46"/>
                  <a:gd name="T36" fmla="*/ 20 w 37"/>
                  <a:gd name="T37" fmla="*/ 24 h 46"/>
                  <a:gd name="T38" fmla="*/ 18 w 37"/>
                  <a:gd name="T39" fmla="*/ 26 h 46"/>
                  <a:gd name="T40" fmla="*/ 17 w 37"/>
                  <a:gd name="T41" fmla="*/ 27 h 46"/>
                  <a:gd name="T42" fmla="*/ 15 w 37"/>
                  <a:gd name="T43" fmla="*/ 27 h 46"/>
                  <a:gd name="T44" fmla="*/ 12 w 37"/>
                  <a:gd name="T45" fmla="*/ 25 h 46"/>
                  <a:gd name="T46" fmla="*/ 5 w 37"/>
                  <a:gd name="T47" fmla="*/ 0 h 46"/>
                  <a:gd name="T48" fmla="*/ 4 w 37"/>
                  <a:gd name="T49" fmla="*/ 2 h 46"/>
                  <a:gd name="T50" fmla="*/ 5 w 37"/>
                  <a:gd name="T51" fmla="*/ 4 h 46"/>
                  <a:gd name="T52" fmla="*/ 5 w 37"/>
                  <a:gd name="T53" fmla="*/ 5 h 46"/>
                  <a:gd name="T54" fmla="*/ 5 w 37"/>
                  <a:gd name="T55" fmla="*/ 6 h 46"/>
                  <a:gd name="T56" fmla="*/ 5 w 37"/>
                  <a:gd name="T57" fmla="*/ 7 h 46"/>
                  <a:gd name="T58" fmla="*/ 5 w 37"/>
                  <a:gd name="T59" fmla="*/ 8 h 46"/>
                  <a:gd name="T60" fmla="*/ 4 w 37"/>
                  <a:gd name="T61" fmla="*/ 8 h 46"/>
                  <a:gd name="T62" fmla="*/ 4 w 37"/>
                  <a:gd name="T63" fmla="*/ 9 h 46"/>
                  <a:gd name="T64" fmla="*/ 3 w 37"/>
                  <a:gd name="T65" fmla="*/ 9 h 46"/>
                  <a:gd name="T66" fmla="*/ 0 w 37"/>
                  <a:gd name="T67" fmla="*/ 10 h 46"/>
                  <a:gd name="T68" fmla="*/ 1 w 37"/>
                  <a:gd name="T69" fmla="*/ 11 h 46"/>
                  <a:gd name="T70" fmla="*/ 2 w 37"/>
                  <a:gd name="T71" fmla="*/ 12 h 46"/>
                  <a:gd name="T72" fmla="*/ 3 w 37"/>
                  <a:gd name="T73" fmla="*/ 13 h 46"/>
                  <a:gd name="T74" fmla="*/ 3 w 37"/>
                  <a:gd name="T75" fmla="*/ 14 h 46"/>
                  <a:gd name="T76" fmla="*/ 3 w 37"/>
                  <a:gd name="T77" fmla="*/ 15 h 46"/>
                  <a:gd name="T78" fmla="*/ 3 w 37"/>
                  <a:gd name="T79" fmla="*/ 16 h 46"/>
                  <a:gd name="T80" fmla="*/ 3 w 37"/>
                  <a:gd name="T81" fmla="*/ 17 h 46"/>
                  <a:gd name="T82" fmla="*/ 3 w 37"/>
                  <a:gd name="T83" fmla="*/ 17 h 46"/>
                  <a:gd name="T84" fmla="*/ 10 w 37"/>
                  <a:gd name="T85" fmla="*/ 27 h 46"/>
                  <a:gd name="T86" fmla="*/ 12 w 37"/>
                  <a:gd name="T87" fmla="*/ 27 h 46"/>
                  <a:gd name="T88" fmla="*/ 18 w 37"/>
                  <a:gd name="T89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" h="46">
                    <a:moveTo>
                      <a:pt x="14" y="42"/>
                    </a:moveTo>
                    <a:cubicBezTo>
                      <a:pt x="15" y="43"/>
                      <a:pt x="15" y="43"/>
                      <a:pt x="15" y="43"/>
                    </a:cubicBezTo>
                    <a:cubicBezTo>
                      <a:pt x="19" y="43"/>
                      <a:pt x="22" y="44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6"/>
                      <a:pt x="24" y="45"/>
                      <a:pt x="25" y="45"/>
                    </a:cubicBezTo>
                    <a:cubicBezTo>
                      <a:pt x="26" y="45"/>
                      <a:pt x="26" y="44"/>
                      <a:pt x="27" y="44"/>
                    </a:cubicBezTo>
                    <a:cubicBezTo>
                      <a:pt x="27" y="43"/>
                      <a:pt x="26" y="42"/>
                      <a:pt x="26" y="41"/>
                    </a:cubicBezTo>
                    <a:cubicBezTo>
                      <a:pt x="25" y="40"/>
                      <a:pt x="24" y="39"/>
                      <a:pt x="24" y="37"/>
                    </a:cubicBezTo>
                    <a:cubicBezTo>
                      <a:pt x="22" y="34"/>
                      <a:pt x="21" y="32"/>
                      <a:pt x="22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26" y="29"/>
                      <a:pt x="26" y="30"/>
                    </a:cubicBezTo>
                    <a:cubicBezTo>
                      <a:pt x="28" y="31"/>
                      <a:pt x="30" y="32"/>
                      <a:pt x="31" y="34"/>
                    </a:cubicBezTo>
                    <a:cubicBezTo>
                      <a:pt x="31" y="34"/>
                      <a:pt x="32" y="35"/>
                      <a:pt x="32" y="35"/>
                    </a:cubicBezTo>
                    <a:cubicBezTo>
                      <a:pt x="34" y="35"/>
                      <a:pt x="36" y="35"/>
                      <a:pt x="37" y="34"/>
                    </a:cubicBezTo>
                    <a:cubicBezTo>
                      <a:pt x="36" y="33"/>
                      <a:pt x="35" y="32"/>
                      <a:pt x="34" y="31"/>
                    </a:cubicBezTo>
                    <a:cubicBezTo>
                      <a:pt x="31" y="29"/>
                      <a:pt x="29" y="28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1"/>
                      <a:pt x="31" y="19"/>
                      <a:pt x="32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4"/>
                      <a:pt x="30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6"/>
                      <a:pt x="25" y="16"/>
                      <a:pt x="25" y="17"/>
                    </a:cubicBezTo>
                    <a:cubicBezTo>
                      <a:pt x="25" y="17"/>
                      <a:pt x="24" y="18"/>
                      <a:pt x="24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20"/>
                      <a:pt x="23" y="20"/>
                      <a:pt x="23" y="21"/>
                    </a:cubicBezTo>
                    <a:cubicBezTo>
                      <a:pt x="23" y="21"/>
                      <a:pt x="23" y="21"/>
                      <a:pt x="22" y="22"/>
                    </a:cubicBezTo>
                    <a:cubicBezTo>
                      <a:pt x="22" y="22"/>
                      <a:pt x="22" y="22"/>
                      <a:pt x="21" y="23"/>
                    </a:cubicBezTo>
                    <a:cubicBezTo>
                      <a:pt x="21" y="23"/>
                      <a:pt x="21" y="23"/>
                      <a:pt x="21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20" y="25"/>
                      <a:pt x="19" y="25"/>
                      <a:pt x="19" y="25"/>
                    </a:cubicBezTo>
                    <a:cubicBezTo>
                      <a:pt x="19" y="25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6" y="21"/>
                      <a:pt x="7" y="14"/>
                      <a:pt x="7" y="9"/>
                    </a:cubicBezTo>
                    <a:cubicBezTo>
                      <a:pt x="7" y="3"/>
                      <a:pt x="7" y="1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6"/>
                      <a:pt x="11" y="26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8" y="29"/>
                      <a:pt x="18" y="34"/>
                      <a:pt x="18" y="37"/>
                    </a:cubicBezTo>
                    <a:cubicBezTo>
                      <a:pt x="18" y="40"/>
                      <a:pt x="17" y="42"/>
                      <a:pt x="1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202"/>
              <p:cNvSpPr>
                <a:spLocks/>
              </p:cNvSpPr>
              <p:nvPr/>
            </p:nvSpPr>
            <p:spPr bwMode="auto">
              <a:xfrm>
                <a:off x="-1796" y="787"/>
                <a:ext cx="7" cy="3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0 w 3"/>
                  <a:gd name="T7" fmla="*/ 1 h 1"/>
                  <a:gd name="T8" fmla="*/ 0 w 3"/>
                  <a:gd name="T9" fmla="*/ 1 h 1"/>
                  <a:gd name="T10" fmla="*/ 3 w 3"/>
                  <a:gd name="T11" fmla="*/ 1 h 1"/>
                  <a:gd name="T12" fmla="*/ 2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203"/>
              <p:cNvSpPr>
                <a:spLocks/>
              </p:cNvSpPr>
              <p:nvPr/>
            </p:nvSpPr>
            <p:spPr bwMode="auto">
              <a:xfrm>
                <a:off x="-1787" y="749"/>
                <a:ext cx="424" cy="277"/>
              </a:xfrm>
              <a:custGeom>
                <a:avLst/>
                <a:gdLst>
                  <a:gd name="T0" fmla="*/ 60 w 210"/>
                  <a:gd name="T1" fmla="*/ 21 h 137"/>
                  <a:gd name="T2" fmla="*/ 35 w 210"/>
                  <a:gd name="T3" fmla="*/ 20 h 137"/>
                  <a:gd name="T4" fmla="*/ 34 w 210"/>
                  <a:gd name="T5" fmla="*/ 31 h 137"/>
                  <a:gd name="T6" fmla="*/ 23 w 210"/>
                  <a:gd name="T7" fmla="*/ 28 h 137"/>
                  <a:gd name="T8" fmla="*/ 19 w 210"/>
                  <a:gd name="T9" fmla="*/ 25 h 137"/>
                  <a:gd name="T10" fmla="*/ 20 w 210"/>
                  <a:gd name="T11" fmla="*/ 30 h 137"/>
                  <a:gd name="T12" fmla="*/ 26 w 210"/>
                  <a:gd name="T13" fmla="*/ 42 h 137"/>
                  <a:gd name="T14" fmla="*/ 29 w 210"/>
                  <a:gd name="T15" fmla="*/ 50 h 137"/>
                  <a:gd name="T16" fmla="*/ 41 w 210"/>
                  <a:gd name="T17" fmla="*/ 49 h 137"/>
                  <a:gd name="T18" fmla="*/ 45 w 210"/>
                  <a:gd name="T19" fmla="*/ 51 h 137"/>
                  <a:gd name="T20" fmla="*/ 42 w 210"/>
                  <a:gd name="T21" fmla="*/ 54 h 137"/>
                  <a:gd name="T22" fmla="*/ 27 w 210"/>
                  <a:gd name="T23" fmla="*/ 58 h 137"/>
                  <a:gd name="T24" fmla="*/ 39 w 210"/>
                  <a:gd name="T25" fmla="*/ 68 h 137"/>
                  <a:gd name="T26" fmla="*/ 17 w 210"/>
                  <a:gd name="T27" fmla="*/ 77 h 137"/>
                  <a:gd name="T28" fmla="*/ 2 w 210"/>
                  <a:gd name="T29" fmla="*/ 77 h 137"/>
                  <a:gd name="T30" fmla="*/ 29 w 210"/>
                  <a:gd name="T31" fmla="*/ 90 h 137"/>
                  <a:gd name="T32" fmla="*/ 37 w 210"/>
                  <a:gd name="T33" fmla="*/ 92 h 137"/>
                  <a:gd name="T34" fmla="*/ 39 w 210"/>
                  <a:gd name="T35" fmla="*/ 98 h 137"/>
                  <a:gd name="T36" fmla="*/ 38 w 210"/>
                  <a:gd name="T37" fmla="*/ 108 h 137"/>
                  <a:gd name="T38" fmla="*/ 55 w 210"/>
                  <a:gd name="T39" fmla="*/ 124 h 137"/>
                  <a:gd name="T40" fmla="*/ 93 w 210"/>
                  <a:gd name="T41" fmla="*/ 126 h 137"/>
                  <a:gd name="T42" fmla="*/ 113 w 210"/>
                  <a:gd name="T43" fmla="*/ 126 h 137"/>
                  <a:gd name="T44" fmla="*/ 137 w 210"/>
                  <a:gd name="T45" fmla="*/ 124 h 137"/>
                  <a:gd name="T46" fmla="*/ 150 w 210"/>
                  <a:gd name="T47" fmla="*/ 122 h 137"/>
                  <a:gd name="T48" fmla="*/ 163 w 210"/>
                  <a:gd name="T49" fmla="*/ 126 h 137"/>
                  <a:gd name="T50" fmla="*/ 180 w 210"/>
                  <a:gd name="T51" fmla="*/ 114 h 137"/>
                  <a:gd name="T52" fmla="*/ 187 w 210"/>
                  <a:gd name="T53" fmla="*/ 113 h 137"/>
                  <a:gd name="T54" fmla="*/ 191 w 210"/>
                  <a:gd name="T55" fmla="*/ 103 h 137"/>
                  <a:gd name="T56" fmla="*/ 190 w 210"/>
                  <a:gd name="T57" fmla="*/ 95 h 137"/>
                  <a:gd name="T58" fmla="*/ 201 w 210"/>
                  <a:gd name="T59" fmla="*/ 96 h 137"/>
                  <a:gd name="T60" fmla="*/ 207 w 210"/>
                  <a:gd name="T61" fmla="*/ 84 h 137"/>
                  <a:gd name="T62" fmla="*/ 193 w 210"/>
                  <a:gd name="T63" fmla="*/ 77 h 137"/>
                  <a:gd name="T64" fmla="*/ 190 w 210"/>
                  <a:gd name="T65" fmla="*/ 74 h 137"/>
                  <a:gd name="T66" fmla="*/ 198 w 210"/>
                  <a:gd name="T67" fmla="*/ 63 h 137"/>
                  <a:gd name="T68" fmla="*/ 189 w 210"/>
                  <a:gd name="T69" fmla="*/ 60 h 137"/>
                  <a:gd name="T70" fmla="*/ 200 w 210"/>
                  <a:gd name="T71" fmla="*/ 48 h 137"/>
                  <a:gd name="T72" fmla="*/ 191 w 210"/>
                  <a:gd name="T73" fmla="*/ 42 h 137"/>
                  <a:gd name="T74" fmla="*/ 185 w 210"/>
                  <a:gd name="T75" fmla="*/ 25 h 137"/>
                  <a:gd name="T76" fmla="*/ 180 w 210"/>
                  <a:gd name="T77" fmla="*/ 14 h 137"/>
                  <a:gd name="T78" fmla="*/ 176 w 210"/>
                  <a:gd name="T79" fmla="*/ 24 h 137"/>
                  <a:gd name="T80" fmla="*/ 171 w 210"/>
                  <a:gd name="T81" fmla="*/ 32 h 137"/>
                  <a:gd name="T82" fmla="*/ 168 w 210"/>
                  <a:gd name="T83" fmla="*/ 39 h 137"/>
                  <a:gd name="T84" fmla="*/ 158 w 210"/>
                  <a:gd name="T85" fmla="*/ 22 h 137"/>
                  <a:gd name="T86" fmla="*/ 144 w 210"/>
                  <a:gd name="T87" fmla="*/ 33 h 137"/>
                  <a:gd name="T88" fmla="*/ 141 w 210"/>
                  <a:gd name="T89" fmla="*/ 27 h 137"/>
                  <a:gd name="T90" fmla="*/ 135 w 210"/>
                  <a:gd name="T91" fmla="*/ 33 h 137"/>
                  <a:gd name="T92" fmla="*/ 134 w 210"/>
                  <a:gd name="T93" fmla="*/ 39 h 137"/>
                  <a:gd name="T94" fmla="*/ 133 w 210"/>
                  <a:gd name="T95" fmla="*/ 43 h 137"/>
                  <a:gd name="T96" fmla="*/ 131 w 210"/>
                  <a:gd name="T97" fmla="*/ 48 h 137"/>
                  <a:gd name="T98" fmla="*/ 127 w 210"/>
                  <a:gd name="T99" fmla="*/ 42 h 137"/>
                  <a:gd name="T100" fmla="*/ 127 w 210"/>
                  <a:gd name="T101" fmla="*/ 31 h 137"/>
                  <a:gd name="T102" fmla="*/ 126 w 210"/>
                  <a:gd name="T103" fmla="*/ 15 h 137"/>
                  <a:gd name="T104" fmla="*/ 123 w 210"/>
                  <a:gd name="T105" fmla="*/ 10 h 137"/>
                  <a:gd name="T106" fmla="*/ 113 w 210"/>
                  <a:gd name="T107" fmla="*/ 10 h 137"/>
                  <a:gd name="T108" fmla="*/ 102 w 210"/>
                  <a:gd name="T109" fmla="*/ 24 h 137"/>
                  <a:gd name="T110" fmla="*/ 77 w 210"/>
                  <a:gd name="T111" fmla="*/ 26 h 137"/>
                  <a:gd name="T112" fmla="*/ 59 w 210"/>
                  <a:gd name="T113" fmla="*/ 3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137">
                    <a:moveTo>
                      <a:pt x="59" y="36"/>
                    </a:moveTo>
                    <a:cubicBezTo>
                      <a:pt x="58" y="36"/>
                      <a:pt x="57" y="35"/>
                      <a:pt x="56" y="34"/>
                    </a:cubicBezTo>
                    <a:cubicBezTo>
                      <a:pt x="55" y="32"/>
                      <a:pt x="56" y="29"/>
                      <a:pt x="57" y="26"/>
                    </a:cubicBezTo>
                    <a:cubicBezTo>
                      <a:pt x="57" y="26"/>
                      <a:pt x="58" y="25"/>
                      <a:pt x="58" y="25"/>
                    </a:cubicBezTo>
                    <a:cubicBezTo>
                      <a:pt x="58" y="23"/>
                      <a:pt x="59" y="22"/>
                      <a:pt x="60" y="21"/>
                    </a:cubicBezTo>
                    <a:cubicBezTo>
                      <a:pt x="58" y="21"/>
                      <a:pt x="57" y="21"/>
                      <a:pt x="56" y="19"/>
                    </a:cubicBezTo>
                    <a:cubicBezTo>
                      <a:pt x="56" y="19"/>
                      <a:pt x="55" y="18"/>
                      <a:pt x="55" y="17"/>
                    </a:cubicBezTo>
                    <a:cubicBezTo>
                      <a:pt x="54" y="18"/>
                      <a:pt x="51" y="18"/>
                      <a:pt x="50" y="17"/>
                    </a:cubicBezTo>
                    <a:cubicBezTo>
                      <a:pt x="49" y="17"/>
                      <a:pt x="49" y="17"/>
                      <a:pt x="48" y="17"/>
                    </a:cubicBezTo>
                    <a:cubicBezTo>
                      <a:pt x="44" y="17"/>
                      <a:pt x="39" y="18"/>
                      <a:pt x="35" y="20"/>
                    </a:cubicBezTo>
                    <a:cubicBezTo>
                      <a:pt x="37" y="22"/>
                      <a:pt x="38" y="23"/>
                      <a:pt x="39" y="24"/>
                    </a:cubicBezTo>
                    <a:cubicBezTo>
                      <a:pt x="40" y="23"/>
                      <a:pt x="41" y="23"/>
                      <a:pt x="42" y="23"/>
                    </a:cubicBezTo>
                    <a:cubicBezTo>
                      <a:pt x="44" y="22"/>
                      <a:pt x="48" y="20"/>
                      <a:pt x="50" y="23"/>
                    </a:cubicBezTo>
                    <a:cubicBezTo>
                      <a:pt x="53" y="27"/>
                      <a:pt x="54" y="31"/>
                      <a:pt x="52" y="34"/>
                    </a:cubicBezTo>
                    <a:cubicBezTo>
                      <a:pt x="49" y="37"/>
                      <a:pt x="43" y="35"/>
                      <a:pt x="34" y="31"/>
                    </a:cubicBezTo>
                    <a:cubicBezTo>
                      <a:pt x="33" y="30"/>
                      <a:pt x="31" y="29"/>
                      <a:pt x="29" y="29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6"/>
                      <a:pt x="23" y="25"/>
                      <a:pt x="24" y="2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4"/>
                      <a:pt x="21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6"/>
                      <a:pt x="17" y="27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8" y="30"/>
                      <a:pt x="19" y="30"/>
                      <a:pt x="20" y="30"/>
                    </a:cubicBezTo>
                    <a:cubicBezTo>
                      <a:pt x="21" y="31"/>
                      <a:pt x="22" y="32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2"/>
                      <a:pt x="25" y="32"/>
                      <a:pt x="27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9" y="38"/>
                      <a:pt x="28" y="40"/>
                      <a:pt x="26" y="42"/>
                    </a:cubicBezTo>
                    <a:cubicBezTo>
                      <a:pt x="25" y="42"/>
                      <a:pt x="25" y="43"/>
                      <a:pt x="25" y="43"/>
                    </a:cubicBezTo>
                    <a:cubicBezTo>
                      <a:pt x="25" y="44"/>
                      <a:pt x="25" y="45"/>
                      <a:pt x="25" y="45"/>
                    </a:cubicBezTo>
                    <a:cubicBezTo>
                      <a:pt x="26" y="46"/>
                      <a:pt x="26" y="48"/>
                      <a:pt x="26" y="49"/>
                    </a:cubicBezTo>
                    <a:cubicBezTo>
                      <a:pt x="26" y="50"/>
                      <a:pt x="26" y="51"/>
                      <a:pt x="25" y="51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3" y="49"/>
                      <a:pt x="34" y="48"/>
                      <a:pt x="36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9" y="49"/>
                      <a:pt x="39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49"/>
                      <a:pt x="41" y="50"/>
                    </a:cubicBezTo>
                    <a:cubicBezTo>
                      <a:pt x="41" y="50"/>
                      <a:pt x="42" y="50"/>
                      <a:pt x="42" y="50"/>
                    </a:cubicBezTo>
                    <a:cubicBezTo>
                      <a:pt x="42" y="50"/>
                      <a:pt x="42" y="50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3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1" y="55"/>
                    </a:cubicBezTo>
                    <a:cubicBezTo>
                      <a:pt x="39" y="56"/>
                      <a:pt x="36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29" y="57"/>
                      <a:pt x="28" y="57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8" y="59"/>
                      <a:pt x="28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6" y="62"/>
                      <a:pt x="40" y="65"/>
                      <a:pt x="39" y="68"/>
                    </a:cubicBezTo>
                    <a:cubicBezTo>
                      <a:pt x="38" y="69"/>
                      <a:pt x="36" y="70"/>
                      <a:pt x="35" y="70"/>
                    </a:cubicBezTo>
                    <a:cubicBezTo>
                      <a:pt x="33" y="69"/>
                      <a:pt x="32" y="69"/>
                      <a:pt x="30" y="68"/>
                    </a:cubicBezTo>
                    <a:cubicBezTo>
                      <a:pt x="29" y="68"/>
                      <a:pt x="28" y="67"/>
                      <a:pt x="27" y="67"/>
                    </a:cubicBezTo>
                    <a:cubicBezTo>
                      <a:pt x="25" y="67"/>
                      <a:pt x="24" y="68"/>
                      <a:pt x="24" y="68"/>
                    </a:cubicBezTo>
                    <a:cubicBezTo>
                      <a:pt x="25" y="72"/>
                      <a:pt x="23" y="75"/>
                      <a:pt x="17" y="77"/>
                    </a:cubicBezTo>
                    <a:cubicBezTo>
                      <a:pt x="15" y="78"/>
                      <a:pt x="12" y="78"/>
                      <a:pt x="10" y="77"/>
                    </a:cubicBezTo>
                    <a:cubicBezTo>
                      <a:pt x="9" y="77"/>
                      <a:pt x="9" y="77"/>
                      <a:pt x="8" y="76"/>
                    </a:cubicBezTo>
                    <a:cubicBezTo>
                      <a:pt x="7" y="78"/>
                      <a:pt x="6" y="78"/>
                      <a:pt x="5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6"/>
                      <a:pt x="2" y="76"/>
                    </a:cubicBezTo>
                    <a:cubicBezTo>
                      <a:pt x="1" y="76"/>
                      <a:pt x="1" y="77"/>
                      <a:pt x="0" y="77"/>
                    </a:cubicBezTo>
                    <a:cubicBezTo>
                      <a:pt x="7" y="81"/>
                      <a:pt x="22" y="88"/>
                      <a:pt x="23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6" y="88"/>
                      <a:pt x="28" y="89"/>
                      <a:pt x="29" y="90"/>
                    </a:cubicBezTo>
                    <a:cubicBezTo>
                      <a:pt x="30" y="91"/>
                      <a:pt x="31" y="93"/>
                      <a:pt x="32" y="95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3" y="94"/>
                      <a:pt x="34" y="94"/>
                      <a:pt x="36" y="94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8" y="94"/>
                      <a:pt x="38" y="95"/>
                      <a:pt x="39" y="95"/>
                    </a:cubicBezTo>
                    <a:cubicBezTo>
                      <a:pt x="39" y="96"/>
                      <a:pt x="39" y="97"/>
                      <a:pt x="39" y="98"/>
                    </a:cubicBezTo>
                    <a:cubicBezTo>
                      <a:pt x="40" y="97"/>
                      <a:pt x="41" y="98"/>
                      <a:pt x="42" y="98"/>
                    </a:cubicBezTo>
                    <a:cubicBezTo>
                      <a:pt x="44" y="99"/>
                      <a:pt x="44" y="100"/>
                      <a:pt x="44" y="101"/>
                    </a:cubicBezTo>
                    <a:cubicBezTo>
                      <a:pt x="44" y="104"/>
                      <a:pt x="42" y="105"/>
                      <a:pt x="40" y="106"/>
                    </a:cubicBezTo>
                    <a:cubicBezTo>
                      <a:pt x="39" y="106"/>
                      <a:pt x="39" y="106"/>
                      <a:pt x="39" y="106"/>
                    </a:cubicBezTo>
                    <a:cubicBezTo>
                      <a:pt x="39" y="107"/>
                      <a:pt x="38" y="107"/>
                      <a:pt x="38" y="108"/>
                    </a:cubicBezTo>
                    <a:cubicBezTo>
                      <a:pt x="38" y="108"/>
                      <a:pt x="38" y="108"/>
                      <a:pt x="38" y="109"/>
                    </a:cubicBezTo>
                    <a:cubicBezTo>
                      <a:pt x="39" y="110"/>
                      <a:pt x="39" y="111"/>
                      <a:pt x="39" y="112"/>
                    </a:cubicBezTo>
                    <a:cubicBezTo>
                      <a:pt x="40" y="114"/>
                      <a:pt x="41" y="115"/>
                      <a:pt x="44" y="115"/>
                    </a:cubicBezTo>
                    <a:cubicBezTo>
                      <a:pt x="46" y="116"/>
                      <a:pt x="49" y="117"/>
                      <a:pt x="51" y="118"/>
                    </a:cubicBezTo>
                    <a:cubicBezTo>
                      <a:pt x="52" y="120"/>
                      <a:pt x="54" y="122"/>
                      <a:pt x="55" y="124"/>
                    </a:cubicBezTo>
                    <a:cubicBezTo>
                      <a:pt x="58" y="128"/>
                      <a:pt x="62" y="134"/>
                      <a:pt x="66" y="135"/>
                    </a:cubicBezTo>
                    <a:cubicBezTo>
                      <a:pt x="71" y="136"/>
                      <a:pt x="77" y="137"/>
                      <a:pt x="83" y="136"/>
                    </a:cubicBezTo>
                    <a:cubicBezTo>
                      <a:pt x="83" y="135"/>
                      <a:pt x="83" y="135"/>
                      <a:pt x="83" y="135"/>
                    </a:cubicBezTo>
                    <a:cubicBezTo>
                      <a:pt x="83" y="132"/>
                      <a:pt x="85" y="129"/>
                      <a:pt x="88" y="127"/>
                    </a:cubicBezTo>
                    <a:cubicBezTo>
                      <a:pt x="89" y="126"/>
                      <a:pt x="91" y="126"/>
                      <a:pt x="93" y="126"/>
                    </a:cubicBezTo>
                    <a:cubicBezTo>
                      <a:pt x="95" y="127"/>
                      <a:pt x="98" y="128"/>
                      <a:pt x="101" y="128"/>
                    </a:cubicBezTo>
                    <a:cubicBezTo>
                      <a:pt x="103" y="128"/>
                      <a:pt x="105" y="128"/>
                      <a:pt x="107" y="129"/>
                    </a:cubicBezTo>
                    <a:cubicBezTo>
                      <a:pt x="108" y="129"/>
                      <a:pt x="108" y="129"/>
                      <a:pt x="109" y="130"/>
                    </a:cubicBezTo>
                    <a:cubicBezTo>
                      <a:pt x="109" y="128"/>
                      <a:pt x="111" y="126"/>
                      <a:pt x="113" y="126"/>
                    </a:cubicBezTo>
                    <a:cubicBezTo>
                      <a:pt x="113" y="126"/>
                      <a:pt x="113" y="126"/>
                      <a:pt x="113" y="126"/>
                    </a:cubicBezTo>
                    <a:cubicBezTo>
                      <a:pt x="115" y="126"/>
                      <a:pt x="118" y="127"/>
                      <a:pt x="119" y="130"/>
                    </a:cubicBezTo>
                    <a:cubicBezTo>
                      <a:pt x="120" y="130"/>
                      <a:pt x="120" y="131"/>
                      <a:pt x="121" y="132"/>
                    </a:cubicBezTo>
                    <a:cubicBezTo>
                      <a:pt x="121" y="132"/>
                      <a:pt x="121" y="132"/>
                      <a:pt x="121" y="131"/>
                    </a:cubicBezTo>
                    <a:cubicBezTo>
                      <a:pt x="123" y="130"/>
                      <a:pt x="125" y="129"/>
                      <a:pt x="127" y="128"/>
                    </a:cubicBezTo>
                    <a:cubicBezTo>
                      <a:pt x="130" y="126"/>
                      <a:pt x="133" y="125"/>
                      <a:pt x="137" y="124"/>
                    </a:cubicBezTo>
                    <a:cubicBezTo>
                      <a:pt x="139" y="123"/>
                      <a:pt x="142" y="123"/>
                      <a:pt x="145" y="124"/>
                    </a:cubicBezTo>
                    <a:cubicBezTo>
                      <a:pt x="146" y="124"/>
                      <a:pt x="147" y="124"/>
                      <a:pt x="148" y="124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0" y="120"/>
                      <a:pt x="150" y="118"/>
                      <a:pt x="151" y="117"/>
                    </a:cubicBezTo>
                    <a:cubicBezTo>
                      <a:pt x="152" y="116"/>
                      <a:pt x="153" y="116"/>
                      <a:pt x="155" y="116"/>
                    </a:cubicBezTo>
                    <a:cubicBezTo>
                      <a:pt x="159" y="117"/>
                      <a:pt x="162" y="121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4" y="124"/>
                      <a:pt x="166" y="123"/>
                      <a:pt x="168" y="123"/>
                    </a:cubicBezTo>
                    <a:cubicBezTo>
                      <a:pt x="169" y="122"/>
                      <a:pt x="170" y="122"/>
                      <a:pt x="171" y="123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71" y="119"/>
                      <a:pt x="172" y="117"/>
                      <a:pt x="173" y="115"/>
                    </a:cubicBezTo>
                    <a:cubicBezTo>
                      <a:pt x="175" y="114"/>
                      <a:pt x="178" y="113"/>
                      <a:pt x="180" y="114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78" y="111"/>
                      <a:pt x="176" y="108"/>
                      <a:pt x="178" y="105"/>
                    </a:cubicBezTo>
                    <a:cubicBezTo>
                      <a:pt x="179" y="104"/>
                      <a:pt x="181" y="104"/>
                      <a:pt x="182" y="104"/>
                    </a:cubicBezTo>
                    <a:cubicBezTo>
                      <a:pt x="185" y="105"/>
                      <a:pt x="185" y="107"/>
                      <a:pt x="186" y="110"/>
                    </a:cubicBezTo>
                    <a:cubicBezTo>
                      <a:pt x="186" y="111"/>
                      <a:pt x="186" y="112"/>
                      <a:pt x="187" y="113"/>
                    </a:cubicBezTo>
                    <a:cubicBezTo>
                      <a:pt x="188" y="112"/>
                      <a:pt x="189" y="112"/>
                      <a:pt x="191" y="111"/>
                    </a:cubicBezTo>
                    <a:cubicBezTo>
                      <a:pt x="192" y="110"/>
                      <a:pt x="192" y="110"/>
                      <a:pt x="192" y="110"/>
                    </a:cubicBezTo>
                    <a:cubicBezTo>
                      <a:pt x="191" y="109"/>
                      <a:pt x="190" y="108"/>
                      <a:pt x="189" y="106"/>
                    </a:cubicBezTo>
                    <a:cubicBezTo>
                      <a:pt x="189" y="105"/>
                      <a:pt x="190" y="104"/>
                      <a:pt x="191" y="103"/>
                    </a:cubicBezTo>
                    <a:cubicBezTo>
                      <a:pt x="191" y="103"/>
                      <a:pt x="191" y="103"/>
                      <a:pt x="191" y="103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0" y="100"/>
                      <a:pt x="190" y="100"/>
                      <a:pt x="190" y="100"/>
                    </a:cubicBezTo>
                    <a:cubicBezTo>
                      <a:pt x="188" y="99"/>
                      <a:pt x="188" y="97"/>
                      <a:pt x="190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194" y="92"/>
                      <a:pt x="202" y="101"/>
                      <a:pt x="202" y="101"/>
                    </a:cubicBez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7" y="100"/>
                      <a:pt x="208" y="98"/>
                      <a:pt x="208" y="98"/>
                    </a:cubicBezTo>
                    <a:cubicBezTo>
                      <a:pt x="205" y="97"/>
                      <a:pt x="203" y="96"/>
                      <a:pt x="201" y="96"/>
                    </a:cubicBezTo>
                    <a:cubicBezTo>
                      <a:pt x="199" y="96"/>
                      <a:pt x="198" y="95"/>
                      <a:pt x="197" y="94"/>
                    </a:cubicBezTo>
                    <a:cubicBezTo>
                      <a:pt x="196" y="93"/>
                      <a:pt x="196" y="92"/>
                      <a:pt x="196" y="91"/>
                    </a:cubicBezTo>
                    <a:cubicBezTo>
                      <a:pt x="196" y="89"/>
                      <a:pt x="197" y="87"/>
                      <a:pt x="199" y="86"/>
                    </a:cubicBezTo>
                    <a:cubicBezTo>
                      <a:pt x="201" y="85"/>
                      <a:pt x="202" y="85"/>
                      <a:pt x="204" y="85"/>
                    </a:cubicBezTo>
                    <a:cubicBezTo>
                      <a:pt x="205" y="85"/>
                      <a:pt x="206" y="84"/>
                      <a:pt x="207" y="84"/>
                    </a:cubicBezTo>
                    <a:cubicBezTo>
                      <a:pt x="210" y="82"/>
                      <a:pt x="209" y="79"/>
                      <a:pt x="208" y="76"/>
                    </a:cubicBezTo>
                    <a:cubicBezTo>
                      <a:pt x="207" y="76"/>
                      <a:pt x="206" y="76"/>
                      <a:pt x="205" y="75"/>
                    </a:cubicBezTo>
                    <a:cubicBezTo>
                      <a:pt x="204" y="74"/>
                      <a:pt x="203" y="73"/>
                      <a:pt x="202" y="72"/>
                    </a:cubicBezTo>
                    <a:cubicBezTo>
                      <a:pt x="202" y="72"/>
                      <a:pt x="201" y="72"/>
                      <a:pt x="201" y="73"/>
                    </a:cubicBezTo>
                    <a:cubicBezTo>
                      <a:pt x="199" y="75"/>
                      <a:pt x="197" y="78"/>
                      <a:pt x="193" y="77"/>
                    </a:cubicBezTo>
                    <a:cubicBezTo>
                      <a:pt x="192" y="76"/>
                      <a:pt x="192" y="76"/>
                      <a:pt x="192" y="76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90" y="74"/>
                      <a:pt x="190" y="74"/>
                      <a:pt x="190" y="74"/>
                    </a:cubicBez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0"/>
                      <a:pt x="193" y="68"/>
                      <a:pt x="198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8" y="65"/>
                      <a:pt x="198" y="65"/>
                      <a:pt x="198" y="64"/>
                    </a:cubicBezTo>
                    <a:cubicBezTo>
                      <a:pt x="198" y="64"/>
                      <a:pt x="198" y="63"/>
                      <a:pt x="198" y="63"/>
                    </a:cubicBezTo>
                    <a:cubicBezTo>
                      <a:pt x="197" y="63"/>
                      <a:pt x="196" y="62"/>
                      <a:pt x="195" y="62"/>
                    </a:cubicBezTo>
                    <a:cubicBezTo>
                      <a:pt x="195" y="62"/>
                      <a:pt x="195" y="62"/>
                      <a:pt x="195" y="62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0" y="61"/>
                      <a:pt x="190" y="61"/>
                      <a:pt x="190" y="61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90" y="58"/>
                      <a:pt x="190" y="58"/>
                      <a:pt x="190" y="58"/>
                    </a:cubicBezTo>
                    <a:cubicBezTo>
                      <a:pt x="190" y="57"/>
                      <a:pt x="191" y="57"/>
                      <a:pt x="191" y="56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200" y="51"/>
                      <a:pt x="201" y="48"/>
                      <a:pt x="201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200" y="47"/>
                      <a:pt x="199" y="47"/>
                      <a:pt x="198" y="47"/>
                    </a:cubicBezTo>
                    <a:cubicBezTo>
                      <a:pt x="196" y="47"/>
                      <a:pt x="194" y="47"/>
                      <a:pt x="193" y="46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91" y="43"/>
                      <a:pt x="191" y="43"/>
                      <a:pt x="191" y="43"/>
                    </a:cubicBezTo>
                    <a:cubicBezTo>
                      <a:pt x="191" y="43"/>
                      <a:pt x="191" y="42"/>
                      <a:pt x="191" y="42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0"/>
                      <a:pt x="191" y="40"/>
                      <a:pt x="191" y="39"/>
                    </a:cubicBezTo>
                    <a:cubicBezTo>
                      <a:pt x="190" y="39"/>
                      <a:pt x="190" y="39"/>
                      <a:pt x="189" y="39"/>
                    </a:cubicBezTo>
                    <a:cubicBezTo>
                      <a:pt x="185" y="36"/>
                      <a:pt x="182" y="34"/>
                      <a:pt x="182" y="32"/>
                    </a:cubicBezTo>
                    <a:cubicBezTo>
                      <a:pt x="182" y="29"/>
                      <a:pt x="183" y="27"/>
                      <a:pt x="185" y="25"/>
                    </a:cubicBezTo>
                    <a:cubicBezTo>
                      <a:pt x="186" y="25"/>
                      <a:pt x="186" y="24"/>
                      <a:pt x="186" y="24"/>
                    </a:cubicBezTo>
                    <a:cubicBezTo>
                      <a:pt x="185" y="23"/>
                      <a:pt x="184" y="22"/>
                      <a:pt x="183" y="21"/>
                    </a:cubicBezTo>
                    <a:cubicBezTo>
                      <a:pt x="182" y="19"/>
                      <a:pt x="182" y="17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82" y="15"/>
                      <a:pt x="181" y="15"/>
                      <a:pt x="180" y="14"/>
                    </a:cubicBezTo>
                    <a:cubicBezTo>
                      <a:pt x="179" y="14"/>
                      <a:pt x="178" y="13"/>
                      <a:pt x="177" y="13"/>
                    </a:cubicBezTo>
                    <a:cubicBezTo>
                      <a:pt x="177" y="14"/>
                      <a:pt x="177" y="15"/>
                      <a:pt x="177" y="16"/>
                    </a:cubicBezTo>
                    <a:cubicBezTo>
                      <a:pt x="177" y="16"/>
                      <a:pt x="177" y="17"/>
                      <a:pt x="176" y="18"/>
                    </a:cubicBezTo>
                    <a:cubicBezTo>
                      <a:pt x="177" y="18"/>
                      <a:pt x="177" y="18"/>
                      <a:pt x="176" y="19"/>
                    </a:cubicBezTo>
                    <a:cubicBezTo>
                      <a:pt x="177" y="20"/>
                      <a:pt x="177" y="22"/>
                      <a:pt x="176" y="24"/>
                    </a:cubicBezTo>
                    <a:cubicBezTo>
                      <a:pt x="176" y="25"/>
                      <a:pt x="175" y="26"/>
                      <a:pt x="173" y="27"/>
                    </a:cubicBezTo>
                    <a:cubicBezTo>
                      <a:pt x="173" y="27"/>
                      <a:pt x="173" y="27"/>
                      <a:pt x="173" y="27"/>
                    </a:cubicBezTo>
                    <a:cubicBezTo>
                      <a:pt x="173" y="28"/>
                      <a:pt x="173" y="28"/>
                      <a:pt x="173" y="28"/>
                    </a:cubicBezTo>
                    <a:cubicBezTo>
                      <a:pt x="174" y="29"/>
                      <a:pt x="173" y="31"/>
                      <a:pt x="171" y="32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69" y="33"/>
                      <a:pt x="169" y="33"/>
                      <a:pt x="169" y="33"/>
                    </a:cubicBezTo>
                    <a:cubicBezTo>
                      <a:pt x="168" y="32"/>
                      <a:pt x="168" y="32"/>
                      <a:pt x="168" y="32"/>
                    </a:cubicBezTo>
                    <a:cubicBezTo>
                      <a:pt x="168" y="32"/>
                      <a:pt x="168" y="32"/>
                      <a:pt x="168" y="32"/>
                    </a:cubicBezTo>
                    <a:cubicBezTo>
                      <a:pt x="168" y="32"/>
                      <a:pt x="168" y="32"/>
                      <a:pt x="168" y="32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65" y="33"/>
                      <a:pt x="165" y="33"/>
                      <a:pt x="165" y="33"/>
                    </a:cubicBezTo>
                    <a:cubicBezTo>
                      <a:pt x="165" y="33"/>
                      <a:pt x="165" y="33"/>
                      <a:pt x="165" y="33"/>
                    </a:cubicBezTo>
                    <a:cubicBezTo>
                      <a:pt x="165" y="33"/>
                      <a:pt x="165" y="33"/>
                      <a:pt x="164" y="32"/>
                    </a:cubicBezTo>
                    <a:cubicBezTo>
                      <a:pt x="162" y="31"/>
                      <a:pt x="160" y="28"/>
                      <a:pt x="160" y="25"/>
                    </a:cubicBezTo>
                    <a:cubicBezTo>
                      <a:pt x="159" y="24"/>
                      <a:pt x="159" y="23"/>
                      <a:pt x="158" y="22"/>
                    </a:cubicBezTo>
                    <a:cubicBezTo>
                      <a:pt x="158" y="22"/>
                      <a:pt x="155" y="23"/>
                      <a:pt x="151" y="29"/>
                    </a:cubicBezTo>
                    <a:cubicBezTo>
                      <a:pt x="150" y="32"/>
                      <a:pt x="148" y="32"/>
                      <a:pt x="147" y="32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7" y="33"/>
                      <a:pt x="147" y="33"/>
                      <a:pt x="147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1" y="29"/>
                      <a:pt x="141" y="28"/>
                      <a:pt x="141" y="28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1" y="27"/>
                      <a:pt x="141" y="26"/>
                      <a:pt x="141" y="26"/>
                    </a:cubicBezTo>
                    <a:cubicBezTo>
                      <a:pt x="141" y="23"/>
                      <a:pt x="141" y="16"/>
                      <a:pt x="139" y="15"/>
                    </a:cubicBezTo>
                    <a:cubicBezTo>
                      <a:pt x="139" y="15"/>
                      <a:pt x="138" y="14"/>
                      <a:pt x="138" y="15"/>
                    </a:cubicBezTo>
                    <a:cubicBezTo>
                      <a:pt x="137" y="16"/>
                      <a:pt x="136" y="26"/>
                      <a:pt x="135" y="29"/>
                    </a:cubicBezTo>
                    <a:cubicBezTo>
                      <a:pt x="135" y="31"/>
                      <a:pt x="135" y="32"/>
                      <a:pt x="135" y="33"/>
                    </a:cubicBezTo>
                    <a:cubicBezTo>
                      <a:pt x="135" y="33"/>
                      <a:pt x="135" y="33"/>
                      <a:pt x="135" y="34"/>
                    </a:cubicBezTo>
                    <a:cubicBezTo>
                      <a:pt x="135" y="34"/>
                      <a:pt x="135" y="35"/>
                      <a:pt x="135" y="36"/>
                    </a:cubicBezTo>
                    <a:cubicBezTo>
                      <a:pt x="135" y="36"/>
                      <a:pt x="135" y="37"/>
                      <a:pt x="135" y="37"/>
                    </a:cubicBezTo>
                    <a:cubicBezTo>
                      <a:pt x="135" y="37"/>
                      <a:pt x="135" y="38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4" y="41"/>
                      <a:pt x="134" y="42"/>
                      <a:pt x="134" y="42"/>
                    </a:cubicBezTo>
                    <a:cubicBezTo>
                      <a:pt x="134" y="42"/>
                      <a:pt x="134" y="42"/>
                      <a:pt x="133" y="42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32" y="43"/>
                      <a:pt x="132" y="43"/>
                      <a:pt x="132" y="43"/>
                    </a:cubicBezTo>
                    <a:cubicBezTo>
                      <a:pt x="132" y="43"/>
                      <a:pt x="132" y="43"/>
                      <a:pt x="132" y="43"/>
                    </a:cubicBezTo>
                    <a:cubicBezTo>
                      <a:pt x="132" y="43"/>
                      <a:pt x="132" y="43"/>
                      <a:pt x="132" y="4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8" y="42"/>
                      <a:pt x="127" y="42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7" y="41"/>
                      <a:pt x="127" y="41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39"/>
                      <a:pt x="126" y="39"/>
                    </a:cubicBezTo>
                    <a:cubicBezTo>
                      <a:pt x="125" y="35"/>
                      <a:pt x="125" y="33"/>
                      <a:pt x="127" y="31"/>
                    </a:cubicBezTo>
                    <a:cubicBezTo>
                      <a:pt x="128" y="29"/>
                      <a:pt x="128" y="28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6" y="25"/>
                      <a:pt x="125" y="22"/>
                      <a:pt x="124" y="20"/>
                    </a:cubicBezTo>
                    <a:cubicBezTo>
                      <a:pt x="124" y="18"/>
                      <a:pt x="124" y="16"/>
                      <a:pt x="126" y="15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4"/>
                      <a:pt x="126" y="13"/>
                      <a:pt x="126" y="13"/>
                    </a:cubicBezTo>
                    <a:cubicBezTo>
                      <a:pt x="126" y="11"/>
                      <a:pt x="126" y="10"/>
                      <a:pt x="125" y="9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9"/>
                      <a:pt x="124" y="9"/>
                      <a:pt x="123" y="10"/>
                    </a:cubicBezTo>
                    <a:cubicBezTo>
                      <a:pt x="122" y="11"/>
                      <a:pt x="120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6" y="12"/>
                      <a:pt x="115" y="11"/>
                      <a:pt x="114" y="10"/>
                    </a:cubicBezTo>
                    <a:cubicBezTo>
                      <a:pt x="114" y="10"/>
                      <a:pt x="114" y="10"/>
                      <a:pt x="113" y="10"/>
                    </a:cubicBezTo>
                    <a:cubicBezTo>
                      <a:pt x="112" y="10"/>
                      <a:pt x="112" y="11"/>
                      <a:pt x="112" y="12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1" y="14"/>
                      <a:pt x="111" y="15"/>
                      <a:pt x="111" y="17"/>
                    </a:cubicBezTo>
                    <a:cubicBezTo>
                      <a:pt x="111" y="21"/>
                      <a:pt x="112" y="24"/>
                      <a:pt x="109" y="26"/>
                    </a:cubicBezTo>
                    <a:cubicBezTo>
                      <a:pt x="106" y="27"/>
                      <a:pt x="103" y="25"/>
                      <a:pt x="102" y="24"/>
                    </a:cubicBezTo>
                    <a:cubicBezTo>
                      <a:pt x="98" y="20"/>
                      <a:pt x="98" y="14"/>
                      <a:pt x="99" y="9"/>
                    </a:cubicBezTo>
                    <a:cubicBezTo>
                      <a:pt x="99" y="3"/>
                      <a:pt x="99" y="1"/>
                      <a:pt x="96" y="0"/>
                    </a:cubicBezTo>
                    <a:cubicBezTo>
                      <a:pt x="96" y="2"/>
                      <a:pt x="95" y="4"/>
                      <a:pt x="95" y="5"/>
                    </a:cubicBezTo>
                    <a:cubicBezTo>
                      <a:pt x="95" y="11"/>
                      <a:pt x="93" y="16"/>
                      <a:pt x="90" y="20"/>
                    </a:cubicBezTo>
                    <a:cubicBezTo>
                      <a:pt x="90" y="20"/>
                      <a:pt x="82" y="29"/>
                      <a:pt x="77" y="26"/>
                    </a:cubicBezTo>
                    <a:cubicBezTo>
                      <a:pt x="74" y="25"/>
                      <a:pt x="74" y="22"/>
                      <a:pt x="75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9"/>
                      <a:pt x="72" y="22"/>
                      <a:pt x="72" y="24"/>
                    </a:cubicBezTo>
                    <a:cubicBezTo>
                      <a:pt x="69" y="30"/>
                      <a:pt x="67" y="38"/>
                      <a:pt x="5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Freeform 204"/>
              <p:cNvSpPr>
                <a:spLocks/>
              </p:cNvSpPr>
              <p:nvPr/>
            </p:nvSpPr>
            <p:spPr bwMode="auto">
              <a:xfrm>
                <a:off x="-1755" y="73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206"/>
            <p:cNvSpPr>
              <a:spLocks/>
            </p:cNvSpPr>
            <p:nvPr/>
          </p:nvSpPr>
          <p:spPr bwMode="auto">
            <a:xfrm>
              <a:off x="-1773" y="711"/>
              <a:ext cx="8" cy="8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3 h 4"/>
                <a:gd name="T4" fmla="*/ 4 w 4"/>
                <a:gd name="T5" fmla="*/ 4 h 4"/>
                <a:gd name="T6" fmla="*/ 1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7"/>
            <p:cNvSpPr>
              <a:spLocks/>
            </p:cNvSpPr>
            <p:nvPr/>
          </p:nvSpPr>
          <p:spPr bwMode="auto">
            <a:xfrm>
              <a:off x="-1676" y="668"/>
              <a:ext cx="10" cy="8"/>
            </a:xfrm>
            <a:custGeom>
              <a:avLst/>
              <a:gdLst>
                <a:gd name="T0" fmla="*/ 3 w 5"/>
                <a:gd name="T1" fmla="*/ 2 h 4"/>
                <a:gd name="T2" fmla="*/ 0 w 5"/>
                <a:gd name="T3" fmla="*/ 1 h 4"/>
                <a:gd name="T4" fmla="*/ 0 w 5"/>
                <a:gd name="T5" fmla="*/ 0 h 4"/>
                <a:gd name="T6" fmla="*/ 1 w 5"/>
                <a:gd name="T7" fmla="*/ 2 h 4"/>
                <a:gd name="T8" fmla="*/ 4 w 5"/>
                <a:gd name="T9" fmla="*/ 4 h 4"/>
                <a:gd name="T10" fmla="*/ 5 w 5"/>
                <a:gd name="T11" fmla="*/ 4 h 4"/>
                <a:gd name="T12" fmla="*/ 4 w 5"/>
                <a:gd name="T13" fmla="*/ 3 h 4"/>
                <a:gd name="T14" fmla="*/ 3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3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8"/>
            <p:cNvSpPr>
              <a:spLocks/>
            </p:cNvSpPr>
            <p:nvPr/>
          </p:nvSpPr>
          <p:spPr bwMode="auto">
            <a:xfrm>
              <a:off x="-1747" y="727"/>
              <a:ext cx="6" cy="6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9"/>
            <p:cNvSpPr>
              <a:spLocks/>
            </p:cNvSpPr>
            <p:nvPr/>
          </p:nvSpPr>
          <p:spPr bwMode="auto">
            <a:xfrm>
              <a:off x="-1721" y="721"/>
              <a:ext cx="27" cy="18"/>
            </a:xfrm>
            <a:custGeom>
              <a:avLst/>
              <a:gdLst>
                <a:gd name="T0" fmla="*/ 13 w 13"/>
                <a:gd name="T1" fmla="*/ 7 h 9"/>
                <a:gd name="T2" fmla="*/ 5 w 13"/>
                <a:gd name="T3" fmla="*/ 0 h 9"/>
                <a:gd name="T4" fmla="*/ 5 w 13"/>
                <a:gd name="T5" fmla="*/ 0 h 9"/>
                <a:gd name="T6" fmla="*/ 1 w 13"/>
                <a:gd name="T7" fmla="*/ 2 h 9"/>
                <a:gd name="T8" fmla="*/ 1 w 13"/>
                <a:gd name="T9" fmla="*/ 2 h 9"/>
                <a:gd name="T10" fmla="*/ 0 w 13"/>
                <a:gd name="T11" fmla="*/ 4 h 9"/>
                <a:gd name="T12" fmla="*/ 0 w 13"/>
                <a:gd name="T13" fmla="*/ 5 h 9"/>
                <a:gd name="T14" fmla="*/ 0 w 13"/>
                <a:gd name="T15" fmla="*/ 5 h 9"/>
                <a:gd name="T16" fmla="*/ 0 w 13"/>
                <a:gd name="T17" fmla="*/ 6 h 9"/>
                <a:gd name="T18" fmla="*/ 1 w 13"/>
                <a:gd name="T19" fmla="*/ 6 h 9"/>
                <a:gd name="T20" fmla="*/ 3 w 13"/>
                <a:gd name="T21" fmla="*/ 6 h 9"/>
                <a:gd name="T22" fmla="*/ 4 w 13"/>
                <a:gd name="T23" fmla="*/ 6 h 9"/>
                <a:gd name="T24" fmla="*/ 4 w 13"/>
                <a:gd name="T25" fmla="*/ 6 h 9"/>
                <a:gd name="T26" fmla="*/ 5 w 13"/>
                <a:gd name="T27" fmla="*/ 6 h 9"/>
                <a:gd name="T28" fmla="*/ 6 w 13"/>
                <a:gd name="T29" fmla="*/ 6 h 9"/>
                <a:gd name="T30" fmla="*/ 7 w 13"/>
                <a:gd name="T31" fmla="*/ 5 h 9"/>
                <a:gd name="T32" fmla="*/ 7 w 13"/>
                <a:gd name="T33" fmla="*/ 7 h 9"/>
                <a:gd name="T34" fmla="*/ 7 w 13"/>
                <a:gd name="T35" fmla="*/ 7 h 9"/>
                <a:gd name="T36" fmla="*/ 8 w 13"/>
                <a:gd name="T37" fmla="*/ 9 h 9"/>
                <a:gd name="T38" fmla="*/ 9 w 13"/>
                <a:gd name="T39" fmla="*/ 9 h 9"/>
                <a:gd name="T40" fmla="*/ 9 w 13"/>
                <a:gd name="T41" fmla="*/ 8 h 9"/>
                <a:gd name="T42" fmla="*/ 10 w 13"/>
                <a:gd name="T43" fmla="*/ 8 h 9"/>
                <a:gd name="T44" fmla="*/ 11 w 13"/>
                <a:gd name="T45" fmla="*/ 8 h 9"/>
                <a:gd name="T46" fmla="*/ 11 w 13"/>
                <a:gd name="T47" fmla="*/ 7 h 9"/>
                <a:gd name="T48" fmla="*/ 12 w 13"/>
                <a:gd name="T49" fmla="*/ 7 h 9"/>
                <a:gd name="T50" fmla="*/ 13 w 13"/>
                <a:gd name="T5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9">
                  <a:moveTo>
                    <a:pt x="13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0"/>
            <p:cNvSpPr>
              <a:spLocks/>
            </p:cNvSpPr>
            <p:nvPr/>
          </p:nvSpPr>
          <p:spPr bwMode="auto">
            <a:xfrm>
              <a:off x="-1674" y="692"/>
              <a:ext cx="18" cy="13"/>
            </a:xfrm>
            <a:custGeom>
              <a:avLst/>
              <a:gdLst>
                <a:gd name="T0" fmla="*/ 5 w 9"/>
                <a:gd name="T1" fmla="*/ 6 h 6"/>
                <a:gd name="T2" fmla="*/ 9 w 9"/>
                <a:gd name="T3" fmla="*/ 5 h 6"/>
                <a:gd name="T4" fmla="*/ 9 w 9"/>
                <a:gd name="T5" fmla="*/ 3 h 6"/>
                <a:gd name="T6" fmla="*/ 9 w 9"/>
                <a:gd name="T7" fmla="*/ 3 h 6"/>
                <a:gd name="T8" fmla="*/ 7 w 9"/>
                <a:gd name="T9" fmla="*/ 2 h 6"/>
                <a:gd name="T10" fmla="*/ 7 w 9"/>
                <a:gd name="T11" fmla="*/ 2 h 6"/>
                <a:gd name="T12" fmla="*/ 2 w 9"/>
                <a:gd name="T13" fmla="*/ 0 h 6"/>
                <a:gd name="T14" fmla="*/ 0 w 9"/>
                <a:gd name="T15" fmla="*/ 0 h 6"/>
                <a:gd name="T16" fmla="*/ 0 w 9"/>
                <a:gd name="T17" fmla="*/ 0 h 6"/>
                <a:gd name="T18" fmla="*/ 1 w 9"/>
                <a:gd name="T19" fmla="*/ 3 h 6"/>
                <a:gd name="T20" fmla="*/ 3 w 9"/>
                <a:gd name="T21" fmla="*/ 3 h 6"/>
                <a:gd name="T22" fmla="*/ 3 w 9"/>
                <a:gd name="T23" fmla="*/ 3 h 6"/>
                <a:gd name="T24" fmla="*/ 3 w 9"/>
                <a:gd name="T25" fmla="*/ 2 h 6"/>
                <a:gd name="T26" fmla="*/ 3 w 9"/>
                <a:gd name="T27" fmla="*/ 3 h 6"/>
                <a:gd name="T28" fmla="*/ 4 w 9"/>
                <a:gd name="T29" fmla="*/ 4 h 6"/>
                <a:gd name="T30" fmla="*/ 4 w 9"/>
                <a:gd name="T31" fmla="*/ 4 h 6"/>
                <a:gd name="T32" fmla="*/ 4 w 9"/>
                <a:gd name="T33" fmla="*/ 4 h 6"/>
                <a:gd name="T34" fmla="*/ 5 w 9"/>
                <a:gd name="T35" fmla="*/ 5 h 6"/>
                <a:gd name="T36" fmla="*/ 5 w 9"/>
                <a:gd name="T37" fmla="*/ 5 h 6"/>
                <a:gd name="T38" fmla="*/ 5 w 9"/>
                <a:gd name="T39" fmla="*/ 5 h 6"/>
                <a:gd name="T40" fmla="*/ 5 w 9"/>
                <a:gd name="T41" fmla="*/ 6 h 6"/>
                <a:gd name="T42" fmla="*/ 5 w 9"/>
                <a:gd name="T4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6">
                  <a:moveTo>
                    <a:pt x="5" y="6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1"/>
            <p:cNvSpPr>
              <a:spLocks/>
            </p:cNvSpPr>
            <p:nvPr/>
          </p:nvSpPr>
          <p:spPr bwMode="auto">
            <a:xfrm>
              <a:off x="-1767" y="794"/>
              <a:ext cx="4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2"/>
            <p:cNvSpPr>
              <a:spLocks/>
            </p:cNvSpPr>
            <p:nvPr/>
          </p:nvSpPr>
          <p:spPr bwMode="auto">
            <a:xfrm>
              <a:off x="304" y="3152"/>
              <a:ext cx="4" cy="8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1 h 4"/>
                <a:gd name="T4" fmla="*/ 0 w 2"/>
                <a:gd name="T5" fmla="*/ 0 h 4"/>
                <a:gd name="T6" fmla="*/ 0 w 2"/>
                <a:gd name="T7" fmla="*/ 0 h 4"/>
                <a:gd name="T8" fmla="*/ 2 w 2"/>
                <a:gd name="T9" fmla="*/ 4 h 4"/>
                <a:gd name="T10" fmla="*/ 2 w 2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3"/>
            <p:cNvSpPr>
              <a:spLocks/>
            </p:cNvSpPr>
            <p:nvPr/>
          </p:nvSpPr>
          <p:spPr bwMode="auto">
            <a:xfrm>
              <a:off x="223" y="33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4"/>
            <p:cNvSpPr>
              <a:spLocks/>
            </p:cNvSpPr>
            <p:nvPr/>
          </p:nvSpPr>
          <p:spPr bwMode="auto">
            <a:xfrm>
              <a:off x="-91" y="3047"/>
              <a:ext cx="399" cy="339"/>
            </a:xfrm>
            <a:custGeom>
              <a:avLst/>
              <a:gdLst>
                <a:gd name="T0" fmla="*/ 139 w 197"/>
                <a:gd name="T1" fmla="*/ 160 h 168"/>
                <a:gd name="T2" fmla="*/ 133 w 197"/>
                <a:gd name="T3" fmla="*/ 152 h 168"/>
                <a:gd name="T4" fmla="*/ 99 w 197"/>
                <a:gd name="T5" fmla="*/ 120 h 168"/>
                <a:gd name="T6" fmla="*/ 96 w 197"/>
                <a:gd name="T7" fmla="*/ 120 h 168"/>
                <a:gd name="T8" fmla="*/ 94 w 197"/>
                <a:gd name="T9" fmla="*/ 110 h 168"/>
                <a:gd name="T10" fmla="*/ 81 w 197"/>
                <a:gd name="T11" fmla="*/ 93 h 168"/>
                <a:gd name="T12" fmla="*/ 84 w 197"/>
                <a:gd name="T13" fmla="*/ 62 h 168"/>
                <a:gd name="T14" fmla="*/ 101 w 197"/>
                <a:gd name="T15" fmla="*/ 63 h 168"/>
                <a:gd name="T16" fmla="*/ 114 w 197"/>
                <a:gd name="T17" fmla="*/ 61 h 168"/>
                <a:gd name="T18" fmla="*/ 129 w 197"/>
                <a:gd name="T19" fmla="*/ 61 h 168"/>
                <a:gd name="T20" fmla="*/ 144 w 197"/>
                <a:gd name="T21" fmla="*/ 62 h 168"/>
                <a:gd name="T22" fmla="*/ 155 w 197"/>
                <a:gd name="T23" fmla="*/ 63 h 168"/>
                <a:gd name="T24" fmla="*/ 166 w 197"/>
                <a:gd name="T25" fmla="*/ 59 h 168"/>
                <a:gd name="T26" fmla="*/ 177 w 197"/>
                <a:gd name="T27" fmla="*/ 60 h 168"/>
                <a:gd name="T28" fmla="*/ 191 w 197"/>
                <a:gd name="T29" fmla="*/ 68 h 168"/>
                <a:gd name="T30" fmla="*/ 191 w 197"/>
                <a:gd name="T31" fmla="*/ 69 h 168"/>
                <a:gd name="T32" fmla="*/ 193 w 197"/>
                <a:gd name="T33" fmla="*/ 68 h 168"/>
                <a:gd name="T34" fmla="*/ 195 w 197"/>
                <a:gd name="T35" fmla="*/ 66 h 168"/>
                <a:gd name="T36" fmla="*/ 196 w 197"/>
                <a:gd name="T37" fmla="*/ 64 h 168"/>
                <a:gd name="T38" fmla="*/ 190 w 197"/>
                <a:gd name="T39" fmla="*/ 48 h 168"/>
                <a:gd name="T40" fmla="*/ 189 w 197"/>
                <a:gd name="T41" fmla="*/ 47 h 168"/>
                <a:gd name="T42" fmla="*/ 189 w 197"/>
                <a:gd name="T43" fmla="*/ 44 h 168"/>
                <a:gd name="T44" fmla="*/ 186 w 197"/>
                <a:gd name="T45" fmla="*/ 38 h 168"/>
                <a:gd name="T46" fmla="*/ 186 w 197"/>
                <a:gd name="T47" fmla="*/ 28 h 168"/>
                <a:gd name="T48" fmla="*/ 181 w 197"/>
                <a:gd name="T49" fmla="*/ 23 h 168"/>
                <a:gd name="T50" fmla="*/ 143 w 197"/>
                <a:gd name="T51" fmla="*/ 29 h 168"/>
                <a:gd name="T52" fmla="*/ 110 w 197"/>
                <a:gd name="T53" fmla="*/ 8 h 168"/>
                <a:gd name="T54" fmla="*/ 93 w 197"/>
                <a:gd name="T55" fmla="*/ 8 h 168"/>
                <a:gd name="T56" fmla="*/ 72 w 197"/>
                <a:gd name="T57" fmla="*/ 18 h 168"/>
                <a:gd name="T58" fmla="*/ 65 w 197"/>
                <a:gd name="T59" fmla="*/ 41 h 168"/>
                <a:gd name="T60" fmla="*/ 66 w 197"/>
                <a:gd name="T61" fmla="*/ 47 h 168"/>
                <a:gd name="T62" fmla="*/ 50 w 197"/>
                <a:gd name="T63" fmla="*/ 58 h 168"/>
                <a:gd name="T64" fmla="*/ 49 w 197"/>
                <a:gd name="T65" fmla="*/ 59 h 168"/>
                <a:gd name="T66" fmla="*/ 47 w 197"/>
                <a:gd name="T67" fmla="*/ 60 h 168"/>
                <a:gd name="T68" fmla="*/ 44 w 197"/>
                <a:gd name="T69" fmla="*/ 60 h 168"/>
                <a:gd name="T70" fmla="*/ 33 w 197"/>
                <a:gd name="T71" fmla="*/ 56 h 168"/>
                <a:gd name="T72" fmla="*/ 14 w 197"/>
                <a:gd name="T73" fmla="*/ 61 h 168"/>
                <a:gd name="T74" fmla="*/ 2 w 197"/>
                <a:gd name="T75" fmla="*/ 69 h 168"/>
                <a:gd name="T76" fmla="*/ 3 w 197"/>
                <a:gd name="T77" fmla="*/ 77 h 168"/>
                <a:gd name="T78" fmla="*/ 11 w 197"/>
                <a:gd name="T79" fmla="*/ 88 h 168"/>
                <a:gd name="T80" fmla="*/ 12 w 197"/>
                <a:gd name="T81" fmla="*/ 82 h 168"/>
                <a:gd name="T82" fmla="*/ 18 w 197"/>
                <a:gd name="T83" fmla="*/ 78 h 168"/>
                <a:gd name="T84" fmla="*/ 20 w 197"/>
                <a:gd name="T85" fmla="*/ 72 h 168"/>
                <a:gd name="T86" fmla="*/ 42 w 197"/>
                <a:gd name="T87" fmla="*/ 70 h 168"/>
                <a:gd name="T88" fmla="*/ 54 w 197"/>
                <a:gd name="T89" fmla="*/ 99 h 168"/>
                <a:gd name="T90" fmla="*/ 74 w 197"/>
                <a:gd name="T91" fmla="*/ 119 h 168"/>
                <a:gd name="T92" fmla="*/ 74 w 197"/>
                <a:gd name="T93" fmla="*/ 131 h 168"/>
                <a:gd name="T94" fmla="*/ 85 w 197"/>
                <a:gd name="T95" fmla="*/ 138 h 168"/>
                <a:gd name="T96" fmla="*/ 94 w 197"/>
                <a:gd name="T97" fmla="*/ 151 h 168"/>
                <a:gd name="T98" fmla="*/ 113 w 197"/>
                <a:gd name="T99" fmla="*/ 149 h 168"/>
                <a:gd name="T100" fmla="*/ 125 w 197"/>
                <a:gd name="T101" fmla="*/ 152 h 168"/>
                <a:gd name="T102" fmla="*/ 140 w 197"/>
                <a:gd name="T103" fmla="*/ 1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7" h="168">
                  <a:moveTo>
                    <a:pt x="150" y="168"/>
                  </a:moveTo>
                  <a:cubicBezTo>
                    <a:pt x="148" y="167"/>
                    <a:pt x="148" y="167"/>
                    <a:pt x="148" y="167"/>
                  </a:cubicBezTo>
                  <a:cubicBezTo>
                    <a:pt x="146" y="166"/>
                    <a:pt x="146" y="166"/>
                    <a:pt x="146" y="166"/>
                  </a:cubicBezTo>
                  <a:cubicBezTo>
                    <a:pt x="142" y="163"/>
                    <a:pt x="140" y="162"/>
                    <a:pt x="139" y="160"/>
                  </a:cubicBezTo>
                  <a:cubicBezTo>
                    <a:pt x="138" y="159"/>
                    <a:pt x="138" y="157"/>
                    <a:pt x="138" y="155"/>
                  </a:cubicBezTo>
                  <a:cubicBezTo>
                    <a:pt x="138" y="154"/>
                    <a:pt x="138" y="153"/>
                    <a:pt x="137" y="152"/>
                  </a:cubicBezTo>
                  <a:cubicBezTo>
                    <a:pt x="137" y="152"/>
                    <a:pt x="136" y="152"/>
                    <a:pt x="136" y="152"/>
                  </a:cubicBezTo>
                  <a:cubicBezTo>
                    <a:pt x="135" y="152"/>
                    <a:pt x="134" y="152"/>
                    <a:pt x="133" y="152"/>
                  </a:cubicBezTo>
                  <a:cubicBezTo>
                    <a:pt x="128" y="148"/>
                    <a:pt x="123" y="144"/>
                    <a:pt x="120" y="139"/>
                  </a:cubicBezTo>
                  <a:cubicBezTo>
                    <a:pt x="117" y="136"/>
                    <a:pt x="114" y="133"/>
                    <a:pt x="112" y="131"/>
                  </a:cubicBezTo>
                  <a:cubicBezTo>
                    <a:pt x="111" y="130"/>
                    <a:pt x="109" y="129"/>
                    <a:pt x="106" y="126"/>
                  </a:cubicBezTo>
                  <a:cubicBezTo>
                    <a:pt x="104" y="124"/>
                    <a:pt x="101" y="122"/>
                    <a:pt x="99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5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1" y="117"/>
                    <a:pt x="91" y="113"/>
                    <a:pt x="94" y="110"/>
                  </a:cubicBezTo>
                  <a:cubicBezTo>
                    <a:pt x="93" y="110"/>
                    <a:pt x="93" y="110"/>
                    <a:pt x="92" y="109"/>
                  </a:cubicBezTo>
                  <a:cubicBezTo>
                    <a:pt x="91" y="107"/>
                    <a:pt x="90" y="105"/>
                    <a:pt x="89" y="102"/>
                  </a:cubicBezTo>
                  <a:cubicBezTo>
                    <a:pt x="88" y="99"/>
                    <a:pt x="86" y="97"/>
                    <a:pt x="84" y="94"/>
                  </a:cubicBezTo>
                  <a:cubicBezTo>
                    <a:pt x="83" y="94"/>
                    <a:pt x="82" y="93"/>
                    <a:pt x="81" y="93"/>
                  </a:cubicBezTo>
                  <a:cubicBezTo>
                    <a:pt x="80" y="92"/>
                    <a:pt x="78" y="92"/>
                    <a:pt x="77" y="91"/>
                  </a:cubicBezTo>
                  <a:cubicBezTo>
                    <a:pt x="74" y="89"/>
                    <a:pt x="74" y="74"/>
                    <a:pt x="76" y="68"/>
                  </a:cubicBezTo>
                  <a:cubicBezTo>
                    <a:pt x="78" y="62"/>
                    <a:pt x="82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7" y="62"/>
                    <a:pt x="91" y="65"/>
                    <a:pt x="95" y="69"/>
                  </a:cubicBezTo>
                  <a:cubicBezTo>
                    <a:pt x="96" y="70"/>
                    <a:pt x="97" y="71"/>
                    <a:pt x="98" y="72"/>
                  </a:cubicBezTo>
                  <a:cubicBezTo>
                    <a:pt x="99" y="71"/>
                    <a:pt x="99" y="70"/>
                    <a:pt x="99" y="68"/>
                  </a:cubicBezTo>
                  <a:cubicBezTo>
                    <a:pt x="100" y="66"/>
                    <a:pt x="100" y="64"/>
                    <a:pt x="101" y="63"/>
                  </a:cubicBezTo>
                  <a:cubicBezTo>
                    <a:pt x="104" y="59"/>
                    <a:pt x="108" y="58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2" y="61"/>
                    <a:pt x="113" y="61"/>
                    <a:pt x="114" y="62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5" y="60"/>
                    <a:pt x="116" y="58"/>
                    <a:pt x="117" y="57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3" y="59"/>
                    <a:pt x="126" y="60"/>
                    <a:pt x="129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1" y="60"/>
                    <a:pt x="132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7" y="60"/>
                    <a:pt x="140" y="60"/>
                    <a:pt x="144" y="62"/>
                  </a:cubicBezTo>
                  <a:cubicBezTo>
                    <a:pt x="147" y="63"/>
                    <a:pt x="150" y="64"/>
                    <a:pt x="154" y="64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0"/>
                    <a:pt x="157" y="59"/>
                    <a:pt x="159" y="59"/>
                  </a:cubicBezTo>
                  <a:cubicBezTo>
                    <a:pt x="161" y="58"/>
                    <a:pt x="163" y="59"/>
                    <a:pt x="164" y="60"/>
                  </a:cubicBezTo>
                  <a:cubicBezTo>
                    <a:pt x="164" y="59"/>
                    <a:pt x="165" y="59"/>
                    <a:pt x="166" y="5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67" y="58"/>
                    <a:pt x="169" y="58"/>
                    <a:pt x="171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2" y="58"/>
                    <a:pt x="174" y="58"/>
                    <a:pt x="175" y="59"/>
                  </a:cubicBezTo>
                  <a:cubicBezTo>
                    <a:pt x="176" y="59"/>
                    <a:pt x="177" y="59"/>
                    <a:pt x="177" y="60"/>
                  </a:cubicBezTo>
                  <a:cubicBezTo>
                    <a:pt x="178" y="59"/>
                    <a:pt x="179" y="59"/>
                    <a:pt x="180" y="59"/>
                  </a:cubicBezTo>
                  <a:cubicBezTo>
                    <a:pt x="185" y="59"/>
                    <a:pt x="189" y="62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9"/>
                  </a:cubicBezTo>
                  <a:cubicBezTo>
                    <a:pt x="191" y="69"/>
                    <a:pt x="191" y="69"/>
                    <a:pt x="191" y="69"/>
                  </a:cubicBezTo>
                  <a:cubicBezTo>
                    <a:pt x="191" y="69"/>
                    <a:pt x="191" y="69"/>
                    <a:pt x="191" y="69"/>
                  </a:cubicBezTo>
                  <a:cubicBezTo>
                    <a:pt x="191" y="69"/>
                    <a:pt x="191" y="69"/>
                    <a:pt x="191" y="69"/>
                  </a:cubicBezTo>
                  <a:cubicBezTo>
                    <a:pt x="191" y="69"/>
                    <a:pt x="191" y="69"/>
                    <a:pt x="191" y="69"/>
                  </a:cubicBezTo>
                  <a:cubicBezTo>
                    <a:pt x="193" y="69"/>
                    <a:pt x="193" y="69"/>
                    <a:pt x="193" y="69"/>
                  </a:cubicBezTo>
                  <a:cubicBezTo>
                    <a:pt x="193" y="69"/>
                    <a:pt x="193" y="68"/>
                    <a:pt x="193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7"/>
                    <a:pt x="193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6"/>
                    <a:pt x="195" y="66"/>
                    <a:pt x="195" y="66"/>
                  </a:cubicBezTo>
                  <a:cubicBezTo>
                    <a:pt x="195" y="66"/>
                    <a:pt x="195" y="66"/>
                    <a:pt x="195" y="66"/>
                  </a:cubicBezTo>
                  <a:cubicBezTo>
                    <a:pt x="195" y="66"/>
                    <a:pt x="196" y="65"/>
                    <a:pt x="196" y="6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6" y="64"/>
                    <a:pt x="196" y="64"/>
                    <a:pt x="196" y="64"/>
                  </a:cubicBezTo>
                  <a:cubicBezTo>
                    <a:pt x="196" y="64"/>
                    <a:pt x="196" y="64"/>
                    <a:pt x="196" y="64"/>
                  </a:cubicBezTo>
                  <a:cubicBezTo>
                    <a:pt x="195" y="62"/>
                    <a:pt x="195" y="59"/>
                    <a:pt x="196" y="57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0" y="48"/>
                    <a:pt x="189" y="48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47"/>
                    <a:pt x="189" y="46"/>
                    <a:pt x="189" y="46"/>
                  </a:cubicBezTo>
                  <a:cubicBezTo>
                    <a:pt x="189" y="46"/>
                    <a:pt x="189" y="45"/>
                    <a:pt x="189" y="45"/>
                  </a:cubicBezTo>
                  <a:cubicBezTo>
                    <a:pt x="189" y="45"/>
                    <a:pt x="189" y="44"/>
                    <a:pt x="189" y="44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6" y="38"/>
                    <a:pt x="186" y="38"/>
                    <a:pt x="186" y="38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6" y="37"/>
                    <a:pt x="186" y="36"/>
                    <a:pt x="186" y="36"/>
                  </a:cubicBezTo>
                  <a:cubicBezTo>
                    <a:pt x="186" y="34"/>
                    <a:pt x="186" y="33"/>
                    <a:pt x="186" y="32"/>
                  </a:cubicBezTo>
                  <a:cubicBezTo>
                    <a:pt x="187" y="30"/>
                    <a:pt x="187" y="29"/>
                    <a:pt x="186" y="28"/>
                  </a:cubicBezTo>
                  <a:cubicBezTo>
                    <a:pt x="186" y="27"/>
                    <a:pt x="185" y="26"/>
                    <a:pt x="184" y="25"/>
                  </a:cubicBezTo>
                  <a:cubicBezTo>
                    <a:pt x="184" y="24"/>
                    <a:pt x="183" y="24"/>
                    <a:pt x="183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1" y="23"/>
                    <a:pt x="181" y="23"/>
                    <a:pt x="181" y="23"/>
                  </a:cubicBezTo>
                  <a:cubicBezTo>
                    <a:pt x="180" y="24"/>
                    <a:pt x="180" y="24"/>
                    <a:pt x="180" y="25"/>
                  </a:cubicBezTo>
                  <a:cubicBezTo>
                    <a:pt x="180" y="26"/>
                    <a:pt x="179" y="28"/>
                    <a:pt x="178" y="28"/>
                  </a:cubicBezTo>
                  <a:cubicBezTo>
                    <a:pt x="172" y="34"/>
                    <a:pt x="154" y="34"/>
                    <a:pt x="147" y="31"/>
                  </a:cubicBezTo>
                  <a:cubicBezTo>
                    <a:pt x="146" y="31"/>
                    <a:pt x="144" y="30"/>
                    <a:pt x="143" y="29"/>
                  </a:cubicBezTo>
                  <a:cubicBezTo>
                    <a:pt x="142" y="28"/>
                    <a:pt x="141" y="27"/>
                    <a:pt x="139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3" y="27"/>
                    <a:pt x="130" y="27"/>
                    <a:pt x="128" y="24"/>
                  </a:cubicBezTo>
                  <a:cubicBezTo>
                    <a:pt x="123" y="18"/>
                    <a:pt x="117" y="13"/>
                    <a:pt x="110" y="8"/>
                  </a:cubicBezTo>
                  <a:cubicBezTo>
                    <a:pt x="107" y="6"/>
                    <a:pt x="104" y="4"/>
                    <a:pt x="101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6" y="1"/>
                    <a:pt x="95" y="1"/>
                    <a:pt x="94" y="0"/>
                  </a:cubicBezTo>
                  <a:cubicBezTo>
                    <a:pt x="94" y="2"/>
                    <a:pt x="96" y="6"/>
                    <a:pt x="93" y="8"/>
                  </a:cubicBezTo>
                  <a:cubicBezTo>
                    <a:pt x="91" y="8"/>
                    <a:pt x="89" y="9"/>
                    <a:pt x="87" y="8"/>
                  </a:cubicBezTo>
                  <a:cubicBezTo>
                    <a:pt x="87" y="9"/>
                    <a:pt x="87" y="10"/>
                    <a:pt x="86" y="10"/>
                  </a:cubicBezTo>
                  <a:cubicBezTo>
                    <a:pt x="84" y="12"/>
                    <a:pt x="81" y="13"/>
                    <a:pt x="79" y="14"/>
                  </a:cubicBezTo>
                  <a:cubicBezTo>
                    <a:pt x="76" y="15"/>
                    <a:pt x="74" y="16"/>
                    <a:pt x="72" y="18"/>
                  </a:cubicBezTo>
                  <a:cubicBezTo>
                    <a:pt x="72" y="18"/>
                    <a:pt x="74" y="22"/>
                    <a:pt x="74" y="23"/>
                  </a:cubicBezTo>
                  <a:cubicBezTo>
                    <a:pt x="77" y="27"/>
                    <a:pt x="80" y="33"/>
                    <a:pt x="75" y="37"/>
                  </a:cubicBezTo>
                  <a:cubicBezTo>
                    <a:pt x="72" y="39"/>
                    <a:pt x="70" y="41"/>
                    <a:pt x="67" y="41"/>
                  </a:cubicBezTo>
                  <a:cubicBezTo>
                    <a:pt x="66" y="41"/>
                    <a:pt x="65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2"/>
                    <a:pt x="65" y="43"/>
                    <a:pt x="66" y="44"/>
                  </a:cubicBezTo>
                  <a:cubicBezTo>
                    <a:pt x="66" y="45"/>
                    <a:pt x="66" y="46"/>
                    <a:pt x="66" y="47"/>
                  </a:cubicBezTo>
                  <a:cubicBezTo>
                    <a:pt x="65" y="48"/>
                    <a:pt x="64" y="49"/>
                    <a:pt x="63" y="49"/>
                  </a:cubicBezTo>
                  <a:cubicBezTo>
                    <a:pt x="65" y="52"/>
                    <a:pt x="66" y="55"/>
                    <a:pt x="64" y="58"/>
                  </a:cubicBezTo>
                  <a:cubicBezTo>
                    <a:pt x="59" y="62"/>
                    <a:pt x="54" y="60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9" y="58"/>
                    <a:pt x="36" y="56"/>
                    <a:pt x="34" y="53"/>
                  </a:cubicBezTo>
                  <a:cubicBezTo>
                    <a:pt x="34" y="54"/>
                    <a:pt x="34" y="55"/>
                    <a:pt x="33" y="56"/>
                  </a:cubicBezTo>
                  <a:cubicBezTo>
                    <a:pt x="29" y="61"/>
                    <a:pt x="23" y="60"/>
                    <a:pt x="19" y="59"/>
                  </a:cubicBezTo>
                  <a:cubicBezTo>
                    <a:pt x="18" y="59"/>
                    <a:pt x="17" y="59"/>
                    <a:pt x="16" y="58"/>
                  </a:cubicBezTo>
                  <a:cubicBezTo>
                    <a:pt x="16" y="59"/>
                    <a:pt x="15" y="60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0" y="63"/>
                    <a:pt x="5" y="63"/>
                    <a:pt x="0" y="62"/>
                  </a:cubicBezTo>
                  <a:cubicBezTo>
                    <a:pt x="1" y="63"/>
                    <a:pt x="2" y="64"/>
                    <a:pt x="2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8"/>
                    <a:pt x="2" y="69"/>
                  </a:cubicBezTo>
                  <a:cubicBezTo>
                    <a:pt x="2" y="69"/>
                    <a:pt x="2" y="70"/>
                    <a:pt x="2" y="71"/>
                  </a:cubicBezTo>
                  <a:cubicBezTo>
                    <a:pt x="2" y="72"/>
                    <a:pt x="2" y="73"/>
                    <a:pt x="2" y="74"/>
                  </a:cubicBezTo>
                  <a:cubicBezTo>
                    <a:pt x="3" y="74"/>
                    <a:pt x="3" y="75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8"/>
                    <a:pt x="5" y="78"/>
                    <a:pt x="5" y="79"/>
                  </a:cubicBezTo>
                  <a:cubicBezTo>
                    <a:pt x="7" y="80"/>
                    <a:pt x="8" y="81"/>
                    <a:pt x="9" y="82"/>
                  </a:cubicBezTo>
                  <a:cubicBezTo>
                    <a:pt x="10" y="84"/>
                    <a:pt x="11" y="86"/>
                    <a:pt x="11" y="88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2" y="86"/>
                    <a:pt x="13" y="86"/>
                    <a:pt x="13" y="85"/>
                  </a:cubicBezTo>
                  <a:cubicBezTo>
                    <a:pt x="13" y="85"/>
                    <a:pt x="13" y="84"/>
                    <a:pt x="13" y="84"/>
                  </a:cubicBezTo>
                  <a:cubicBezTo>
                    <a:pt x="13" y="84"/>
                    <a:pt x="12" y="83"/>
                    <a:pt x="12" y="82"/>
                  </a:cubicBezTo>
                  <a:cubicBezTo>
                    <a:pt x="12" y="81"/>
                    <a:pt x="12" y="78"/>
                    <a:pt x="15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77"/>
                    <a:pt x="18" y="76"/>
                    <a:pt x="18" y="75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1"/>
                    <a:pt x="20" y="70"/>
                    <a:pt x="20" y="69"/>
                  </a:cubicBezTo>
                  <a:cubicBezTo>
                    <a:pt x="20" y="66"/>
                    <a:pt x="21" y="60"/>
                    <a:pt x="25" y="60"/>
                  </a:cubicBezTo>
                  <a:cubicBezTo>
                    <a:pt x="33" y="60"/>
                    <a:pt x="35" y="61"/>
                    <a:pt x="38" y="66"/>
                  </a:cubicBezTo>
                  <a:cubicBezTo>
                    <a:pt x="39" y="68"/>
                    <a:pt x="40" y="69"/>
                    <a:pt x="42" y="70"/>
                  </a:cubicBezTo>
                  <a:cubicBezTo>
                    <a:pt x="42" y="70"/>
                    <a:pt x="42" y="70"/>
                    <a:pt x="43" y="70"/>
                  </a:cubicBezTo>
                  <a:cubicBezTo>
                    <a:pt x="44" y="70"/>
                    <a:pt x="46" y="71"/>
                    <a:pt x="47" y="72"/>
                  </a:cubicBezTo>
                  <a:cubicBezTo>
                    <a:pt x="51" y="76"/>
                    <a:pt x="52" y="82"/>
                    <a:pt x="51" y="87"/>
                  </a:cubicBezTo>
                  <a:cubicBezTo>
                    <a:pt x="50" y="91"/>
                    <a:pt x="51" y="96"/>
                    <a:pt x="54" y="99"/>
                  </a:cubicBezTo>
                  <a:cubicBezTo>
                    <a:pt x="58" y="103"/>
                    <a:pt x="61" y="106"/>
                    <a:pt x="65" y="109"/>
                  </a:cubicBezTo>
                  <a:cubicBezTo>
                    <a:pt x="66" y="109"/>
                    <a:pt x="68" y="110"/>
                    <a:pt x="69" y="110"/>
                  </a:cubicBezTo>
                  <a:cubicBezTo>
                    <a:pt x="74" y="112"/>
                    <a:pt x="77" y="112"/>
                    <a:pt x="77" y="115"/>
                  </a:cubicBezTo>
                  <a:cubicBezTo>
                    <a:pt x="77" y="117"/>
                    <a:pt x="76" y="118"/>
                    <a:pt x="74" y="119"/>
                  </a:cubicBezTo>
                  <a:cubicBezTo>
                    <a:pt x="71" y="119"/>
                    <a:pt x="68" y="119"/>
                    <a:pt x="65" y="118"/>
                  </a:cubicBezTo>
                  <a:cubicBezTo>
                    <a:pt x="64" y="117"/>
                    <a:pt x="63" y="117"/>
                    <a:pt x="62" y="116"/>
                  </a:cubicBezTo>
                  <a:cubicBezTo>
                    <a:pt x="62" y="118"/>
                    <a:pt x="62" y="119"/>
                    <a:pt x="62" y="121"/>
                  </a:cubicBezTo>
                  <a:cubicBezTo>
                    <a:pt x="63" y="123"/>
                    <a:pt x="71" y="129"/>
                    <a:pt x="74" y="131"/>
                  </a:cubicBezTo>
                  <a:cubicBezTo>
                    <a:pt x="77" y="133"/>
                    <a:pt x="80" y="135"/>
                    <a:pt x="82" y="137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91" y="141"/>
                    <a:pt x="93" y="142"/>
                    <a:pt x="94" y="143"/>
                  </a:cubicBezTo>
                  <a:cubicBezTo>
                    <a:pt x="94" y="145"/>
                    <a:pt x="94" y="147"/>
                    <a:pt x="94" y="149"/>
                  </a:cubicBezTo>
                  <a:cubicBezTo>
                    <a:pt x="94" y="149"/>
                    <a:pt x="94" y="150"/>
                    <a:pt x="94" y="151"/>
                  </a:cubicBezTo>
                  <a:cubicBezTo>
                    <a:pt x="96" y="150"/>
                    <a:pt x="102" y="148"/>
                    <a:pt x="103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9" y="146"/>
                    <a:pt x="111" y="146"/>
                    <a:pt x="113" y="149"/>
                  </a:cubicBezTo>
                  <a:cubicBezTo>
                    <a:pt x="114" y="150"/>
                    <a:pt x="116" y="151"/>
                    <a:pt x="118" y="152"/>
                  </a:cubicBezTo>
                  <a:cubicBezTo>
                    <a:pt x="119" y="152"/>
                    <a:pt x="120" y="152"/>
                    <a:pt x="121" y="152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6" y="152"/>
                    <a:pt x="127" y="152"/>
                    <a:pt x="128" y="152"/>
                  </a:cubicBezTo>
                  <a:cubicBezTo>
                    <a:pt x="131" y="154"/>
                    <a:pt x="133" y="156"/>
                    <a:pt x="135" y="159"/>
                  </a:cubicBezTo>
                  <a:cubicBezTo>
                    <a:pt x="136" y="161"/>
                    <a:pt x="138" y="162"/>
                    <a:pt x="140" y="164"/>
                  </a:cubicBezTo>
                  <a:cubicBezTo>
                    <a:pt x="143" y="165"/>
                    <a:pt x="147" y="167"/>
                    <a:pt x="150" y="168"/>
                  </a:cubicBezTo>
                  <a:cubicBezTo>
                    <a:pt x="150" y="168"/>
                    <a:pt x="150" y="168"/>
                    <a:pt x="15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5"/>
            <p:cNvSpPr>
              <a:spLocks/>
            </p:cNvSpPr>
            <p:nvPr/>
          </p:nvSpPr>
          <p:spPr bwMode="auto">
            <a:xfrm>
              <a:off x="73" y="3176"/>
              <a:ext cx="279" cy="247"/>
            </a:xfrm>
            <a:custGeom>
              <a:avLst/>
              <a:gdLst>
                <a:gd name="T0" fmla="*/ 127 w 138"/>
                <a:gd name="T1" fmla="*/ 53 h 122"/>
                <a:gd name="T2" fmla="*/ 126 w 138"/>
                <a:gd name="T3" fmla="*/ 49 h 122"/>
                <a:gd name="T4" fmla="*/ 135 w 138"/>
                <a:gd name="T5" fmla="*/ 48 h 122"/>
                <a:gd name="T6" fmla="*/ 138 w 138"/>
                <a:gd name="T7" fmla="*/ 48 h 122"/>
                <a:gd name="T8" fmla="*/ 137 w 138"/>
                <a:gd name="T9" fmla="*/ 48 h 122"/>
                <a:gd name="T10" fmla="*/ 135 w 138"/>
                <a:gd name="T11" fmla="*/ 46 h 122"/>
                <a:gd name="T12" fmla="*/ 134 w 138"/>
                <a:gd name="T13" fmla="*/ 44 h 122"/>
                <a:gd name="T14" fmla="*/ 131 w 138"/>
                <a:gd name="T15" fmla="*/ 41 h 122"/>
                <a:gd name="T16" fmla="*/ 122 w 138"/>
                <a:gd name="T17" fmla="*/ 40 h 122"/>
                <a:gd name="T18" fmla="*/ 121 w 138"/>
                <a:gd name="T19" fmla="*/ 38 h 122"/>
                <a:gd name="T20" fmla="*/ 122 w 138"/>
                <a:gd name="T21" fmla="*/ 20 h 122"/>
                <a:gd name="T22" fmla="*/ 124 w 138"/>
                <a:gd name="T23" fmla="*/ 14 h 122"/>
                <a:gd name="T24" fmla="*/ 125 w 138"/>
                <a:gd name="T25" fmla="*/ 9 h 122"/>
                <a:gd name="T26" fmla="*/ 118 w 138"/>
                <a:gd name="T27" fmla="*/ 11 h 122"/>
                <a:gd name="T28" fmla="*/ 116 w 138"/>
                <a:gd name="T29" fmla="*/ 12 h 122"/>
                <a:gd name="T30" fmla="*/ 113 w 138"/>
                <a:gd name="T31" fmla="*/ 12 h 122"/>
                <a:gd name="T32" fmla="*/ 109 w 138"/>
                <a:gd name="T33" fmla="*/ 12 h 122"/>
                <a:gd name="T34" fmla="*/ 98 w 138"/>
                <a:gd name="T35" fmla="*/ 4 h 122"/>
                <a:gd name="T36" fmla="*/ 89 w 138"/>
                <a:gd name="T37" fmla="*/ 0 h 122"/>
                <a:gd name="T38" fmla="*/ 88 w 138"/>
                <a:gd name="T39" fmla="*/ 3 h 122"/>
                <a:gd name="T40" fmla="*/ 87 w 138"/>
                <a:gd name="T41" fmla="*/ 4 h 122"/>
                <a:gd name="T42" fmla="*/ 86 w 138"/>
                <a:gd name="T43" fmla="*/ 4 h 122"/>
                <a:gd name="T44" fmla="*/ 84 w 138"/>
                <a:gd name="T45" fmla="*/ 4 h 122"/>
                <a:gd name="T46" fmla="*/ 79 w 138"/>
                <a:gd name="T47" fmla="*/ 3 h 122"/>
                <a:gd name="T48" fmla="*/ 54 w 138"/>
                <a:gd name="T49" fmla="*/ 2 h 122"/>
                <a:gd name="T50" fmla="*/ 40 w 138"/>
                <a:gd name="T51" fmla="*/ 0 h 122"/>
                <a:gd name="T52" fmla="*/ 27 w 138"/>
                <a:gd name="T53" fmla="*/ 2 h 122"/>
                <a:gd name="T54" fmla="*/ 23 w 138"/>
                <a:gd name="T55" fmla="*/ 12 h 122"/>
                <a:gd name="T56" fmla="*/ 16 w 138"/>
                <a:gd name="T57" fmla="*/ 14 h 122"/>
                <a:gd name="T58" fmla="*/ 2 w 138"/>
                <a:gd name="T59" fmla="*/ 5 h 122"/>
                <a:gd name="T60" fmla="*/ 8 w 138"/>
                <a:gd name="T61" fmla="*/ 26 h 122"/>
                <a:gd name="T62" fmla="*/ 17 w 138"/>
                <a:gd name="T63" fmla="*/ 41 h 122"/>
                <a:gd name="T64" fmla="*/ 19 w 138"/>
                <a:gd name="T65" fmla="*/ 49 h 122"/>
                <a:gd name="T66" fmla="*/ 30 w 138"/>
                <a:gd name="T67" fmla="*/ 57 h 122"/>
                <a:gd name="T68" fmla="*/ 55 w 138"/>
                <a:gd name="T69" fmla="*/ 82 h 122"/>
                <a:gd name="T70" fmla="*/ 63 w 138"/>
                <a:gd name="T71" fmla="*/ 90 h 122"/>
                <a:gd name="T72" fmla="*/ 81 w 138"/>
                <a:gd name="T73" fmla="*/ 109 h 122"/>
                <a:gd name="T74" fmla="*/ 91 w 138"/>
                <a:gd name="T75" fmla="*/ 116 h 122"/>
                <a:gd name="T76" fmla="*/ 105 w 138"/>
                <a:gd name="T77" fmla="*/ 121 h 122"/>
                <a:gd name="T78" fmla="*/ 109 w 138"/>
                <a:gd name="T79" fmla="*/ 121 h 122"/>
                <a:gd name="T80" fmla="*/ 109 w 138"/>
                <a:gd name="T81" fmla="*/ 120 h 122"/>
                <a:gd name="T82" fmla="*/ 108 w 138"/>
                <a:gd name="T83" fmla="*/ 118 h 122"/>
                <a:gd name="T84" fmla="*/ 105 w 138"/>
                <a:gd name="T85" fmla="*/ 105 h 122"/>
                <a:gd name="T86" fmla="*/ 106 w 138"/>
                <a:gd name="T87" fmla="*/ 102 h 122"/>
                <a:gd name="T88" fmla="*/ 106 w 138"/>
                <a:gd name="T89" fmla="*/ 101 h 122"/>
                <a:gd name="T90" fmla="*/ 111 w 138"/>
                <a:gd name="T91" fmla="*/ 100 h 122"/>
                <a:gd name="T92" fmla="*/ 111 w 138"/>
                <a:gd name="T93" fmla="*/ 99 h 122"/>
                <a:gd name="T94" fmla="*/ 111 w 138"/>
                <a:gd name="T95" fmla="*/ 95 h 122"/>
                <a:gd name="T96" fmla="*/ 115 w 138"/>
                <a:gd name="T97" fmla="*/ 86 h 122"/>
                <a:gd name="T98" fmla="*/ 118 w 138"/>
                <a:gd name="T99" fmla="*/ 80 h 122"/>
                <a:gd name="T100" fmla="*/ 119 w 138"/>
                <a:gd name="T101" fmla="*/ 80 h 122"/>
                <a:gd name="T102" fmla="*/ 119 w 138"/>
                <a:gd name="T103" fmla="*/ 78 h 122"/>
                <a:gd name="T104" fmla="*/ 119 w 138"/>
                <a:gd name="T105" fmla="*/ 75 h 122"/>
                <a:gd name="T106" fmla="*/ 124 w 138"/>
                <a:gd name="T107" fmla="*/ 64 h 122"/>
                <a:gd name="T108" fmla="*/ 131 w 138"/>
                <a:gd name="T109" fmla="*/ 71 h 122"/>
                <a:gd name="T110" fmla="*/ 137 w 138"/>
                <a:gd name="T111" fmla="*/ 65 h 122"/>
                <a:gd name="T112" fmla="*/ 138 w 138"/>
                <a:gd name="T113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" h="122">
                  <a:moveTo>
                    <a:pt x="138" y="65"/>
                  </a:moveTo>
                  <a:cubicBezTo>
                    <a:pt x="136" y="62"/>
                    <a:pt x="136" y="62"/>
                    <a:pt x="136" y="62"/>
                  </a:cubicBezTo>
                  <a:cubicBezTo>
                    <a:pt x="133" y="59"/>
                    <a:pt x="131" y="56"/>
                    <a:pt x="127" y="53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9" y="46"/>
                    <a:pt x="133" y="47"/>
                    <a:pt x="135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1"/>
                    <a:pt x="132" y="41"/>
                    <a:pt x="131" y="41"/>
                  </a:cubicBezTo>
                  <a:cubicBezTo>
                    <a:pt x="131" y="40"/>
                    <a:pt x="131" y="40"/>
                    <a:pt x="130" y="40"/>
                  </a:cubicBezTo>
                  <a:cubicBezTo>
                    <a:pt x="129" y="40"/>
                    <a:pt x="128" y="40"/>
                    <a:pt x="127" y="40"/>
                  </a:cubicBezTo>
                  <a:cubicBezTo>
                    <a:pt x="126" y="41"/>
                    <a:pt x="124" y="40"/>
                    <a:pt x="122" y="40"/>
                  </a:cubicBezTo>
                  <a:cubicBezTo>
                    <a:pt x="122" y="39"/>
                    <a:pt x="122" y="39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0" y="37"/>
                    <a:pt x="119" y="35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28"/>
                    <a:pt x="120" y="24"/>
                    <a:pt x="122" y="20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3" y="17"/>
                    <a:pt x="123" y="16"/>
                    <a:pt x="123" y="16"/>
                  </a:cubicBezTo>
                  <a:cubicBezTo>
                    <a:pt x="123" y="16"/>
                    <a:pt x="123" y="15"/>
                    <a:pt x="124" y="14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12"/>
                    <a:pt x="124" y="11"/>
                    <a:pt x="124" y="11"/>
                  </a:cubicBezTo>
                  <a:cubicBezTo>
                    <a:pt x="124" y="10"/>
                    <a:pt x="125" y="10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4" y="9"/>
                    <a:pt x="123" y="9"/>
                    <a:pt x="122" y="10"/>
                  </a:cubicBezTo>
                  <a:cubicBezTo>
                    <a:pt x="120" y="10"/>
                    <a:pt x="119" y="11"/>
                    <a:pt x="118" y="1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7" y="11"/>
                    <a:pt x="104" y="9"/>
                    <a:pt x="104" y="6"/>
                  </a:cubicBezTo>
                  <a:cubicBezTo>
                    <a:pt x="103" y="3"/>
                    <a:pt x="102" y="2"/>
                    <a:pt x="101" y="1"/>
                  </a:cubicBezTo>
                  <a:cubicBezTo>
                    <a:pt x="100" y="3"/>
                    <a:pt x="99" y="4"/>
                    <a:pt x="98" y="4"/>
                  </a:cubicBezTo>
                  <a:cubicBezTo>
                    <a:pt x="96" y="3"/>
                    <a:pt x="94" y="3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1" y="0"/>
                    <a:pt x="90" y="0"/>
                    <a:pt x="89" y="0"/>
                  </a:cubicBezTo>
                  <a:cubicBezTo>
                    <a:pt x="89" y="1"/>
                    <a:pt x="89" y="2"/>
                    <a:pt x="89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3"/>
                    <a:pt x="87" y="4"/>
                    <a:pt x="87" y="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3" y="3"/>
                    <a:pt x="82" y="2"/>
                    <a:pt x="81" y="2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80" y="2"/>
                    <a:pt x="79" y="3"/>
                    <a:pt x="79" y="3"/>
                  </a:cubicBezTo>
                  <a:cubicBezTo>
                    <a:pt x="78" y="5"/>
                    <a:pt x="76" y="6"/>
                    <a:pt x="73" y="6"/>
                  </a:cubicBezTo>
                  <a:cubicBezTo>
                    <a:pt x="69" y="6"/>
                    <a:pt x="65" y="5"/>
                    <a:pt x="61" y="4"/>
                  </a:cubicBezTo>
                  <a:cubicBezTo>
                    <a:pt x="59" y="3"/>
                    <a:pt x="57" y="2"/>
                    <a:pt x="54" y="2"/>
                  </a:cubicBezTo>
                  <a:cubicBezTo>
                    <a:pt x="53" y="3"/>
                    <a:pt x="52" y="3"/>
                    <a:pt x="51" y="4"/>
                  </a:cubicBezTo>
                  <a:cubicBezTo>
                    <a:pt x="49" y="4"/>
                    <a:pt x="48" y="4"/>
                    <a:pt x="46" y="3"/>
                  </a:cubicBezTo>
                  <a:cubicBezTo>
                    <a:pt x="44" y="2"/>
                    <a:pt x="42" y="1"/>
                    <a:pt x="40" y="0"/>
                  </a:cubicBezTo>
                  <a:cubicBezTo>
                    <a:pt x="39" y="2"/>
                    <a:pt x="38" y="3"/>
                    <a:pt x="36" y="4"/>
                  </a:cubicBezTo>
                  <a:cubicBezTo>
                    <a:pt x="34" y="4"/>
                    <a:pt x="31" y="4"/>
                    <a:pt x="29" y="2"/>
                  </a:cubicBezTo>
                  <a:cubicBezTo>
                    <a:pt x="28" y="2"/>
                    <a:pt x="27" y="2"/>
                    <a:pt x="27" y="2"/>
                  </a:cubicBezTo>
                  <a:cubicBezTo>
                    <a:pt x="27" y="2"/>
                    <a:pt x="27" y="2"/>
                    <a:pt x="26" y="3"/>
                  </a:cubicBezTo>
                  <a:cubicBezTo>
                    <a:pt x="26" y="4"/>
                    <a:pt x="25" y="5"/>
                    <a:pt x="25" y="6"/>
                  </a:cubicBezTo>
                  <a:cubicBezTo>
                    <a:pt x="25" y="8"/>
                    <a:pt x="24" y="10"/>
                    <a:pt x="23" y="1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3"/>
                    <a:pt x="12" y="11"/>
                    <a:pt x="10" y="9"/>
                  </a:cubicBezTo>
                  <a:cubicBezTo>
                    <a:pt x="8" y="7"/>
                    <a:pt x="6" y="5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0" y="9"/>
                    <a:pt x="1" y="20"/>
                    <a:pt x="1" y="22"/>
                  </a:cubicBezTo>
                  <a:cubicBezTo>
                    <a:pt x="2" y="22"/>
                    <a:pt x="2" y="23"/>
                    <a:pt x="3" y="23"/>
                  </a:cubicBezTo>
                  <a:cubicBezTo>
                    <a:pt x="5" y="23"/>
                    <a:pt x="7" y="24"/>
                    <a:pt x="8" y="26"/>
                  </a:cubicBezTo>
                  <a:cubicBezTo>
                    <a:pt x="11" y="29"/>
                    <a:pt x="13" y="32"/>
                    <a:pt x="14" y="36"/>
                  </a:cubicBezTo>
                  <a:cubicBezTo>
                    <a:pt x="15" y="37"/>
                    <a:pt x="16" y="39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2"/>
                    <a:pt x="20" y="43"/>
                    <a:pt x="21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0" y="48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52"/>
                    <a:pt x="27" y="54"/>
                    <a:pt x="30" y="57"/>
                  </a:cubicBezTo>
                  <a:cubicBezTo>
                    <a:pt x="32" y="59"/>
                    <a:pt x="34" y="61"/>
                    <a:pt x="35" y="61"/>
                  </a:cubicBezTo>
                  <a:cubicBezTo>
                    <a:pt x="38" y="64"/>
                    <a:pt x="41" y="67"/>
                    <a:pt x="44" y="71"/>
                  </a:cubicBezTo>
                  <a:cubicBezTo>
                    <a:pt x="47" y="75"/>
                    <a:pt x="51" y="79"/>
                    <a:pt x="55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3"/>
                    <a:pt x="62" y="84"/>
                  </a:cubicBezTo>
                  <a:cubicBezTo>
                    <a:pt x="63" y="86"/>
                    <a:pt x="63" y="88"/>
                    <a:pt x="63" y="90"/>
                  </a:cubicBezTo>
                  <a:cubicBezTo>
                    <a:pt x="63" y="91"/>
                    <a:pt x="64" y="92"/>
                    <a:pt x="64" y="93"/>
                  </a:cubicBezTo>
                  <a:cubicBezTo>
                    <a:pt x="65" y="94"/>
                    <a:pt x="67" y="95"/>
                    <a:pt x="69" y="96"/>
                  </a:cubicBezTo>
                  <a:cubicBezTo>
                    <a:pt x="75" y="99"/>
                    <a:pt x="82" y="104"/>
                    <a:pt x="81" y="109"/>
                  </a:cubicBezTo>
                  <a:cubicBezTo>
                    <a:pt x="82" y="109"/>
                    <a:pt x="83" y="109"/>
                    <a:pt x="84" y="109"/>
                  </a:cubicBezTo>
                  <a:cubicBezTo>
                    <a:pt x="87" y="110"/>
                    <a:pt x="88" y="111"/>
                    <a:pt x="89" y="114"/>
                  </a:cubicBezTo>
                  <a:cubicBezTo>
                    <a:pt x="90" y="114"/>
                    <a:pt x="90" y="115"/>
                    <a:pt x="91" y="116"/>
                  </a:cubicBezTo>
                  <a:cubicBezTo>
                    <a:pt x="94" y="118"/>
                    <a:pt x="97" y="119"/>
                    <a:pt x="100" y="120"/>
                  </a:cubicBezTo>
                  <a:cubicBezTo>
                    <a:pt x="102" y="120"/>
                    <a:pt x="103" y="121"/>
                    <a:pt x="104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08" y="122"/>
                    <a:pt x="109" y="122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0"/>
                    <a:pt x="109" y="120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9" y="119"/>
                    <a:pt x="108" y="119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6" y="116"/>
                    <a:pt x="105" y="113"/>
                    <a:pt x="105" y="110"/>
                  </a:cubicBezTo>
                  <a:cubicBezTo>
                    <a:pt x="104" y="109"/>
                    <a:pt x="105" y="107"/>
                    <a:pt x="105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4"/>
                    <a:pt x="105" y="104"/>
                    <a:pt x="105" y="103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7" y="100"/>
                    <a:pt x="107" y="100"/>
                  </a:cubicBezTo>
                  <a:cubicBezTo>
                    <a:pt x="108" y="100"/>
                    <a:pt x="109" y="100"/>
                    <a:pt x="111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100"/>
                    <a:pt x="111" y="100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11" y="97"/>
                    <a:pt x="111" y="96"/>
                    <a:pt x="111" y="95"/>
                  </a:cubicBezTo>
                  <a:cubicBezTo>
                    <a:pt x="111" y="95"/>
                    <a:pt x="111" y="95"/>
                    <a:pt x="111" y="94"/>
                  </a:cubicBezTo>
                  <a:cubicBezTo>
                    <a:pt x="111" y="94"/>
                    <a:pt x="112" y="93"/>
                    <a:pt x="112" y="92"/>
                  </a:cubicBezTo>
                  <a:cubicBezTo>
                    <a:pt x="113" y="90"/>
                    <a:pt x="113" y="88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5" y="85"/>
                    <a:pt x="116" y="83"/>
                    <a:pt x="117" y="83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19" y="77"/>
                    <a:pt x="119" y="76"/>
                    <a:pt x="119" y="76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19" y="74"/>
                    <a:pt x="120" y="73"/>
                    <a:pt x="120" y="73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5" y="71"/>
                    <a:pt x="126" y="71"/>
                    <a:pt x="128" y="71"/>
                  </a:cubicBezTo>
                  <a:cubicBezTo>
                    <a:pt x="129" y="71"/>
                    <a:pt x="130" y="71"/>
                    <a:pt x="131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2" y="68"/>
                    <a:pt x="134" y="66"/>
                    <a:pt x="136" y="66"/>
                  </a:cubicBezTo>
                  <a:cubicBezTo>
                    <a:pt x="136" y="65"/>
                    <a:pt x="137" y="65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8" y="65"/>
                    <a:pt x="138" y="65"/>
                    <a:pt x="13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6"/>
            <p:cNvSpPr>
              <a:spLocks/>
            </p:cNvSpPr>
            <p:nvPr/>
          </p:nvSpPr>
          <p:spPr bwMode="auto">
            <a:xfrm>
              <a:off x="291" y="3055"/>
              <a:ext cx="332" cy="370"/>
            </a:xfrm>
            <a:custGeom>
              <a:avLst/>
              <a:gdLst>
                <a:gd name="T0" fmla="*/ 87 w 164"/>
                <a:gd name="T1" fmla="*/ 143 h 183"/>
                <a:gd name="T2" fmla="*/ 107 w 164"/>
                <a:gd name="T3" fmla="*/ 160 h 183"/>
                <a:gd name="T4" fmla="*/ 124 w 164"/>
                <a:gd name="T5" fmla="*/ 174 h 183"/>
                <a:gd name="T6" fmla="*/ 127 w 164"/>
                <a:gd name="T7" fmla="*/ 183 h 183"/>
                <a:gd name="T8" fmla="*/ 130 w 164"/>
                <a:gd name="T9" fmla="*/ 182 h 183"/>
                <a:gd name="T10" fmla="*/ 140 w 164"/>
                <a:gd name="T11" fmla="*/ 176 h 183"/>
                <a:gd name="T12" fmla="*/ 144 w 164"/>
                <a:gd name="T13" fmla="*/ 175 h 183"/>
                <a:gd name="T14" fmla="*/ 149 w 164"/>
                <a:gd name="T15" fmla="*/ 174 h 183"/>
                <a:gd name="T16" fmla="*/ 152 w 164"/>
                <a:gd name="T17" fmla="*/ 170 h 183"/>
                <a:gd name="T18" fmla="*/ 147 w 164"/>
                <a:gd name="T19" fmla="*/ 162 h 183"/>
                <a:gd name="T20" fmla="*/ 147 w 164"/>
                <a:gd name="T21" fmla="*/ 149 h 183"/>
                <a:gd name="T22" fmla="*/ 150 w 164"/>
                <a:gd name="T23" fmla="*/ 145 h 183"/>
                <a:gd name="T24" fmla="*/ 152 w 164"/>
                <a:gd name="T25" fmla="*/ 143 h 183"/>
                <a:gd name="T26" fmla="*/ 154 w 164"/>
                <a:gd name="T27" fmla="*/ 143 h 183"/>
                <a:gd name="T28" fmla="*/ 154 w 164"/>
                <a:gd name="T29" fmla="*/ 143 h 183"/>
                <a:gd name="T30" fmla="*/ 153 w 164"/>
                <a:gd name="T31" fmla="*/ 126 h 183"/>
                <a:gd name="T32" fmla="*/ 143 w 164"/>
                <a:gd name="T33" fmla="*/ 87 h 183"/>
                <a:gd name="T34" fmla="*/ 139 w 164"/>
                <a:gd name="T35" fmla="*/ 63 h 183"/>
                <a:gd name="T36" fmla="*/ 126 w 164"/>
                <a:gd name="T37" fmla="*/ 73 h 183"/>
                <a:gd name="T38" fmla="*/ 114 w 164"/>
                <a:gd name="T39" fmla="*/ 67 h 183"/>
                <a:gd name="T40" fmla="*/ 102 w 164"/>
                <a:gd name="T41" fmla="*/ 67 h 183"/>
                <a:gd name="T42" fmla="*/ 92 w 164"/>
                <a:gd name="T43" fmla="*/ 62 h 183"/>
                <a:gd name="T44" fmla="*/ 90 w 164"/>
                <a:gd name="T45" fmla="*/ 62 h 183"/>
                <a:gd name="T46" fmla="*/ 89 w 164"/>
                <a:gd name="T47" fmla="*/ 62 h 183"/>
                <a:gd name="T48" fmla="*/ 87 w 164"/>
                <a:gd name="T49" fmla="*/ 61 h 183"/>
                <a:gd name="T50" fmla="*/ 88 w 164"/>
                <a:gd name="T51" fmla="*/ 59 h 183"/>
                <a:gd name="T52" fmla="*/ 88 w 164"/>
                <a:gd name="T53" fmla="*/ 57 h 183"/>
                <a:gd name="T54" fmla="*/ 90 w 164"/>
                <a:gd name="T55" fmla="*/ 55 h 183"/>
                <a:gd name="T56" fmla="*/ 92 w 164"/>
                <a:gd name="T57" fmla="*/ 54 h 183"/>
                <a:gd name="T58" fmla="*/ 94 w 164"/>
                <a:gd name="T59" fmla="*/ 43 h 183"/>
                <a:gd name="T60" fmla="*/ 65 w 164"/>
                <a:gd name="T61" fmla="*/ 30 h 183"/>
                <a:gd name="T62" fmla="*/ 57 w 164"/>
                <a:gd name="T63" fmla="*/ 11 h 183"/>
                <a:gd name="T64" fmla="*/ 44 w 164"/>
                <a:gd name="T65" fmla="*/ 2 h 183"/>
                <a:gd name="T66" fmla="*/ 35 w 164"/>
                <a:gd name="T67" fmla="*/ 2 h 183"/>
                <a:gd name="T68" fmla="*/ 17 w 164"/>
                <a:gd name="T69" fmla="*/ 8 h 183"/>
                <a:gd name="T70" fmla="*/ 4 w 164"/>
                <a:gd name="T71" fmla="*/ 29 h 183"/>
                <a:gd name="T72" fmla="*/ 11 w 164"/>
                <a:gd name="T73" fmla="*/ 36 h 183"/>
                <a:gd name="T74" fmla="*/ 20 w 164"/>
                <a:gd name="T75" fmla="*/ 45 h 183"/>
                <a:gd name="T76" fmla="*/ 14 w 164"/>
                <a:gd name="T77" fmla="*/ 54 h 183"/>
                <a:gd name="T78" fmla="*/ 20 w 164"/>
                <a:gd name="T79" fmla="*/ 62 h 183"/>
                <a:gd name="T80" fmla="*/ 17 w 164"/>
                <a:gd name="T81" fmla="*/ 93 h 183"/>
                <a:gd name="T82" fmla="*/ 30 w 164"/>
                <a:gd name="T83" fmla="*/ 100 h 183"/>
                <a:gd name="T84" fmla="*/ 34 w 164"/>
                <a:gd name="T85" fmla="*/ 115 h 183"/>
                <a:gd name="T86" fmla="*/ 33 w 164"/>
                <a:gd name="T87" fmla="*/ 119 h 183"/>
                <a:gd name="T88" fmla="*/ 36 w 164"/>
                <a:gd name="T89" fmla="*/ 123 h 183"/>
                <a:gd name="T90" fmla="*/ 37 w 164"/>
                <a:gd name="T91" fmla="*/ 127 h 183"/>
                <a:gd name="T92" fmla="*/ 38 w 164"/>
                <a:gd name="T93" fmla="*/ 130 h 183"/>
                <a:gd name="T94" fmla="*/ 57 w 164"/>
                <a:gd name="T95" fmla="*/ 139 h 183"/>
                <a:gd name="T96" fmla="*/ 70 w 164"/>
                <a:gd name="T97" fmla="*/ 157 h 183"/>
                <a:gd name="T98" fmla="*/ 74 w 164"/>
                <a:gd name="T99" fmla="*/ 1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183">
                  <a:moveTo>
                    <a:pt x="74" y="156"/>
                  </a:moveTo>
                  <a:cubicBezTo>
                    <a:pt x="76" y="155"/>
                    <a:pt x="78" y="153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1" y="150"/>
                    <a:pt x="87" y="143"/>
                    <a:pt x="87" y="143"/>
                  </a:cubicBezTo>
                  <a:cubicBezTo>
                    <a:pt x="88" y="142"/>
                    <a:pt x="89" y="141"/>
                    <a:pt x="90" y="141"/>
                  </a:cubicBezTo>
                  <a:cubicBezTo>
                    <a:pt x="93" y="141"/>
                    <a:pt x="95" y="144"/>
                    <a:pt x="99" y="148"/>
                  </a:cubicBezTo>
                  <a:cubicBezTo>
                    <a:pt x="99" y="149"/>
                    <a:pt x="100" y="150"/>
                    <a:pt x="100" y="150"/>
                  </a:cubicBezTo>
                  <a:cubicBezTo>
                    <a:pt x="103" y="153"/>
                    <a:pt x="105" y="156"/>
                    <a:pt x="107" y="160"/>
                  </a:cubicBezTo>
                  <a:cubicBezTo>
                    <a:pt x="107" y="161"/>
                    <a:pt x="109" y="163"/>
                    <a:pt x="109" y="164"/>
                  </a:cubicBezTo>
                  <a:cubicBezTo>
                    <a:pt x="110" y="164"/>
                    <a:pt x="112" y="165"/>
                    <a:pt x="117" y="167"/>
                  </a:cubicBezTo>
                  <a:cubicBezTo>
                    <a:pt x="119" y="168"/>
                    <a:pt x="121" y="169"/>
                    <a:pt x="121" y="170"/>
                  </a:cubicBezTo>
                  <a:cubicBezTo>
                    <a:pt x="123" y="170"/>
                    <a:pt x="124" y="172"/>
                    <a:pt x="124" y="174"/>
                  </a:cubicBezTo>
                  <a:cubicBezTo>
                    <a:pt x="125" y="174"/>
                    <a:pt x="125" y="175"/>
                    <a:pt x="124" y="176"/>
                  </a:cubicBezTo>
                  <a:cubicBezTo>
                    <a:pt x="125" y="176"/>
                    <a:pt x="125" y="176"/>
                    <a:pt x="125" y="177"/>
                  </a:cubicBezTo>
                  <a:cubicBezTo>
                    <a:pt x="127" y="179"/>
                    <a:pt x="128" y="181"/>
                    <a:pt x="127" y="183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8" y="183"/>
                    <a:pt x="129" y="183"/>
                    <a:pt x="130" y="182"/>
                  </a:cubicBezTo>
                  <a:cubicBezTo>
                    <a:pt x="130" y="182"/>
                    <a:pt x="130" y="182"/>
                    <a:pt x="130" y="182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5" y="179"/>
                    <a:pt x="136" y="178"/>
                    <a:pt x="138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9" y="177"/>
                    <a:pt x="139" y="177"/>
                    <a:pt x="140" y="176"/>
                  </a:cubicBezTo>
                  <a:cubicBezTo>
                    <a:pt x="141" y="176"/>
                    <a:pt x="141" y="176"/>
                    <a:pt x="141" y="176"/>
                  </a:cubicBezTo>
                  <a:cubicBezTo>
                    <a:pt x="141" y="176"/>
                    <a:pt x="142" y="176"/>
                    <a:pt x="142" y="175"/>
                  </a:cubicBezTo>
                  <a:cubicBezTo>
                    <a:pt x="144" y="175"/>
                    <a:pt x="144" y="175"/>
                    <a:pt x="144" y="175"/>
                  </a:cubicBezTo>
                  <a:cubicBezTo>
                    <a:pt x="144" y="175"/>
                    <a:pt x="144" y="175"/>
                    <a:pt x="144" y="175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7" y="174"/>
                    <a:pt x="148" y="174"/>
                    <a:pt x="148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50" y="174"/>
                    <a:pt x="150" y="173"/>
                    <a:pt x="151" y="173"/>
                  </a:cubicBezTo>
                  <a:cubicBezTo>
                    <a:pt x="153" y="171"/>
                    <a:pt x="153" y="171"/>
                    <a:pt x="152" y="170"/>
                  </a:cubicBezTo>
                  <a:cubicBezTo>
                    <a:pt x="152" y="170"/>
                    <a:pt x="152" y="169"/>
                    <a:pt x="151" y="169"/>
                  </a:cubicBezTo>
                  <a:cubicBezTo>
                    <a:pt x="150" y="169"/>
                    <a:pt x="148" y="168"/>
                    <a:pt x="147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7" y="165"/>
                    <a:pt x="147" y="163"/>
                    <a:pt x="147" y="162"/>
                  </a:cubicBezTo>
                  <a:cubicBezTo>
                    <a:pt x="147" y="161"/>
                    <a:pt x="147" y="160"/>
                    <a:pt x="147" y="160"/>
                  </a:cubicBezTo>
                  <a:cubicBezTo>
                    <a:pt x="147" y="159"/>
                    <a:pt x="147" y="159"/>
                    <a:pt x="146" y="159"/>
                  </a:cubicBezTo>
                  <a:cubicBezTo>
                    <a:pt x="145" y="157"/>
                    <a:pt x="145" y="154"/>
                    <a:pt x="146" y="152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8"/>
                    <a:pt x="148" y="147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1" y="144"/>
                    <a:pt x="151" y="144"/>
                    <a:pt x="151" y="144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ubicBezTo>
                    <a:pt x="153" y="143"/>
                    <a:pt x="153" y="143"/>
                    <a:pt x="153" y="143"/>
                  </a:cubicBezTo>
                  <a:cubicBezTo>
                    <a:pt x="154" y="143"/>
                    <a:pt x="154" y="143"/>
                    <a:pt x="154" y="143"/>
                  </a:cubicBezTo>
                  <a:cubicBezTo>
                    <a:pt x="154" y="143"/>
                    <a:pt x="154" y="143"/>
                    <a:pt x="154" y="143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4" y="143"/>
                    <a:pt x="154" y="143"/>
                    <a:pt x="154" y="143"/>
                  </a:cubicBezTo>
                  <a:cubicBezTo>
                    <a:pt x="154" y="143"/>
                    <a:pt x="154" y="143"/>
                    <a:pt x="154" y="143"/>
                  </a:cubicBezTo>
                  <a:cubicBezTo>
                    <a:pt x="156" y="143"/>
                    <a:pt x="157" y="144"/>
                    <a:pt x="157" y="146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60" y="141"/>
                    <a:pt x="162" y="137"/>
                    <a:pt x="164" y="132"/>
                  </a:cubicBezTo>
                  <a:cubicBezTo>
                    <a:pt x="162" y="131"/>
                    <a:pt x="156" y="128"/>
                    <a:pt x="153" y="126"/>
                  </a:cubicBezTo>
                  <a:cubicBezTo>
                    <a:pt x="150" y="125"/>
                    <a:pt x="148" y="124"/>
                    <a:pt x="145" y="122"/>
                  </a:cubicBezTo>
                  <a:cubicBezTo>
                    <a:pt x="141" y="118"/>
                    <a:pt x="132" y="100"/>
                    <a:pt x="135" y="92"/>
                  </a:cubicBezTo>
                  <a:cubicBezTo>
                    <a:pt x="136" y="90"/>
                    <a:pt x="138" y="89"/>
                    <a:pt x="141" y="88"/>
                  </a:cubicBezTo>
                  <a:cubicBezTo>
                    <a:pt x="141" y="88"/>
                    <a:pt x="142" y="88"/>
                    <a:pt x="143" y="87"/>
                  </a:cubicBezTo>
                  <a:cubicBezTo>
                    <a:pt x="143" y="87"/>
                    <a:pt x="143" y="86"/>
                    <a:pt x="143" y="85"/>
                  </a:cubicBezTo>
                  <a:cubicBezTo>
                    <a:pt x="143" y="84"/>
                    <a:pt x="143" y="83"/>
                    <a:pt x="143" y="82"/>
                  </a:cubicBezTo>
                  <a:cubicBezTo>
                    <a:pt x="134" y="77"/>
                    <a:pt x="133" y="72"/>
                    <a:pt x="133" y="68"/>
                  </a:cubicBezTo>
                  <a:cubicBezTo>
                    <a:pt x="134" y="65"/>
                    <a:pt x="136" y="64"/>
                    <a:pt x="139" y="63"/>
                  </a:cubicBezTo>
                  <a:cubicBezTo>
                    <a:pt x="136" y="61"/>
                    <a:pt x="134" y="60"/>
                    <a:pt x="132" y="59"/>
                  </a:cubicBezTo>
                  <a:cubicBezTo>
                    <a:pt x="132" y="61"/>
                    <a:pt x="133" y="64"/>
                    <a:pt x="132" y="66"/>
                  </a:cubicBezTo>
                  <a:cubicBezTo>
                    <a:pt x="132" y="68"/>
                    <a:pt x="130" y="70"/>
                    <a:pt x="128" y="72"/>
                  </a:cubicBezTo>
                  <a:cubicBezTo>
                    <a:pt x="128" y="72"/>
                    <a:pt x="127" y="73"/>
                    <a:pt x="126" y="73"/>
                  </a:cubicBezTo>
                  <a:cubicBezTo>
                    <a:pt x="125" y="74"/>
                    <a:pt x="124" y="74"/>
                    <a:pt x="123" y="74"/>
                  </a:cubicBezTo>
                  <a:cubicBezTo>
                    <a:pt x="121" y="73"/>
                    <a:pt x="119" y="71"/>
                    <a:pt x="118" y="69"/>
                  </a:cubicBezTo>
                  <a:cubicBezTo>
                    <a:pt x="118" y="69"/>
                    <a:pt x="117" y="68"/>
                    <a:pt x="116" y="67"/>
                  </a:cubicBezTo>
                  <a:cubicBezTo>
                    <a:pt x="115" y="67"/>
                    <a:pt x="114" y="67"/>
                    <a:pt x="114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0" y="67"/>
                    <a:pt x="110" y="68"/>
                    <a:pt x="109" y="68"/>
                  </a:cubicBezTo>
                  <a:cubicBezTo>
                    <a:pt x="107" y="68"/>
                    <a:pt x="105" y="68"/>
                    <a:pt x="103" y="68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1" y="66"/>
                    <a:pt x="100" y="65"/>
                    <a:pt x="100" y="63"/>
                  </a:cubicBezTo>
                  <a:cubicBezTo>
                    <a:pt x="100" y="63"/>
                    <a:pt x="100" y="62"/>
                    <a:pt x="100" y="62"/>
                  </a:cubicBezTo>
                  <a:cubicBezTo>
                    <a:pt x="98" y="62"/>
                    <a:pt x="97" y="62"/>
                    <a:pt x="95" y="62"/>
                  </a:cubicBezTo>
                  <a:cubicBezTo>
                    <a:pt x="94" y="62"/>
                    <a:pt x="93" y="62"/>
                    <a:pt x="92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8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3"/>
                    <a:pt x="90" y="52"/>
                    <a:pt x="90" y="50"/>
                  </a:cubicBezTo>
                  <a:cubicBezTo>
                    <a:pt x="90" y="48"/>
                    <a:pt x="91" y="46"/>
                    <a:pt x="92" y="44"/>
                  </a:cubicBezTo>
                  <a:cubicBezTo>
                    <a:pt x="93" y="44"/>
                    <a:pt x="93" y="43"/>
                    <a:pt x="94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78" y="38"/>
                    <a:pt x="69" y="37"/>
                    <a:pt x="65" y="30"/>
                  </a:cubicBezTo>
                  <a:cubicBezTo>
                    <a:pt x="65" y="29"/>
                    <a:pt x="64" y="28"/>
                    <a:pt x="64" y="19"/>
                  </a:cubicBezTo>
                  <a:cubicBezTo>
                    <a:pt x="63" y="19"/>
                    <a:pt x="63" y="19"/>
                    <a:pt x="62" y="18"/>
                  </a:cubicBezTo>
                  <a:cubicBezTo>
                    <a:pt x="60" y="17"/>
                    <a:pt x="59" y="15"/>
                    <a:pt x="58" y="13"/>
                  </a:cubicBezTo>
                  <a:cubicBezTo>
                    <a:pt x="58" y="12"/>
                    <a:pt x="57" y="11"/>
                    <a:pt x="57" y="11"/>
                  </a:cubicBezTo>
                  <a:cubicBezTo>
                    <a:pt x="56" y="10"/>
                    <a:pt x="55" y="10"/>
                    <a:pt x="54" y="10"/>
                  </a:cubicBezTo>
                  <a:cubicBezTo>
                    <a:pt x="52" y="10"/>
                    <a:pt x="50" y="9"/>
                    <a:pt x="49" y="8"/>
                  </a:cubicBezTo>
                  <a:cubicBezTo>
                    <a:pt x="47" y="6"/>
                    <a:pt x="45" y="5"/>
                    <a:pt x="44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1"/>
                    <a:pt x="41" y="1"/>
                  </a:cubicBezTo>
                  <a:cubicBezTo>
                    <a:pt x="41" y="1"/>
                    <a:pt x="40" y="1"/>
                    <a:pt x="40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3"/>
                    <a:pt x="31" y="3"/>
                    <a:pt x="29" y="4"/>
                  </a:cubicBezTo>
                  <a:cubicBezTo>
                    <a:pt x="27" y="4"/>
                    <a:pt x="25" y="3"/>
                    <a:pt x="24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4"/>
                    <a:pt x="18" y="6"/>
                    <a:pt x="17" y="8"/>
                  </a:cubicBezTo>
                  <a:cubicBezTo>
                    <a:pt x="15" y="9"/>
                    <a:pt x="14" y="11"/>
                    <a:pt x="12" y="12"/>
                  </a:cubicBezTo>
                  <a:cubicBezTo>
                    <a:pt x="10" y="14"/>
                    <a:pt x="7" y="14"/>
                    <a:pt x="5" y="13"/>
                  </a:cubicBezTo>
                  <a:cubicBezTo>
                    <a:pt x="4" y="15"/>
                    <a:pt x="2" y="17"/>
                    <a:pt x="0" y="18"/>
                  </a:cubicBezTo>
                  <a:cubicBezTo>
                    <a:pt x="4" y="23"/>
                    <a:pt x="4" y="24"/>
                    <a:pt x="4" y="29"/>
                  </a:cubicBezTo>
                  <a:cubicBezTo>
                    <a:pt x="4" y="30"/>
                    <a:pt x="4" y="30"/>
                    <a:pt x="3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1"/>
                    <a:pt x="8" y="31"/>
                    <a:pt x="10" y="32"/>
                  </a:cubicBezTo>
                  <a:cubicBezTo>
                    <a:pt x="11" y="33"/>
                    <a:pt x="11" y="35"/>
                    <a:pt x="11" y="36"/>
                  </a:cubicBezTo>
                  <a:cubicBezTo>
                    <a:pt x="11" y="38"/>
                    <a:pt x="10" y="39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2"/>
                    <a:pt x="8" y="42"/>
                  </a:cubicBezTo>
                  <a:cubicBezTo>
                    <a:pt x="12" y="44"/>
                    <a:pt x="16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3" y="52"/>
                    <a:pt x="22" y="54"/>
                  </a:cubicBezTo>
                  <a:cubicBezTo>
                    <a:pt x="19" y="55"/>
                    <a:pt x="16" y="55"/>
                    <a:pt x="14" y="54"/>
                  </a:cubicBezTo>
                  <a:cubicBezTo>
                    <a:pt x="14" y="54"/>
                    <a:pt x="14" y="55"/>
                    <a:pt x="13" y="55"/>
                  </a:cubicBezTo>
                  <a:cubicBezTo>
                    <a:pt x="13" y="57"/>
                    <a:pt x="12" y="58"/>
                    <a:pt x="15" y="60"/>
                  </a:cubicBezTo>
                  <a:cubicBezTo>
                    <a:pt x="15" y="61"/>
                    <a:pt x="16" y="62"/>
                    <a:pt x="16" y="63"/>
                  </a:cubicBezTo>
                  <a:cubicBezTo>
                    <a:pt x="17" y="62"/>
                    <a:pt x="19" y="62"/>
                    <a:pt x="20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3" y="71"/>
                    <a:pt x="22" y="77"/>
                    <a:pt x="19" y="82"/>
                  </a:cubicBezTo>
                  <a:cubicBezTo>
                    <a:pt x="18" y="86"/>
                    <a:pt x="17" y="89"/>
                    <a:pt x="17" y="93"/>
                  </a:cubicBezTo>
                  <a:cubicBezTo>
                    <a:pt x="17" y="93"/>
                    <a:pt x="17" y="94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0" y="94"/>
                    <a:pt x="22" y="94"/>
                    <a:pt x="25" y="95"/>
                  </a:cubicBezTo>
                  <a:cubicBezTo>
                    <a:pt x="27" y="96"/>
                    <a:pt x="29" y="98"/>
                    <a:pt x="30" y="100"/>
                  </a:cubicBezTo>
                  <a:cubicBezTo>
                    <a:pt x="31" y="101"/>
                    <a:pt x="31" y="102"/>
                    <a:pt x="32" y="103"/>
                  </a:cubicBezTo>
                  <a:cubicBezTo>
                    <a:pt x="34" y="103"/>
                    <a:pt x="36" y="104"/>
                    <a:pt x="38" y="105"/>
                  </a:cubicBezTo>
                  <a:cubicBezTo>
                    <a:pt x="39" y="107"/>
                    <a:pt x="39" y="109"/>
                    <a:pt x="38" y="110"/>
                  </a:cubicBezTo>
                  <a:cubicBezTo>
                    <a:pt x="38" y="112"/>
                    <a:pt x="36" y="114"/>
                    <a:pt x="34" y="115"/>
                  </a:cubicBezTo>
                  <a:cubicBezTo>
                    <a:pt x="33" y="116"/>
                    <a:pt x="31" y="116"/>
                    <a:pt x="30" y="116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5"/>
                    <a:pt x="36" y="125"/>
                    <a:pt x="37" y="125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7"/>
                    <a:pt x="37" y="127"/>
                    <a:pt x="37" y="127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30"/>
                    <a:pt x="38" y="130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7" y="133"/>
                    <a:pt x="52" y="136"/>
                    <a:pt x="57" y="139"/>
                  </a:cubicBezTo>
                  <a:cubicBezTo>
                    <a:pt x="58" y="141"/>
                    <a:pt x="59" y="144"/>
                    <a:pt x="59" y="147"/>
                  </a:cubicBezTo>
                  <a:cubicBezTo>
                    <a:pt x="59" y="147"/>
                    <a:pt x="59" y="148"/>
                    <a:pt x="59" y="148"/>
                  </a:cubicBezTo>
                  <a:cubicBezTo>
                    <a:pt x="62" y="150"/>
                    <a:pt x="65" y="153"/>
                    <a:pt x="67" y="155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3" y="158"/>
                    <a:pt x="74" y="157"/>
                    <a:pt x="7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7"/>
            <p:cNvSpPr>
              <a:spLocks noChangeArrowheads="1"/>
            </p:cNvSpPr>
            <p:nvPr/>
          </p:nvSpPr>
          <p:spPr bwMode="auto">
            <a:xfrm>
              <a:off x="589" y="3219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8"/>
            <p:cNvSpPr>
              <a:spLocks/>
            </p:cNvSpPr>
            <p:nvPr/>
          </p:nvSpPr>
          <p:spPr bwMode="auto">
            <a:xfrm>
              <a:off x="423" y="3354"/>
              <a:ext cx="113" cy="105"/>
            </a:xfrm>
            <a:custGeom>
              <a:avLst/>
              <a:gdLst>
                <a:gd name="T0" fmla="*/ 27 w 56"/>
                <a:gd name="T1" fmla="*/ 48 h 52"/>
                <a:gd name="T2" fmla="*/ 27 w 56"/>
                <a:gd name="T3" fmla="*/ 48 h 52"/>
                <a:gd name="T4" fmla="*/ 30 w 56"/>
                <a:gd name="T5" fmla="*/ 46 h 52"/>
                <a:gd name="T6" fmla="*/ 32 w 56"/>
                <a:gd name="T7" fmla="*/ 45 h 52"/>
                <a:gd name="T8" fmla="*/ 43 w 56"/>
                <a:gd name="T9" fmla="*/ 42 h 52"/>
                <a:gd name="T10" fmla="*/ 43 w 56"/>
                <a:gd name="T11" fmla="*/ 42 h 52"/>
                <a:gd name="T12" fmla="*/ 44 w 56"/>
                <a:gd name="T13" fmla="*/ 40 h 52"/>
                <a:gd name="T14" fmla="*/ 49 w 56"/>
                <a:gd name="T15" fmla="*/ 36 h 52"/>
                <a:gd name="T16" fmla="*/ 53 w 56"/>
                <a:gd name="T17" fmla="*/ 35 h 52"/>
                <a:gd name="T18" fmla="*/ 56 w 56"/>
                <a:gd name="T19" fmla="*/ 35 h 52"/>
                <a:gd name="T20" fmla="*/ 56 w 56"/>
                <a:gd name="T21" fmla="*/ 35 h 52"/>
                <a:gd name="T22" fmla="*/ 56 w 56"/>
                <a:gd name="T23" fmla="*/ 34 h 52"/>
                <a:gd name="T24" fmla="*/ 55 w 56"/>
                <a:gd name="T25" fmla="*/ 33 h 52"/>
                <a:gd name="T26" fmla="*/ 53 w 56"/>
                <a:gd name="T27" fmla="*/ 27 h 52"/>
                <a:gd name="T28" fmla="*/ 49 w 56"/>
                <a:gd name="T29" fmla="*/ 25 h 52"/>
                <a:gd name="T30" fmla="*/ 42 w 56"/>
                <a:gd name="T31" fmla="*/ 21 h 52"/>
                <a:gd name="T32" fmla="*/ 36 w 56"/>
                <a:gd name="T33" fmla="*/ 15 h 52"/>
                <a:gd name="T34" fmla="*/ 32 w 56"/>
                <a:gd name="T35" fmla="*/ 7 h 52"/>
                <a:gd name="T36" fmla="*/ 29 w 56"/>
                <a:gd name="T37" fmla="*/ 4 h 52"/>
                <a:gd name="T38" fmla="*/ 25 w 56"/>
                <a:gd name="T39" fmla="*/ 0 h 52"/>
                <a:gd name="T40" fmla="*/ 19 w 56"/>
                <a:gd name="T41" fmla="*/ 8 h 52"/>
                <a:gd name="T42" fmla="*/ 14 w 56"/>
                <a:gd name="T43" fmla="*/ 13 h 52"/>
                <a:gd name="T44" fmla="*/ 4 w 56"/>
                <a:gd name="T45" fmla="*/ 18 h 52"/>
                <a:gd name="T46" fmla="*/ 4 w 56"/>
                <a:gd name="T47" fmla="*/ 19 h 52"/>
                <a:gd name="T48" fmla="*/ 5 w 56"/>
                <a:gd name="T49" fmla="*/ 19 h 52"/>
                <a:gd name="T50" fmla="*/ 3 w 56"/>
                <a:gd name="T51" fmla="*/ 23 h 52"/>
                <a:gd name="T52" fmla="*/ 0 w 56"/>
                <a:gd name="T53" fmla="*/ 25 h 52"/>
                <a:gd name="T54" fmla="*/ 1 w 56"/>
                <a:gd name="T55" fmla="*/ 26 h 52"/>
                <a:gd name="T56" fmla="*/ 1 w 56"/>
                <a:gd name="T57" fmla="*/ 27 h 52"/>
                <a:gd name="T58" fmla="*/ 2 w 56"/>
                <a:gd name="T59" fmla="*/ 30 h 52"/>
                <a:gd name="T60" fmla="*/ 3 w 56"/>
                <a:gd name="T61" fmla="*/ 30 h 52"/>
                <a:gd name="T62" fmla="*/ 4 w 56"/>
                <a:gd name="T63" fmla="*/ 31 h 52"/>
                <a:gd name="T64" fmla="*/ 5 w 56"/>
                <a:gd name="T65" fmla="*/ 36 h 52"/>
                <a:gd name="T66" fmla="*/ 7 w 56"/>
                <a:gd name="T67" fmla="*/ 39 h 52"/>
                <a:gd name="T68" fmla="*/ 21 w 56"/>
                <a:gd name="T69" fmla="*/ 46 h 52"/>
                <a:gd name="T70" fmla="*/ 24 w 56"/>
                <a:gd name="T71" fmla="*/ 52 h 52"/>
                <a:gd name="T72" fmla="*/ 25 w 56"/>
                <a:gd name="T73" fmla="*/ 48 h 52"/>
                <a:gd name="T74" fmla="*/ 27 w 56"/>
                <a:gd name="T7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2">
                  <a:moveTo>
                    <a:pt x="27" y="48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8" y="42"/>
                    <a:pt x="41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1"/>
                    <a:pt x="44" y="40"/>
                  </a:cubicBezTo>
                  <a:cubicBezTo>
                    <a:pt x="45" y="38"/>
                    <a:pt x="47" y="37"/>
                    <a:pt x="49" y="36"/>
                  </a:cubicBezTo>
                  <a:cubicBezTo>
                    <a:pt x="50" y="35"/>
                    <a:pt x="51" y="35"/>
                    <a:pt x="53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1"/>
                    <a:pt x="52" y="29"/>
                    <a:pt x="53" y="27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7" y="24"/>
                    <a:pt x="42" y="21"/>
                    <a:pt x="42" y="21"/>
                  </a:cubicBezTo>
                  <a:cubicBezTo>
                    <a:pt x="40" y="21"/>
                    <a:pt x="39" y="19"/>
                    <a:pt x="36" y="15"/>
                  </a:cubicBezTo>
                  <a:cubicBezTo>
                    <a:pt x="35" y="12"/>
                    <a:pt x="33" y="10"/>
                    <a:pt x="32" y="7"/>
                  </a:cubicBezTo>
                  <a:cubicBezTo>
                    <a:pt x="31" y="7"/>
                    <a:pt x="30" y="6"/>
                    <a:pt x="29" y="4"/>
                  </a:cubicBezTo>
                  <a:cubicBezTo>
                    <a:pt x="27" y="2"/>
                    <a:pt x="26" y="1"/>
                    <a:pt x="25" y="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5" y="11"/>
                    <a:pt x="14" y="13"/>
                  </a:cubicBezTo>
                  <a:cubicBezTo>
                    <a:pt x="8" y="18"/>
                    <a:pt x="6" y="18"/>
                    <a:pt x="4" y="18"/>
                  </a:cubicBezTo>
                  <a:cubicBezTo>
                    <a:pt x="4" y="18"/>
                    <a:pt x="4" y="18"/>
                    <a:pt x="4" y="19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21"/>
                    <a:pt x="4" y="22"/>
                    <a:pt x="3" y="23"/>
                  </a:cubicBezTo>
                  <a:cubicBezTo>
                    <a:pt x="2" y="24"/>
                    <a:pt x="2" y="24"/>
                    <a:pt x="0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2" y="29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5" y="34"/>
                    <a:pt x="5" y="36"/>
                  </a:cubicBezTo>
                  <a:cubicBezTo>
                    <a:pt x="6" y="37"/>
                    <a:pt x="6" y="38"/>
                    <a:pt x="7" y="39"/>
                  </a:cubicBezTo>
                  <a:cubicBezTo>
                    <a:pt x="12" y="40"/>
                    <a:pt x="17" y="42"/>
                    <a:pt x="21" y="46"/>
                  </a:cubicBezTo>
                  <a:cubicBezTo>
                    <a:pt x="23" y="47"/>
                    <a:pt x="23" y="50"/>
                    <a:pt x="24" y="52"/>
                  </a:cubicBezTo>
                  <a:cubicBezTo>
                    <a:pt x="24" y="50"/>
                    <a:pt x="24" y="49"/>
                    <a:pt x="25" y="48"/>
                  </a:cubicBezTo>
                  <a:lnTo>
                    <a:pt x="2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9"/>
            <p:cNvSpPr>
              <a:spLocks/>
            </p:cNvSpPr>
            <p:nvPr/>
          </p:nvSpPr>
          <p:spPr bwMode="auto">
            <a:xfrm>
              <a:off x="298" y="3324"/>
              <a:ext cx="125" cy="166"/>
            </a:xfrm>
            <a:custGeom>
              <a:avLst/>
              <a:gdLst>
                <a:gd name="T0" fmla="*/ 29 w 62"/>
                <a:gd name="T1" fmla="*/ 67 h 82"/>
                <a:gd name="T2" fmla="*/ 30 w 62"/>
                <a:gd name="T3" fmla="*/ 65 h 82"/>
                <a:gd name="T4" fmla="*/ 31 w 62"/>
                <a:gd name="T5" fmla="*/ 63 h 82"/>
                <a:gd name="T6" fmla="*/ 32 w 62"/>
                <a:gd name="T7" fmla="*/ 61 h 82"/>
                <a:gd name="T8" fmla="*/ 33 w 62"/>
                <a:gd name="T9" fmla="*/ 59 h 82"/>
                <a:gd name="T10" fmla="*/ 34 w 62"/>
                <a:gd name="T11" fmla="*/ 57 h 82"/>
                <a:gd name="T12" fmla="*/ 35 w 62"/>
                <a:gd name="T13" fmla="*/ 54 h 82"/>
                <a:gd name="T14" fmla="*/ 36 w 62"/>
                <a:gd name="T15" fmla="*/ 52 h 82"/>
                <a:gd name="T16" fmla="*/ 37 w 62"/>
                <a:gd name="T17" fmla="*/ 50 h 82"/>
                <a:gd name="T18" fmla="*/ 39 w 62"/>
                <a:gd name="T19" fmla="*/ 48 h 82"/>
                <a:gd name="T20" fmla="*/ 40 w 62"/>
                <a:gd name="T21" fmla="*/ 46 h 82"/>
                <a:gd name="T22" fmla="*/ 41 w 62"/>
                <a:gd name="T23" fmla="*/ 44 h 82"/>
                <a:gd name="T24" fmla="*/ 42 w 62"/>
                <a:gd name="T25" fmla="*/ 42 h 82"/>
                <a:gd name="T26" fmla="*/ 43 w 62"/>
                <a:gd name="T27" fmla="*/ 41 h 82"/>
                <a:gd name="T28" fmla="*/ 43 w 62"/>
                <a:gd name="T29" fmla="*/ 40 h 82"/>
                <a:gd name="T30" fmla="*/ 46 w 62"/>
                <a:gd name="T31" fmla="*/ 40 h 82"/>
                <a:gd name="T32" fmla="*/ 51 w 62"/>
                <a:gd name="T33" fmla="*/ 48 h 82"/>
                <a:gd name="T34" fmla="*/ 56 w 62"/>
                <a:gd name="T35" fmla="*/ 43 h 82"/>
                <a:gd name="T36" fmla="*/ 56 w 62"/>
                <a:gd name="T37" fmla="*/ 35 h 82"/>
                <a:gd name="T38" fmla="*/ 59 w 62"/>
                <a:gd name="T39" fmla="*/ 30 h 82"/>
                <a:gd name="T40" fmla="*/ 61 w 62"/>
                <a:gd name="T41" fmla="*/ 27 h 82"/>
                <a:gd name="T42" fmla="*/ 50 w 62"/>
                <a:gd name="T43" fmla="*/ 13 h 82"/>
                <a:gd name="T44" fmla="*/ 37 w 62"/>
                <a:gd name="T45" fmla="*/ 4 h 82"/>
                <a:gd name="T46" fmla="*/ 27 w 62"/>
                <a:gd name="T47" fmla="*/ 0 h 82"/>
                <a:gd name="T48" fmla="*/ 26 w 62"/>
                <a:gd name="T49" fmla="*/ 1 h 82"/>
                <a:gd name="T50" fmla="*/ 24 w 62"/>
                <a:gd name="T51" fmla="*/ 5 h 82"/>
                <a:gd name="T52" fmla="*/ 17 w 62"/>
                <a:gd name="T53" fmla="*/ 5 h 82"/>
                <a:gd name="T54" fmla="*/ 16 w 62"/>
                <a:gd name="T55" fmla="*/ 6 h 82"/>
                <a:gd name="T56" fmla="*/ 27 w 62"/>
                <a:gd name="T57" fmla="*/ 21 h 82"/>
                <a:gd name="T58" fmla="*/ 13 w 62"/>
                <a:gd name="T59" fmla="*/ 19 h 82"/>
                <a:gd name="T60" fmla="*/ 10 w 62"/>
                <a:gd name="T61" fmla="*/ 16 h 82"/>
                <a:gd name="T62" fmla="*/ 5 w 62"/>
                <a:gd name="T63" fmla="*/ 32 h 82"/>
                <a:gd name="T64" fmla="*/ 2 w 62"/>
                <a:gd name="T65" fmla="*/ 42 h 82"/>
                <a:gd name="T66" fmla="*/ 4 w 62"/>
                <a:gd name="T67" fmla="*/ 57 h 82"/>
                <a:gd name="T68" fmla="*/ 8 w 62"/>
                <a:gd name="T69" fmla="*/ 62 h 82"/>
                <a:gd name="T70" fmla="*/ 9 w 62"/>
                <a:gd name="T71" fmla="*/ 65 h 82"/>
                <a:gd name="T72" fmla="*/ 15 w 62"/>
                <a:gd name="T73" fmla="*/ 63 h 82"/>
                <a:gd name="T74" fmla="*/ 20 w 62"/>
                <a:gd name="T75" fmla="*/ 68 h 82"/>
                <a:gd name="T76" fmla="*/ 24 w 62"/>
                <a:gd name="T77" fmla="*/ 70 h 82"/>
                <a:gd name="T78" fmla="*/ 31 w 62"/>
                <a:gd name="T79" fmla="*/ 79 h 82"/>
                <a:gd name="T80" fmla="*/ 32 w 62"/>
                <a:gd name="T81" fmla="*/ 81 h 82"/>
                <a:gd name="T82" fmla="*/ 34 w 62"/>
                <a:gd name="T83" fmla="*/ 82 h 82"/>
                <a:gd name="T84" fmla="*/ 34 w 62"/>
                <a:gd name="T85" fmla="*/ 79 h 82"/>
                <a:gd name="T86" fmla="*/ 34 w 62"/>
                <a:gd name="T87" fmla="*/ 75 h 82"/>
                <a:gd name="T88" fmla="*/ 31 w 62"/>
                <a:gd name="T89" fmla="*/ 74 h 82"/>
                <a:gd name="T90" fmla="*/ 30 w 62"/>
                <a:gd name="T91" fmla="*/ 73 h 82"/>
                <a:gd name="T92" fmla="*/ 29 w 62"/>
                <a:gd name="T93" fmla="*/ 69 h 82"/>
                <a:gd name="T94" fmla="*/ 29 w 62"/>
                <a:gd name="T95" fmla="*/ 69 h 82"/>
                <a:gd name="T96" fmla="*/ 29 w 62"/>
                <a:gd name="T97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82">
                  <a:moveTo>
                    <a:pt x="29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5"/>
                    <a:pt x="30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3"/>
                    <a:pt x="36" y="52"/>
                    <a:pt x="36" y="52"/>
                  </a:cubicBezTo>
                  <a:cubicBezTo>
                    <a:pt x="37" y="52"/>
                    <a:pt x="37" y="51"/>
                    <a:pt x="37" y="51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7"/>
                    <a:pt x="39" y="47"/>
                    <a:pt x="39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3"/>
                    <a:pt x="42" y="42"/>
                    <a:pt x="42" y="42"/>
                  </a:cubicBezTo>
                  <a:cubicBezTo>
                    <a:pt x="42" y="42"/>
                    <a:pt x="42" y="42"/>
                    <a:pt x="42" y="41"/>
                  </a:cubicBezTo>
                  <a:cubicBezTo>
                    <a:pt x="42" y="41"/>
                    <a:pt x="42" y="41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8" y="40"/>
                    <a:pt x="48" y="41"/>
                    <a:pt x="49" y="44"/>
                  </a:cubicBezTo>
                  <a:cubicBezTo>
                    <a:pt x="49" y="45"/>
                    <a:pt x="50" y="47"/>
                    <a:pt x="51" y="48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3"/>
                    <a:pt x="56" y="43"/>
                  </a:cubicBezTo>
                  <a:cubicBezTo>
                    <a:pt x="56" y="41"/>
                    <a:pt x="56" y="40"/>
                    <a:pt x="55" y="39"/>
                  </a:cubicBezTo>
                  <a:cubicBezTo>
                    <a:pt x="55" y="38"/>
                    <a:pt x="55" y="36"/>
                    <a:pt x="56" y="35"/>
                  </a:cubicBezTo>
                  <a:cubicBezTo>
                    <a:pt x="56" y="34"/>
                    <a:pt x="58" y="33"/>
                    <a:pt x="59" y="33"/>
                  </a:cubicBezTo>
                  <a:cubicBezTo>
                    <a:pt x="59" y="32"/>
                    <a:pt x="59" y="31"/>
                    <a:pt x="59" y="30"/>
                  </a:cubicBezTo>
                  <a:cubicBezTo>
                    <a:pt x="59" y="29"/>
                    <a:pt x="61" y="28"/>
                    <a:pt x="62" y="2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59" y="24"/>
                    <a:pt x="56" y="22"/>
                    <a:pt x="53" y="20"/>
                  </a:cubicBezTo>
                  <a:cubicBezTo>
                    <a:pt x="51" y="19"/>
                    <a:pt x="49" y="16"/>
                    <a:pt x="50" y="13"/>
                  </a:cubicBezTo>
                  <a:cubicBezTo>
                    <a:pt x="50" y="12"/>
                    <a:pt x="50" y="12"/>
                    <a:pt x="50" y="11"/>
                  </a:cubicBezTo>
                  <a:cubicBezTo>
                    <a:pt x="46" y="8"/>
                    <a:pt x="42" y="6"/>
                    <a:pt x="37" y="4"/>
                  </a:cubicBezTo>
                  <a:cubicBezTo>
                    <a:pt x="35" y="3"/>
                    <a:pt x="33" y="2"/>
                    <a:pt x="31" y="2"/>
                  </a:cubicBezTo>
                  <a:cubicBezTo>
                    <a:pt x="30" y="1"/>
                    <a:pt x="28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26" y="2"/>
                    <a:pt x="25" y="3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5"/>
                    <a:pt x="19" y="6"/>
                    <a:pt x="17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9"/>
                    <a:pt x="21" y="12"/>
                    <a:pt x="21" y="1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8" y="19"/>
                    <a:pt x="7" y="22"/>
                    <a:pt x="7" y="26"/>
                  </a:cubicBezTo>
                  <a:cubicBezTo>
                    <a:pt x="7" y="28"/>
                    <a:pt x="6" y="30"/>
                    <a:pt x="5" y="32"/>
                  </a:cubicBezTo>
                  <a:cubicBezTo>
                    <a:pt x="4" y="33"/>
                    <a:pt x="2" y="34"/>
                    <a:pt x="0" y="34"/>
                  </a:cubicBezTo>
                  <a:cubicBezTo>
                    <a:pt x="0" y="37"/>
                    <a:pt x="0" y="40"/>
                    <a:pt x="2" y="42"/>
                  </a:cubicBezTo>
                  <a:cubicBezTo>
                    <a:pt x="5" y="45"/>
                    <a:pt x="5" y="49"/>
                    <a:pt x="3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9" y="64"/>
                    <a:pt x="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3"/>
                    <a:pt x="13" y="63"/>
                    <a:pt x="15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4"/>
                    <a:pt x="20" y="66"/>
                    <a:pt x="20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9"/>
                    <a:pt x="22" y="70"/>
                    <a:pt x="24" y="70"/>
                  </a:cubicBezTo>
                  <a:cubicBezTo>
                    <a:pt x="26" y="71"/>
                    <a:pt x="28" y="73"/>
                    <a:pt x="30" y="75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31" y="79"/>
                    <a:pt x="31" y="80"/>
                    <a:pt x="31" y="80"/>
                  </a:cubicBezTo>
                  <a:cubicBezTo>
                    <a:pt x="31" y="80"/>
                    <a:pt x="32" y="81"/>
                    <a:pt x="32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6"/>
                    <a:pt x="34" y="75"/>
                  </a:cubicBezTo>
                  <a:cubicBezTo>
                    <a:pt x="34" y="75"/>
                    <a:pt x="33" y="75"/>
                    <a:pt x="33" y="75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2"/>
                    <a:pt x="29" y="72"/>
                    <a:pt x="29" y="71"/>
                  </a:cubicBezTo>
                  <a:cubicBezTo>
                    <a:pt x="29" y="70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lnTo>
                    <a:pt x="2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0"/>
            <p:cNvSpPr>
              <a:spLocks noChangeArrowheads="1"/>
            </p:cNvSpPr>
            <p:nvPr/>
          </p:nvSpPr>
          <p:spPr bwMode="auto">
            <a:xfrm>
              <a:off x="360" y="3318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1"/>
            <p:cNvSpPr>
              <a:spLocks/>
            </p:cNvSpPr>
            <p:nvPr/>
          </p:nvSpPr>
          <p:spPr bwMode="auto">
            <a:xfrm>
              <a:off x="467" y="3421"/>
              <a:ext cx="182" cy="160"/>
            </a:xfrm>
            <a:custGeom>
              <a:avLst/>
              <a:gdLst>
                <a:gd name="T0" fmla="*/ 24 w 90"/>
                <a:gd name="T1" fmla="*/ 77 h 79"/>
                <a:gd name="T2" fmla="*/ 26 w 90"/>
                <a:gd name="T3" fmla="*/ 77 h 79"/>
                <a:gd name="T4" fmla="*/ 28 w 90"/>
                <a:gd name="T5" fmla="*/ 76 h 79"/>
                <a:gd name="T6" fmla="*/ 30 w 90"/>
                <a:gd name="T7" fmla="*/ 76 h 79"/>
                <a:gd name="T8" fmla="*/ 32 w 90"/>
                <a:gd name="T9" fmla="*/ 76 h 79"/>
                <a:gd name="T10" fmla="*/ 34 w 90"/>
                <a:gd name="T11" fmla="*/ 75 h 79"/>
                <a:gd name="T12" fmla="*/ 37 w 90"/>
                <a:gd name="T13" fmla="*/ 74 h 79"/>
                <a:gd name="T14" fmla="*/ 39 w 90"/>
                <a:gd name="T15" fmla="*/ 74 h 79"/>
                <a:gd name="T16" fmla="*/ 41 w 90"/>
                <a:gd name="T17" fmla="*/ 73 h 79"/>
                <a:gd name="T18" fmla="*/ 43 w 90"/>
                <a:gd name="T19" fmla="*/ 72 h 79"/>
                <a:gd name="T20" fmla="*/ 45 w 90"/>
                <a:gd name="T21" fmla="*/ 72 h 79"/>
                <a:gd name="T22" fmla="*/ 47 w 90"/>
                <a:gd name="T23" fmla="*/ 71 h 79"/>
                <a:gd name="T24" fmla="*/ 48 w 90"/>
                <a:gd name="T25" fmla="*/ 71 h 79"/>
                <a:gd name="T26" fmla="*/ 49 w 90"/>
                <a:gd name="T27" fmla="*/ 71 h 79"/>
                <a:gd name="T28" fmla="*/ 51 w 90"/>
                <a:gd name="T29" fmla="*/ 66 h 79"/>
                <a:gd name="T30" fmla="*/ 70 w 90"/>
                <a:gd name="T31" fmla="*/ 56 h 79"/>
                <a:gd name="T32" fmla="*/ 79 w 90"/>
                <a:gd name="T33" fmla="*/ 56 h 79"/>
                <a:gd name="T34" fmla="*/ 83 w 90"/>
                <a:gd name="T35" fmla="*/ 51 h 79"/>
                <a:gd name="T36" fmla="*/ 90 w 90"/>
                <a:gd name="T37" fmla="*/ 41 h 79"/>
                <a:gd name="T38" fmla="*/ 86 w 90"/>
                <a:gd name="T39" fmla="*/ 19 h 79"/>
                <a:gd name="T40" fmla="*/ 78 w 90"/>
                <a:gd name="T41" fmla="*/ 12 h 79"/>
                <a:gd name="T42" fmla="*/ 61 w 90"/>
                <a:gd name="T43" fmla="*/ 1 h 79"/>
                <a:gd name="T44" fmla="*/ 49 w 90"/>
                <a:gd name="T45" fmla="*/ 6 h 79"/>
                <a:gd name="T46" fmla="*/ 34 w 90"/>
                <a:gd name="T47" fmla="*/ 11 h 79"/>
                <a:gd name="T48" fmla="*/ 29 w 90"/>
                <a:gd name="T49" fmla="*/ 17 h 79"/>
                <a:gd name="T50" fmla="*/ 21 w 90"/>
                <a:gd name="T51" fmla="*/ 18 h 79"/>
                <a:gd name="T52" fmla="*/ 9 w 90"/>
                <a:gd name="T53" fmla="*/ 22 h 79"/>
                <a:gd name="T54" fmla="*/ 8 w 90"/>
                <a:gd name="T55" fmla="*/ 25 h 79"/>
                <a:gd name="T56" fmla="*/ 4 w 90"/>
                <a:gd name="T57" fmla="*/ 36 h 79"/>
                <a:gd name="T58" fmla="*/ 3 w 90"/>
                <a:gd name="T59" fmla="*/ 36 h 79"/>
                <a:gd name="T60" fmla="*/ 1 w 90"/>
                <a:gd name="T61" fmla="*/ 36 h 79"/>
                <a:gd name="T62" fmla="*/ 0 w 90"/>
                <a:gd name="T63" fmla="*/ 36 h 79"/>
                <a:gd name="T64" fmla="*/ 0 w 90"/>
                <a:gd name="T65" fmla="*/ 39 h 79"/>
                <a:gd name="T66" fmla="*/ 1 w 90"/>
                <a:gd name="T67" fmla="*/ 42 h 79"/>
                <a:gd name="T68" fmla="*/ 3 w 90"/>
                <a:gd name="T69" fmla="*/ 48 h 79"/>
                <a:gd name="T70" fmla="*/ 1 w 90"/>
                <a:gd name="T71" fmla="*/ 51 h 79"/>
                <a:gd name="T72" fmla="*/ 3 w 90"/>
                <a:gd name="T73" fmla="*/ 61 h 79"/>
                <a:gd name="T74" fmla="*/ 13 w 90"/>
                <a:gd name="T75" fmla="*/ 77 h 79"/>
                <a:gd name="T76" fmla="*/ 13 w 90"/>
                <a:gd name="T77" fmla="*/ 77 h 79"/>
                <a:gd name="T78" fmla="*/ 15 w 90"/>
                <a:gd name="T79" fmla="*/ 75 h 79"/>
                <a:gd name="T80" fmla="*/ 17 w 90"/>
                <a:gd name="T81" fmla="*/ 75 h 79"/>
                <a:gd name="T82" fmla="*/ 20 w 90"/>
                <a:gd name="T83" fmla="*/ 76 h 79"/>
                <a:gd name="T84" fmla="*/ 22 w 90"/>
                <a:gd name="T85" fmla="*/ 77 h 79"/>
                <a:gd name="T86" fmla="*/ 24 w 90"/>
                <a:gd name="T8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0" h="79">
                  <a:moveTo>
                    <a:pt x="24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9"/>
                    <a:pt x="51" y="68"/>
                    <a:pt x="51" y="66"/>
                  </a:cubicBezTo>
                  <a:cubicBezTo>
                    <a:pt x="52" y="62"/>
                    <a:pt x="55" y="58"/>
                    <a:pt x="60" y="56"/>
                  </a:cubicBezTo>
                  <a:cubicBezTo>
                    <a:pt x="63" y="56"/>
                    <a:pt x="67" y="55"/>
                    <a:pt x="70" y="56"/>
                  </a:cubicBezTo>
                  <a:cubicBezTo>
                    <a:pt x="72" y="56"/>
                    <a:pt x="77" y="56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4"/>
                    <a:pt x="80" y="53"/>
                    <a:pt x="81" y="52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2" y="49"/>
                    <a:pt x="83" y="47"/>
                    <a:pt x="84" y="45"/>
                  </a:cubicBezTo>
                  <a:cubicBezTo>
                    <a:pt x="85" y="43"/>
                    <a:pt x="87" y="42"/>
                    <a:pt x="90" y="41"/>
                  </a:cubicBezTo>
                  <a:cubicBezTo>
                    <a:pt x="90" y="36"/>
                    <a:pt x="89" y="27"/>
                    <a:pt x="89" y="24"/>
                  </a:cubicBezTo>
                  <a:cubicBezTo>
                    <a:pt x="88" y="23"/>
                    <a:pt x="87" y="21"/>
                    <a:pt x="86" y="19"/>
                  </a:cubicBezTo>
                  <a:cubicBezTo>
                    <a:pt x="84" y="17"/>
                    <a:pt x="82" y="14"/>
                    <a:pt x="80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6" y="12"/>
                    <a:pt x="74" y="12"/>
                    <a:pt x="73" y="11"/>
                  </a:cubicBezTo>
                  <a:cubicBezTo>
                    <a:pt x="69" y="8"/>
                    <a:pt x="65" y="5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0"/>
                    <a:pt x="53" y="4"/>
                    <a:pt x="49" y="6"/>
                  </a:cubicBezTo>
                  <a:cubicBezTo>
                    <a:pt x="46" y="8"/>
                    <a:pt x="43" y="10"/>
                    <a:pt x="40" y="11"/>
                  </a:cubicBezTo>
                  <a:cubicBezTo>
                    <a:pt x="38" y="11"/>
                    <a:pt x="36" y="11"/>
                    <a:pt x="34" y="11"/>
                  </a:cubicBezTo>
                  <a:cubicBezTo>
                    <a:pt x="30" y="11"/>
                    <a:pt x="29" y="11"/>
                    <a:pt x="27" y="13"/>
                  </a:cubicBezTo>
                  <a:cubicBezTo>
                    <a:pt x="29" y="14"/>
                    <a:pt x="29" y="16"/>
                    <a:pt x="29" y="17"/>
                  </a:cubicBezTo>
                  <a:cubicBezTo>
                    <a:pt x="28" y="18"/>
                    <a:pt x="27" y="19"/>
                    <a:pt x="26" y="20"/>
                  </a:cubicBezTo>
                  <a:cubicBezTo>
                    <a:pt x="24" y="20"/>
                    <a:pt x="22" y="19"/>
                    <a:pt x="21" y="18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5" y="18"/>
                    <a:pt x="12" y="19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8" y="25"/>
                    <a:pt x="8" y="25"/>
                  </a:cubicBezTo>
                  <a:cubicBezTo>
                    <a:pt x="8" y="29"/>
                    <a:pt x="8" y="34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40"/>
                    <a:pt x="0" y="40"/>
                    <a:pt x="1" y="41"/>
                  </a:cubicBezTo>
                  <a:cubicBezTo>
                    <a:pt x="1" y="41"/>
                    <a:pt x="1" y="42"/>
                    <a:pt x="1" y="42"/>
                  </a:cubicBezTo>
                  <a:cubicBezTo>
                    <a:pt x="2" y="44"/>
                    <a:pt x="3" y="45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9"/>
                    <a:pt x="2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3" y="52"/>
                    <a:pt x="4" y="54"/>
                    <a:pt x="4" y="56"/>
                  </a:cubicBezTo>
                  <a:cubicBezTo>
                    <a:pt x="5" y="58"/>
                    <a:pt x="3" y="60"/>
                    <a:pt x="3" y="61"/>
                  </a:cubicBezTo>
                  <a:cubicBezTo>
                    <a:pt x="5" y="66"/>
                    <a:pt x="9" y="72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5" y="76"/>
                    <a:pt x="15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1" y="76"/>
                    <a:pt x="22" y="76"/>
                    <a:pt x="22" y="77"/>
                  </a:cubicBezTo>
                  <a:cubicBezTo>
                    <a:pt x="23" y="77"/>
                    <a:pt x="23" y="78"/>
                    <a:pt x="24" y="78"/>
                  </a:cubicBezTo>
                  <a:cubicBezTo>
                    <a:pt x="24" y="78"/>
                    <a:pt x="24" y="78"/>
                    <a:pt x="24" y="79"/>
                  </a:cubicBezTo>
                  <a:lnTo>
                    <a:pt x="2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2"/>
            <p:cNvSpPr>
              <a:spLocks/>
            </p:cNvSpPr>
            <p:nvPr/>
          </p:nvSpPr>
          <p:spPr bwMode="auto">
            <a:xfrm>
              <a:off x="368" y="3425"/>
              <a:ext cx="144" cy="283"/>
            </a:xfrm>
            <a:custGeom>
              <a:avLst/>
              <a:gdLst>
                <a:gd name="T0" fmla="*/ 36 w 71"/>
                <a:gd name="T1" fmla="*/ 129 h 140"/>
                <a:gd name="T2" fmla="*/ 37 w 71"/>
                <a:gd name="T3" fmla="*/ 130 h 140"/>
                <a:gd name="T4" fmla="*/ 42 w 71"/>
                <a:gd name="T5" fmla="*/ 138 h 140"/>
                <a:gd name="T6" fmla="*/ 42 w 71"/>
                <a:gd name="T7" fmla="*/ 139 h 140"/>
                <a:gd name="T8" fmla="*/ 46 w 71"/>
                <a:gd name="T9" fmla="*/ 140 h 140"/>
                <a:gd name="T10" fmla="*/ 47 w 71"/>
                <a:gd name="T11" fmla="*/ 137 h 140"/>
                <a:gd name="T12" fmla="*/ 50 w 71"/>
                <a:gd name="T13" fmla="*/ 133 h 140"/>
                <a:gd name="T14" fmla="*/ 46 w 71"/>
                <a:gd name="T15" fmla="*/ 126 h 140"/>
                <a:gd name="T16" fmla="*/ 60 w 71"/>
                <a:gd name="T17" fmla="*/ 117 h 140"/>
                <a:gd name="T18" fmla="*/ 69 w 71"/>
                <a:gd name="T19" fmla="*/ 95 h 140"/>
                <a:gd name="T20" fmla="*/ 71 w 71"/>
                <a:gd name="T21" fmla="*/ 89 h 140"/>
                <a:gd name="T22" fmla="*/ 67 w 71"/>
                <a:gd name="T23" fmla="*/ 80 h 140"/>
                <a:gd name="T24" fmla="*/ 66 w 71"/>
                <a:gd name="T25" fmla="*/ 78 h 140"/>
                <a:gd name="T26" fmla="*/ 61 w 71"/>
                <a:gd name="T27" fmla="*/ 81 h 140"/>
                <a:gd name="T28" fmla="*/ 56 w 71"/>
                <a:gd name="T29" fmla="*/ 77 h 140"/>
                <a:gd name="T30" fmla="*/ 47 w 71"/>
                <a:gd name="T31" fmla="*/ 53 h 140"/>
                <a:gd name="T32" fmla="*/ 45 w 71"/>
                <a:gd name="T33" fmla="*/ 52 h 140"/>
                <a:gd name="T34" fmla="*/ 45 w 71"/>
                <a:gd name="T35" fmla="*/ 42 h 140"/>
                <a:gd name="T36" fmla="*/ 43 w 71"/>
                <a:gd name="T37" fmla="*/ 36 h 140"/>
                <a:gd name="T38" fmla="*/ 41 w 71"/>
                <a:gd name="T39" fmla="*/ 14 h 140"/>
                <a:gd name="T40" fmla="*/ 35 w 71"/>
                <a:gd name="T41" fmla="*/ 11 h 140"/>
                <a:gd name="T42" fmla="*/ 26 w 71"/>
                <a:gd name="T43" fmla="*/ 4 h 140"/>
                <a:gd name="T44" fmla="*/ 16 w 71"/>
                <a:gd name="T45" fmla="*/ 6 h 140"/>
                <a:gd name="T46" fmla="*/ 9 w 71"/>
                <a:gd name="T47" fmla="*/ 1 h 140"/>
                <a:gd name="T48" fmla="*/ 4 w 71"/>
                <a:gd name="T49" fmla="*/ 22 h 140"/>
                <a:gd name="T50" fmla="*/ 5 w 71"/>
                <a:gd name="T51" fmla="*/ 29 h 140"/>
                <a:gd name="T52" fmla="*/ 5 w 71"/>
                <a:gd name="T53" fmla="*/ 34 h 140"/>
                <a:gd name="T54" fmla="*/ 14 w 71"/>
                <a:gd name="T55" fmla="*/ 43 h 140"/>
                <a:gd name="T56" fmla="*/ 16 w 71"/>
                <a:gd name="T57" fmla="*/ 48 h 140"/>
                <a:gd name="T58" fmla="*/ 17 w 71"/>
                <a:gd name="T59" fmla="*/ 49 h 140"/>
                <a:gd name="T60" fmla="*/ 15 w 71"/>
                <a:gd name="T61" fmla="*/ 51 h 140"/>
                <a:gd name="T62" fmla="*/ 9 w 71"/>
                <a:gd name="T63" fmla="*/ 52 h 140"/>
                <a:gd name="T64" fmla="*/ 8 w 71"/>
                <a:gd name="T65" fmla="*/ 56 h 140"/>
                <a:gd name="T66" fmla="*/ 8 w 71"/>
                <a:gd name="T67" fmla="*/ 60 h 140"/>
                <a:gd name="T68" fmla="*/ 14 w 71"/>
                <a:gd name="T69" fmla="*/ 67 h 140"/>
                <a:gd name="T70" fmla="*/ 13 w 71"/>
                <a:gd name="T71" fmla="*/ 76 h 140"/>
                <a:gd name="T72" fmla="*/ 16 w 71"/>
                <a:gd name="T73" fmla="*/ 85 h 140"/>
                <a:gd name="T74" fmla="*/ 11 w 71"/>
                <a:gd name="T75" fmla="*/ 87 h 140"/>
                <a:gd name="T76" fmla="*/ 11 w 71"/>
                <a:gd name="T77" fmla="*/ 90 h 140"/>
                <a:gd name="T78" fmla="*/ 11 w 71"/>
                <a:gd name="T79" fmla="*/ 93 h 140"/>
                <a:gd name="T80" fmla="*/ 10 w 71"/>
                <a:gd name="T81" fmla="*/ 98 h 140"/>
                <a:gd name="T82" fmla="*/ 18 w 71"/>
                <a:gd name="T83" fmla="*/ 110 h 140"/>
                <a:gd name="T84" fmla="*/ 24 w 71"/>
                <a:gd name="T85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" h="140">
                  <a:moveTo>
                    <a:pt x="34" y="125"/>
                  </a:moveTo>
                  <a:cubicBezTo>
                    <a:pt x="35" y="126"/>
                    <a:pt x="36" y="127"/>
                    <a:pt x="36" y="129"/>
                  </a:cubicBezTo>
                  <a:cubicBezTo>
                    <a:pt x="36" y="129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9" y="130"/>
                    <a:pt x="40" y="131"/>
                    <a:pt x="41" y="132"/>
                  </a:cubicBezTo>
                  <a:cubicBezTo>
                    <a:pt x="42" y="134"/>
                    <a:pt x="42" y="136"/>
                    <a:pt x="42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5" y="139"/>
                    <a:pt x="46" y="140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47" y="139"/>
                    <a:pt x="47" y="138"/>
                    <a:pt x="47" y="137"/>
                  </a:cubicBezTo>
                  <a:cubicBezTo>
                    <a:pt x="47" y="136"/>
                    <a:pt x="48" y="135"/>
                    <a:pt x="49" y="134"/>
                  </a:cubicBezTo>
                  <a:cubicBezTo>
                    <a:pt x="49" y="133"/>
                    <a:pt x="50" y="133"/>
                    <a:pt x="50" y="133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47" y="123"/>
                    <a:pt x="51" y="121"/>
                    <a:pt x="57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5"/>
                    <a:pt x="61" y="110"/>
                    <a:pt x="62" y="102"/>
                  </a:cubicBezTo>
                  <a:cubicBezTo>
                    <a:pt x="63" y="98"/>
                    <a:pt x="65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0" y="93"/>
                    <a:pt x="71" y="91"/>
                    <a:pt x="71" y="89"/>
                  </a:cubicBezTo>
                  <a:cubicBezTo>
                    <a:pt x="71" y="88"/>
                    <a:pt x="71" y="88"/>
                    <a:pt x="70" y="86"/>
                  </a:cubicBezTo>
                  <a:cubicBezTo>
                    <a:pt x="68" y="85"/>
                    <a:pt x="67" y="82"/>
                    <a:pt x="67" y="80"/>
                  </a:cubicBezTo>
                  <a:cubicBezTo>
                    <a:pt x="67" y="79"/>
                    <a:pt x="66" y="79"/>
                    <a:pt x="67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5" y="80"/>
                    <a:pt x="63" y="81"/>
                    <a:pt x="61" y="81"/>
                  </a:cubicBezTo>
                  <a:cubicBezTo>
                    <a:pt x="60" y="81"/>
                    <a:pt x="58" y="80"/>
                    <a:pt x="57" y="79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47" y="63"/>
                    <a:pt x="45" y="59"/>
                    <a:pt x="45" y="57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51"/>
                    <a:pt x="43" y="49"/>
                    <a:pt x="42" y="47"/>
                  </a:cubicBezTo>
                  <a:cubicBezTo>
                    <a:pt x="42" y="46"/>
                    <a:pt x="42" y="44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0"/>
                    <a:pt x="43" y="38"/>
                    <a:pt x="43" y="36"/>
                  </a:cubicBezTo>
                  <a:cubicBezTo>
                    <a:pt x="43" y="34"/>
                    <a:pt x="43" y="31"/>
                    <a:pt x="44" y="28"/>
                  </a:cubicBezTo>
                  <a:cubicBezTo>
                    <a:pt x="44" y="23"/>
                    <a:pt x="45" y="18"/>
                    <a:pt x="41" y="14"/>
                  </a:cubicBezTo>
                  <a:cubicBezTo>
                    <a:pt x="39" y="12"/>
                    <a:pt x="38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2"/>
                    <a:pt x="32" y="12"/>
                    <a:pt x="30" y="11"/>
                  </a:cubicBezTo>
                  <a:cubicBezTo>
                    <a:pt x="28" y="9"/>
                    <a:pt x="27" y="7"/>
                    <a:pt x="26" y="4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6"/>
                    <a:pt x="11" y="4"/>
                    <a:pt x="9" y="1"/>
                  </a:cubicBezTo>
                  <a:cubicBezTo>
                    <a:pt x="6" y="7"/>
                    <a:pt x="2" y="15"/>
                    <a:pt x="0" y="19"/>
                  </a:cubicBezTo>
                  <a:cubicBezTo>
                    <a:pt x="2" y="20"/>
                    <a:pt x="3" y="21"/>
                    <a:pt x="4" y="22"/>
                  </a:cubicBezTo>
                  <a:cubicBezTo>
                    <a:pt x="5" y="24"/>
                    <a:pt x="5" y="26"/>
                    <a:pt x="5" y="28"/>
                  </a:cubicBezTo>
                  <a:cubicBezTo>
                    <a:pt x="5" y="28"/>
                    <a:pt x="5" y="29"/>
                    <a:pt x="5" y="2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8" y="33"/>
                    <a:pt x="11" y="33"/>
                    <a:pt x="13" y="35"/>
                  </a:cubicBezTo>
                  <a:cubicBezTo>
                    <a:pt x="15" y="37"/>
                    <a:pt x="15" y="41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5" y="45"/>
                    <a:pt x="16" y="46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3" y="52"/>
                    <a:pt x="11" y="53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3"/>
                    <a:pt x="8" y="53"/>
                    <a:pt x="8" y="54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8" y="57"/>
                    <a:pt x="8" y="58"/>
                    <a:pt x="8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12" y="61"/>
                    <a:pt x="14" y="64"/>
                    <a:pt x="14" y="67"/>
                  </a:cubicBezTo>
                  <a:cubicBezTo>
                    <a:pt x="14" y="68"/>
                    <a:pt x="14" y="69"/>
                    <a:pt x="13" y="70"/>
                  </a:cubicBezTo>
                  <a:cubicBezTo>
                    <a:pt x="13" y="71"/>
                    <a:pt x="13" y="74"/>
                    <a:pt x="13" y="76"/>
                  </a:cubicBezTo>
                  <a:cubicBezTo>
                    <a:pt x="14" y="77"/>
                    <a:pt x="15" y="77"/>
                    <a:pt x="16" y="79"/>
                  </a:cubicBezTo>
                  <a:cubicBezTo>
                    <a:pt x="17" y="81"/>
                    <a:pt x="17" y="83"/>
                    <a:pt x="16" y="85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1" y="87"/>
                    <a:pt x="11" y="88"/>
                    <a:pt x="11" y="88"/>
                  </a:cubicBezTo>
                  <a:cubicBezTo>
                    <a:pt x="11" y="88"/>
                    <a:pt x="11" y="89"/>
                    <a:pt x="11" y="90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91"/>
                    <a:pt x="11" y="92"/>
                    <a:pt x="11" y="93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1" y="97"/>
                    <a:pt x="10" y="98"/>
                    <a:pt x="10" y="98"/>
                  </a:cubicBezTo>
                  <a:cubicBezTo>
                    <a:pt x="11" y="100"/>
                    <a:pt x="13" y="102"/>
                    <a:pt x="15" y="104"/>
                  </a:cubicBezTo>
                  <a:cubicBezTo>
                    <a:pt x="17" y="106"/>
                    <a:pt x="19" y="107"/>
                    <a:pt x="18" y="110"/>
                  </a:cubicBezTo>
                  <a:cubicBezTo>
                    <a:pt x="17" y="112"/>
                    <a:pt x="13" y="112"/>
                    <a:pt x="11" y="112"/>
                  </a:cubicBezTo>
                  <a:cubicBezTo>
                    <a:pt x="15" y="115"/>
                    <a:pt x="19" y="117"/>
                    <a:pt x="24" y="119"/>
                  </a:cubicBezTo>
                  <a:cubicBezTo>
                    <a:pt x="28" y="120"/>
                    <a:pt x="31" y="122"/>
                    <a:pt x="34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3"/>
            <p:cNvSpPr>
              <a:spLocks/>
            </p:cNvSpPr>
            <p:nvPr/>
          </p:nvSpPr>
          <p:spPr bwMode="auto">
            <a:xfrm>
              <a:off x="445" y="36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24"/>
            <p:cNvSpPr>
              <a:spLocks/>
            </p:cNvSpPr>
            <p:nvPr/>
          </p:nvSpPr>
          <p:spPr bwMode="auto">
            <a:xfrm>
              <a:off x="937" y="3548"/>
              <a:ext cx="12" cy="16"/>
            </a:xfrm>
            <a:custGeom>
              <a:avLst/>
              <a:gdLst>
                <a:gd name="T0" fmla="*/ 4 w 6"/>
                <a:gd name="T1" fmla="*/ 5 h 8"/>
                <a:gd name="T2" fmla="*/ 6 w 6"/>
                <a:gd name="T3" fmla="*/ 0 h 8"/>
                <a:gd name="T4" fmla="*/ 0 w 6"/>
                <a:gd name="T5" fmla="*/ 6 h 8"/>
                <a:gd name="T6" fmla="*/ 2 w 6"/>
                <a:gd name="T7" fmla="*/ 8 h 8"/>
                <a:gd name="T8" fmla="*/ 2 w 6"/>
                <a:gd name="T9" fmla="*/ 8 h 8"/>
                <a:gd name="T10" fmla="*/ 2 w 6"/>
                <a:gd name="T11" fmla="*/ 8 h 8"/>
                <a:gd name="T12" fmla="*/ 2 w 6"/>
                <a:gd name="T13" fmla="*/ 7 h 8"/>
                <a:gd name="T14" fmla="*/ 3 w 6"/>
                <a:gd name="T15" fmla="*/ 7 h 8"/>
                <a:gd name="T16" fmla="*/ 4 w 6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4" y="5"/>
                  </a:moveTo>
                  <a:cubicBezTo>
                    <a:pt x="4" y="3"/>
                    <a:pt x="5" y="2"/>
                    <a:pt x="6" y="0"/>
                  </a:cubicBezTo>
                  <a:cubicBezTo>
                    <a:pt x="4" y="2"/>
                    <a:pt x="1" y="4"/>
                    <a:pt x="0" y="6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25"/>
            <p:cNvSpPr>
              <a:spLocks/>
            </p:cNvSpPr>
            <p:nvPr/>
          </p:nvSpPr>
          <p:spPr bwMode="auto">
            <a:xfrm>
              <a:off x="912" y="3366"/>
              <a:ext cx="209" cy="162"/>
            </a:xfrm>
            <a:custGeom>
              <a:avLst/>
              <a:gdLst>
                <a:gd name="T0" fmla="*/ 68 w 103"/>
                <a:gd name="T1" fmla="*/ 20 h 80"/>
                <a:gd name="T2" fmla="*/ 56 w 103"/>
                <a:gd name="T3" fmla="*/ 2 h 80"/>
                <a:gd name="T4" fmla="*/ 56 w 103"/>
                <a:gd name="T5" fmla="*/ 0 h 80"/>
                <a:gd name="T6" fmla="*/ 55 w 103"/>
                <a:gd name="T7" fmla="*/ 0 h 80"/>
                <a:gd name="T8" fmla="*/ 52 w 103"/>
                <a:gd name="T9" fmla="*/ 0 h 80"/>
                <a:gd name="T10" fmla="*/ 47 w 103"/>
                <a:gd name="T11" fmla="*/ 3 h 80"/>
                <a:gd name="T12" fmla="*/ 45 w 103"/>
                <a:gd name="T13" fmla="*/ 5 h 80"/>
                <a:gd name="T14" fmla="*/ 44 w 103"/>
                <a:gd name="T15" fmla="*/ 8 h 80"/>
                <a:gd name="T16" fmla="*/ 42 w 103"/>
                <a:gd name="T17" fmla="*/ 9 h 80"/>
                <a:gd name="T18" fmla="*/ 41 w 103"/>
                <a:gd name="T19" fmla="*/ 8 h 80"/>
                <a:gd name="T20" fmla="*/ 33 w 103"/>
                <a:gd name="T21" fmla="*/ 4 h 80"/>
                <a:gd name="T22" fmla="*/ 23 w 103"/>
                <a:gd name="T23" fmla="*/ 3 h 80"/>
                <a:gd name="T24" fmla="*/ 16 w 103"/>
                <a:gd name="T25" fmla="*/ 11 h 80"/>
                <a:gd name="T26" fmla="*/ 11 w 103"/>
                <a:gd name="T27" fmla="*/ 11 h 80"/>
                <a:gd name="T28" fmla="*/ 9 w 103"/>
                <a:gd name="T29" fmla="*/ 11 h 80"/>
                <a:gd name="T30" fmla="*/ 9 w 103"/>
                <a:gd name="T31" fmla="*/ 13 h 80"/>
                <a:gd name="T32" fmla="*/ 8 w 103"/>
                <a:gd name="T33" fmla="*/ 19 h 80"/>
                <a:gd name="T34" fmla="*/ 2 w 103"/>
                <a:gd name="T35" fmla="*/ 22 h 80"/>
                <a:gd name="T36" fmla="*/ 2 w 103"/>
                <a:gd name="T37" fmla="*/ 22 h 80"/>
                <a:gd name="T38" fmla="*/ 17 w 103"/>
                <a:gd name="T39" fmla="*/ 35 h 80"/>
                <a:gd name="T40" fmla="*/ 15 w 103"/>
                <a:gd name="T41" fmla="*/ 44 h 80"/>
                <a:gd name="T42" fmla="*/ 9 w 103"/>
                <a:gd name="T43" fmla="*/ 48 h 80"/>
                <a:gd name="T44" fmla="*/ 6 w 103"/>
                <a:gd name="T45" fmla="*/ 52 h 80"/>
                <a:gd name="T46" fmla="*/ 9 w 103"/>
                <a:gd name="T47" fmla="*/ 63 h 80"/>
                <a:gd name="T48" fmla="*/ 9 w 103"/>
                <a:gd name="T49" fmla="*/ 64 h 80"/>
                <a:gd name="T50" fmla="*/ 0 w 103"/>
                <a:gd name="T51" fmla="*/ 78 h 80"/>
                <a:gd name="T52" fmla="*/ 0 w 103"/>
                <a:gd name="T53" fmla="*/ 79 h 80"/>
                <a:gd name="T54" fmla="*/ 1 w 103"/>
                <a:gd name="T55" fmla="*/ 79 h 80"/>
                <a:gd name="T56" fmla="*/ 2 w 103"/>
                <a:gd name="T57" fmla="*/ 80 h 80"/>
                <a:gd name="T58" fmla="*/ 14 w 103"/>
                <a:gd name="T59" fmla="*/ 76 h 80"/>
                <a:gd name="T60" fmla="*/ 30 w 103"/>
                <a:gd name="T61" fmla="*/ 72 h 80"/>
                <a:gd name="T62" fmla="*/ 32 w 103"/>
                <a:gd name="T63" fmla="*/ 75 h 80"/>
                <a:gd name="T64" fmla="*/ 33 w 103"/>
                <a:gd name="T65" fmla="*/ 74 h 80"/>
                <a:gd name="T66" fmla="*/ 43 w 103"/>
                <a:gd name="T67" fmla="*/ 66 h 80"/>
                <a:gd name="T68" fmla="*/ 47 w 103"/>
                <a:gd name="T69" fmla="*/ 57 h 80"/>
                <a:gd name="T70" fmla="*/ 46 w 103"/>
                <a:gd name="T71" fmla="*/ 56 h 80"/>
                <a:gd name="T72" fmla="*/ 48 w 103"/>
                <a:gd name="T73" fmla="*/ 49 h 80"/>
                <a:gd name="T74" fmla="*/ 60 w 103"/>
                <a:gd name="T75" fmla="*/ 45 h 80"/>
                <a:gd name="T76" fmla="*/ 65 w 103"/>
                <a:gd name="T77" fmla="*/ 45 h 80"/>
                <a:gd name="T78" fmla="*/ 67 w 103"/>
                <a:gd name="T79" fmla="*/ 42 h 80"/>
                <a:gd name="T80" fmla="*/ 76 w 103"/>
                <a:gd name="T81" fmla="*/ 36 h 80"/>
                <a:gd name="T82" fmla="*/ 85 w 103"/>
                <a:gd name="T83" fmla="*/ 36 h 80"/>
                <a:gd name="T84" fmla="*/ 84 w 103"/>
                <a:gd name="T85" fmla="*/ 34 h 80"/>
                <a:gd name="T86" fmla="*/ 87 w 103"/>
                <a:gd name="T87" fmla="*/ 33 h 80"/>
                <a:gd name="T88" fmla="*/ 91 w 103"/>
                <a:gd name="T89" fmla="*/ 35 h 80"/>
                <a:gd name="T90" fmla="*/ 91 w 103"/>
                <a:gd name="T91" fmla="*/ 35 h 80"/>
                <a:gd name="T92" fmla="*/ 91 w 103"/>
                <a:gd name="T93" fmla="*/ 36 h 80"/>
                <a:gd name="T94" fmla="*/ 92 w 103"/>
                <a:gd name="T95" fmla="*/ 38 h 80"/>
                <a:gd name="T96" fmla="*/ 103 w 103"/>
                <a:gd name="T97" fmla="*/ 35 h 80"/>
                <a:gd name="T98" fmla="*/ 103 w 103"/>
                <a:gd name="T99" fmla="*/ 32 h 80"/>
                <a:gd name="T100" fmla="*/ 103 w 103"/>
                <a:gd name="T101" fmla="*/ 28 h 80"/>
                <a:gd name="T102" fmla="*/ 103 w 103"/>
                <a:gd name="T103" fmla="*/ 25 h 80"/>
                <a:gd name="T104" fmla="*/ 93 w 103"/>
                <a:gd name="T105" fmla="*/ 25 h 80"/>
                <a:gd name="T106" fmla="*/ 68 w 103"/>
                <a:gd name="T107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" h="80">
                  <a:moveTo>
                    <a:pt x="68" y="20"/>
                  </a:moveTo>
                  <a:cubicBezTo>
                    <a:pt x="56" y="12"/>
                    <a:pt x="56" y="6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0" y="1"/>
                    <a:pt x="49" y="2"/>
                    <a:pt x="47" y="3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6"/>
                    <a:pt x="45" y="7"/>
                    <a:pt x="44" y="8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8" y="7"/>
                    <a:pt x="35" y="6"/>
                    <a:pt x="33" y="4"/>
                  </a:cubicBezTo>
                  <a:cubicBezTo>
                    <a:pt x="29" y="2"/>
                    <a:pt x="27" y="1"/>
                    <a:pt x="23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2" y="12"/>
                    <a:pt x="11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5"/>
                    <a:pt x="9" y="17"/>
                    <a:pt x="8" y="19"/>
                  </a:cubicBezTo>
                  <a:cubicBezTo>
                    <a:pt x="6" y="21"/>
                    <a:pt x="4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8" y="25"/>
                    <a:pt x="15" y="29"/>
                    <a:pt x="17" y="35"/>
                  </a:cubicBezTo>
                  <a:cubicBezTo>
                    <a:pt x="18" y="38"/>
                    <a:pt x="17" y="41"/>
                    <a:pt x="15" y="44"/>
                  </a:cubicBezTo>
                  <a:cubicBezTo>
                    <a:pt x="14" y="46"/>
                    <a:pt x="12" y="47"/>
                    <a:pt x="9" y="48"/>
                  </a:cubicBezTo>
                  <a:cubicBezTo>
                    <a:pt x="7" y="49"/>
                    <a:pt x="7" y="49"/>
                    <a:pt x="6" y="5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9"/>
                    <a:pt x="4" y="74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6" y="79"/>
                    <a:pt x="10" y="78"/>
                    <a:pt x="14" y="76"/>
                  </a:cubicBezTo>
                  <a:cubicBezTo>
                    <a:pt x="23" y="72"/>
                    <a:pt x="27" y="70"/>
                    <a:pt x="30" y="72"/>
                  </a:cubicBezTo>
                  <a:cubicBezTo>
                    <a:pt x="31" y="73"/>
                    <a:pt x="31" y="74"/>
                    <a:pt x="32" y="75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2"/>
                    <a:pt x="40" y="69"/>
                    <a:pt x="43" y="66"/>
                  </a:cubicBezTo>
                  <a:cubicBezTo>
                    <a:pt x="44" y="63"/>
                    <a:pt x="45" y="60"/>
                    <a:pt x="47" y="57"/>
                  </a:cubicBezTo>
                  <a:cubicBezTo>
                    <a:pt x="47" y="57"/>
                    <a:pt x="47" y="56"/>
                    <a:pt x="46" y="56"/>
                  </a:cubicBezTo>
                  <a:cubicBezTo>
                    <a:pt x="46" y="54"/>
                    <a:pt x="46" y="51"/>
                    <a:pt x="48" y="49"/>
                  </a:cubicBezTo>
                  <a:cubicBezTo>
                    <a:pt x="53" y="43"/>
                    <a:pt x="57" y="44"/>
                    <a:pt x="60" y="45"/>
                  </a:cubicBezTo>
                  <a:cubicBezTo>
                    <a:pt x="62" y="45"/>
                    <a:pt x="63" y="45"/>
                    <a:pt x="65" y="45"/>
                  </a:cubicBezTo>
                  <a:cubicBezTo>
                    <a:pt x="65" y="44"/>
                    <a:pt x="66" y="43"/>
                    <a:pt x="67" y="42"/>
                  </a:cubicBezTo>
                  <a:cubicBezTo>
                    <a:pt x="69" y="39"/>
                    <a:pt x="72" y="37"/>
                    <a:pt x="76" y="36"/>
                  </a:cubicBezTo>
                  <a:cubicBezTo>
                    <a:pt x="79" y="35"/>
                    <a:pt x="82" y="35"/>
                    <a:pt x="85" y="36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3"/>
                    <a:pt x="90" y="33"/>
                    <a:pt x="91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7"/>
                    <a:pt x="92" y="38"/>
                    <a:pt x="92" y="38"/>
                  </a:cubicBezTo>
                  <a:cubicBezTo>
                    <a:pt x="96" y="38"/>
                    <a:pt x="100" y="37"/>
                    <a:pt x="103" y="35"/>
                  </a:cubicBezTo>
                  <a:cubicBezTo>
                    <a:pt x="103" y="34"/>
                    <a:pt x="103" y="33"/>
                    <a:pt x="103" y="32"/>
                  </a:cubicBezTo>
                  <a:cubicBezTo>
                    <a:pt x="102" y="31"/>
                    <a:pt x="102" y="29"/>
                    <a:pt x="103" y="28"/>
                  </a:cubicBezTo>
                  <a:cubicBezTo>
                    <a:pt x="103" y="27"/>
                    <a:pt x="103" y="26"/>
                    <a:pt x="103" y="25"/>
                  </a:cubicBezTo>
                  <a:cubicBezTo>
                    <a:pt x="101" y="25"/>
                    <a:pt x="97" y="25"/>
                    <a:pt x="93" y="25"/>
                  </a:cubicBezTo>
                  <a:cubicBezTo>
                    <a:pt x="85" y="25"/>
                    <a:pt x="75" y="24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226"/>
            <p:cNvSpPr>
              <a:spLocks noChangeArrowheads="1"/>
            </p:cNvSpPr>
            <p:nvPr/>
          </p:nvSpPr>
          <p:spPr bwMode="auto">
            <a:xfrm>
              <a:off x="920" y="350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7"/>
            <p:cNvSpPr>
              <a:spLocks/>
            </p:cNvSpPr>
            <p:nvPr/>
          </p:nvSpPr>
          <p:spPr bwMode="auto">
            <a:xfrm>
              <a:off x="920" y="35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8"/>
            <p:cNvSpPr>
              <a:spLocks/>
            </p:cNvSpPr>
            <p:nvPr/>
          </p:nvSpPr>
          <p:spPr bwMode="auto">
            <a:xfrm>
              <a:off x="981" y="3730"/>
              <a:ext cx="8" cy="12"/>
            </a:xfrm>
            <a:custGeom>
              <a:avLst/>
              <a:gdLst>
                <a:gd name="T0" fmla="*/ 1 w 4"/>
                <a:gd name="T1" fmla="*/ 2 h 6"/>
                <a:gd name="T2" fmla="*/ 2 w 4"/>
                <a:gd name="T3" fmla="*/ 6 h 6"/>
                <a:gd name="T4" fmla="*/ 4 w 4"/>
                <a:gd name="T5" fmla="*/ 6 h 6"/>
                <a:gd name="T6" fmla="*/ 1 w 4"/>
                <a:gd name="T7" fmla="*/ 0 h 6"/>
                <a:gd name="T8" fmla="*/ 0 w 4"/>
                <a:gd name="T9" fmla="*/ 0 h 6"/>
                <a:gd name="T10" fmla="*/ 1 w 4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3"/>
                    <a:pt x="2" y="4"/>
                    <a:pt x="2" y="6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Line 229"/>
            <p:cNvSpPr>
              <a:spLocks noChangeShapeType="1"/>
            </p:cNvSpPr>
            <p:nvPr/>
          </p:nvSpPr>
          <p:spPr bwMode="auto">
            <a:xfrm>
              <a:off x="1163" y="3886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Line 230"/>
            <p:cNvSpPr>
              <a:spLocks noChangeShapeType="1"/>
            </p:cNvSpPr>
            <p:nvPr/>
          </p:nvSpPr>
          <p:spPr bwMode="auto">
            <a:xfrm>
              <a:off x="1163" y="3886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1"/>
            <p:cNvSpPr>
              <a:spLocks/>
            </p:cNvSpPr>
            <p:nvPr/>
          </p:nvSpPr>
          <p:spPr bwMode="auto">
            <a:xfrm>
              <a:off x="1078" y="3868"/>
              <a:ext cx="4" cy="2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232"/>
            <p:cNvSpPr>
              <a:spLocks noChangeArrowheads="1"/>
            </p:cNvSpPr>
            <p:nvPr/>
          </p:nvSpPr>
          <p:spPr bwMode="auto">
            <a:xfrm>
              <a:off x="1056" y="3516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33"/>
            <p:cNvSpPr>
              <a:spLocks/>
            </p:cNvSpPr>
            <p:nvPr/>
          </p:nvSpPr>
          <p:spPr bwMode="auto">
            <a:xfrm>
              <a:off x="937" y="3010"/>
              <a:ext cx="1504" cy="896"/>
            </a:xfrm>
            <a:custGeom>
              <a:avLst/>
              <a:gdLst>
                <a:gd name="T0" fmla="*/ 598 w 744"/>
                <a:gd name="T1" fmla="*/ 15 h 443"/>
                <a:gd name="T2" fmla="*/ 604 w 744"/>
                <a:gd name="T3" fmla="*/ 9 h 443"/>
                <a:gd name="T4" fmla="*/ 595 w 744"/>
                <a:gd name="T5" fmla="*/ 3 h 443"/>
                <a:gd name="T6" fmla="*/ 582 w 744"/>
                <a:gd name="T7" fmla="*/ 0 h 443"/>
                <a:gd name="T8" fmla="*/ 579 w 744"/>
                <a:gd name="T9" fmla="*/ 9 h 443"/>
                <a:gd name="T10" fmla="*/ 572 w 744"/>
                <a:gd name="T11" fmla="*/ 11 h 443"/>
                <a:gd name="T12" fmla="*/ 560 w 744"/>
                <a:gd name="T13" fmla="*/ 16 h 443"/>
                <a:gd name="T14" fmla="*/ 550 w 744"/>
                <a:gd name="T15" fmla="*/ 22 h 443"/>
                <a:gd name="T16" fmla="*/ 542 w 744"/>
                <a:gd name="T17" fmla="*/ 29 h 443"/>
                <a:gd name="T18" fmla="*/ 535 w 744"/>
                <a:gd name="T19" fmla="*/ 41 h 443"/>
                <a:gd name="T20" fmla="*/ 501 w 744"/>
                <a:gd name="T21" fmla="*/ 71 h 443"/>
                <a:gd name="T22" fmla="*/ 485 w 744"/>
                <a:gd name="T23" fmla="*/ 75 h 443"/>
                <a:gd name="T24" fmla="*/ 462 w 744"/>
                <a:gd name="T25" fmla="*/ 86 h 443"/>
                <a:gd name="T26" fmla="*/ 403 w 744"/>
                <a:gd name="T27" fmla="*/ 106 h 443"/>
                <a:gd name="T28" fmla="*/ 386 w 744"/>
                <a:gd name="T29" fmla="*/ 103 h 443"/>
                <a:gd name="T30" fmla="*/ 345 w 744"/>
                <a:gd name="T31" fmla="*/ 98 h 443"/>
                <a:gd name="T32" fmla="*/ 337 w 744"/>
                <a:gd name="T33" fmla="*/ 108 h 443"/>
                <a:gd name="T34" fmla="*/ 301 w 744"/>
                <a:gd name="T35" fmla="*/ 90 h 443"/>
                <a:gd name="T36" fmla="*/ 219 w 744"/>
                <a:gd name="T37" fmla="*/ 132 h 443"/>
                <a:gd name="T38" fmla="*/ 174 w 744"/>
                <a:gd name="T39" fmla="*/ 187 h 443"/>
                <a:gd name="T40" fmla="*/ 109 w 744"/>
                <a:gd name="T41" fmla="*/ 200 h 443"/>
                <a:gd name="T42" fmla="*/ 107 w 744"/>
                <a:gd name="T43" fmla="*/ 212 h 443"/>
                <a:gd name="T44" fmla="*/ 119 w 744"/>
                <a:gd name="T45" fmla="*/ 214 h 443"/>
                <a:gd name="T46" fmla="*/ 136 w 744"/>
                <a:gd name="T47" fmla="*/ 212 h 443"/>
                <a:gd name="T48" fmla="*/ 112 w 744"/>
                <a:gd name="T49" fmla="*/ 225 h 443"/>
                <a:gd name="T50" fmla="*/ 65 w 744"/>
                <a:gd name="T51" fmla="*/ 256 h 443"/>
                <a:gd name="T52" fmla="*/ 59 w 744"/>
                <a:gd name="T53" fmla="*/ 256 h 443"/>
                <a:gd name="T54" fmla="*/ 51 w 744"/>
                <a:gd name="T55" fmla="*/ 262 h 443"/>
                <a:gd name="T56" fmla="*/ 16 w 744"/>
                <a:gd name="T57" fmla="*/ 266 h 443"/>
                <a:gd name="T58" fmla="*/ 0 w 744"/>
                <a:gd name="T59" fmla="*/ 290 h 443"/>
                <a:gd name="T60" fmla="*/ 28 w 744"/>
                <a:gd name="T61" fmla="*/ 300 h 443"/>
                <a:gd name="T62" fmla="*/ 39 w 744"/>
                <a:gd name="T63" fmla="*/ 346 h 443"/>
                <a:gd name="T64" fmla="*/ 55 w 744"/>
                <a:gd name="T65" fmla="*/ 356 h 443"/>
                <a:gd name="T66" fmla="*/ 45 w 744"/>
                <a:gd name="T67" fmla="*/ 374 h 443"/>
                <a:gd name="T68" fmla="*/ 65 w 744"/>
                <a:gd name="T69" fmla="*/ 396 h 443"/>
                <a:gd name="T70" fmla="*/ 85 w 744"/>
                <a:gd name="T71" fmla="*/ 410 h 443"/>
                <a:gd name="T72" fmla="*/ 116 w 744"/>
                <a:gd name="T73" fmla="*/ 414 h 443"/>
                <a:gd name="T74" fmla="*/ 138 w 744"/>
                <a:gd name="T75" fmla="*/ 421 h 443"/>
                <a:gd name="T76" fmla="*/ 179 w 744"/>
                <a:gd name="T77" fmla="*/ 443 h 443"/>
                <a:gd name="T78" fmla="*/ 207 w 744"/>
                <a:gd name="T79" fmla="*/ 416 h 443"/>
                <a:gd name="T80" fmla="*/ 303 w 744"/>
                <a:gd name="T81" fmla="*/ 412 h 443"/>
                <a:gd name="T82" fmla="*/ 336 w 744"/>
                <a:gd name="T83" fmla="*/ 392 h 443"/>
                <a:gd name="T84" fmla="*/ 350 w 744"/>
                <a:gd name="T85" fmla="*/ 386 h 443"/>
                <a:gd name="T86" fmla="*/ 400 w 744"/>
                <a:gd name="T87" fmla="*/ 350 h 443"/>
                <a:gd name="T88" fmla="*/ 414 w 744"/>
                <a:gd name="T89" fmla="*/ 330 h 443"/>
                <a:gd name="T90" fmla="*/ 437 w 744"/>
                <a:gd name="T91" fmla="*/ 373 h 443"/>
                <a:gd name="T92" fmla="*/ 452 w 744"/>
                <a:gd name="T93" fmla="*/ 349 h 443"/>
                <a:gd name="T94" fmla="*/ 474 w 744"/>
                <a:gd name="T95" fmla="*/ 317 h 443"/>
                <a:gd name="T96" fmla="*/ 562 w 744"/>
                <a:gd name="T97" fmla="*/ 277 h 443"/>
                <a:gd name="T98" fmla="*/ 652 w 744"/>
                <a:gd name="T99" fmla="*/ 203 h 443"/>
                <a:gd name="T100" fmla="*/ 677 w 744"/>
                <a:gd name="T101" fmla="*/ 190 h 443"/>
                <a:gd name="T102" fmla="*/ 728 w 744"/>
                <a:gd name="T103" fmla="*/ 169 h 443"/>
                <a:gd name="T104" fmla="*/ 728 w 744"/>
                <a:gd name="T105" fmla="*/ 145 h 443"/>
                <a:gd name="T106" fmla="*/ 711 w 744"/>
                <a:gd name="T107" fmla="*/ 118 h 443"/>
                <a:gd name="T108" fmla="*/ 684 w 744"/>
                <a:gd name="T109" fmla="*/ 87 h 443"/>
                <a:gd name="T110" fmla="*/ 682 w 744"/>
                <a:gd name="T111" fmla="*/ 55 h 443"/>
                <a:gd name="T112" fmla="*/ 681 w 744"/>
                <a:gd name="T113" fmla="*/ 50 h 443"/>
                <a:gd name="T114" fmla="*/ 681 w 744"/>
                <a:gd name="T115" fmla="*/ 48 h 443"/>
                <a:gd name="T116" fmla="*/ 672 w 744"/>
                <a:gd name="T117" fmla="*/ 46 h 443"/>
                <a:gd name="T118" fmla="*/ 633 w 744"/>
                <a:gd name="T119" fmla="*/ 22 h 443"/>
                <a:gd name="T120" fmla="*/ 614 w 744"/>
                <a:gd name="T121" fmla="*/ 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4" h="443">
                  <a:moveTo>
                    <a:pt x="614" y="7"/>
                  </a:moveTo>
                  <a:cubicBezTo>
                    <a:pt x="613" y="7"/>
                    <a:pt x="613" y="8"/>
                    <a:pt x="612" y="8"/>
                  </a:cubicBezTo>
                  <a:cubicBezTo>
                    <a:pt x="612" y="8"/>
                    <a:pt x="612" y="8"/>
                    <a:pt x="612" y="8"/>
                  </a:cubicBezTo>
                  <a:cubicBezTo>
                    <a:pt x="612" y="8"/>
                    <a:pt x="611" y="9"/>
                    <a:pt x="611" y="9"/>
                  </a:cubicBezTo>
                  <a:cubicBezTo>
                    <a:pt x="610" y="9"/>
                    <a:pt x="610" y="9"/>
                    <a:pt x="610" y="9"/>
                  </a:cubicBezTo>
                  <a:cubicBezTo>
                    <a:pt x="610" y="10"/>
                    <a:pt x="609" y="10"/>
                    <a:pt x="608" y="10"/>
                  </a:cubicBezTo>
                  <a:cubicBezTo>
                    <a:pt x="608" y="10"/>
                    <a:pt x="608" y="10"/>
                    <a:pt x="608" y="10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605" y="9"/>
                    <a:pt x="605" y="9"/>
                    <a:pt x="605" y="9"/>
                  </a:cubicBezTo>
                  <a:cubicBezTo>
                    <a:pt x="605" y="9"/>
                    <a:pt x="605" y="9"/>
                    <a:pt x="605" y="9"/>
                  </a:cubicBezTo>
                  <a:cubicBezTo>
                    <a:pt x="605" y="9"/>
                    <a:pt x="605" y="9"/>
                    <a:pt x="605" y="9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604" y="9"/>
                    <a:pt x="604" y="9"/>
                    <a:pt x="604" y="9"/>
                  </a:cubicBezTo>
                  <a:cubicBezTo>
                    <a:pt x="603" y="9"/>
                    <a:pt x="603" y="9"/>
                    <a:pt x="602" y="9"/>
                  </a:cubicBezTo>
                  <a:cubicBezTo>
                    <a:pt x="602" y="9"/>
                    <a:pt x="601" y="9"/>
                    <a:pt x="601" y="8"/>
                  </a:cubicBezTo>
                  <a:cubicBezTo>
                    <a:pt x="599" y="9"/>
                    <a:pt x="599" y="9"/>
                    <a:pt x="599" y="9"/>
                  </a:cubicBezTo>
                  <a:cubicBezTo>
                    <a:pt x="600" y="8"/>
                    <a:pt x="600" y="8"/>
                    <a:pt x="600" y="8"/>
                  </a:cubicBezTo>
                  <a:cubicBezTo>
                    <a:pt x="600" y="8"/>
                    <a:pt x="600" y="7"/>
                    <a:pt x="600" y="7"/>
                  </a:cubicBezTo>
                  <a:cubicBezTo>
                    <a:pt x="599" y="6"/>
                    <a:pt x="599" y="5"/>
                    <a:pt x="600" y="3"/>
                  </a:cubicBezTo>
                  <a:cubicBezTo>
                    <a:pt x="598" y="3"/>
                    <a:pt x="598" y="3"/>
                    <a:pt x="598" y="3"/>
                  </a:cubicBezTo>
                  <a:cubicBezTo>
                    <a:pt x="597" y="3"/>
                    <a:pt x="596" y="3"/>
                    <a:pt x="595" y="3"/>
                  </a:cubicBezTo>
                  <a:cubicBezTo>
                    <a:pt x="594" y="3"/>
                    <a:pt x="593" y="3"/>
                    <a:pt x="592" y="2"/>
                  </a:cubicBezTo>
                  <a:cubicBezTo>
                    <a:pt x="592" y="2"/>
                    <a:pt x="592" y="2"/>
                    <a:pt x="592" y="2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90" y="3"/>
                    <a:pt x="590" y="3"/>
                    <a:pt x="590" y="3"/>
                  </a:cubicBezTo>
                  <a:cubicBezTo>
                    <a:pt x="587" y="4"/>
                    <a:pt x="585" y="4"/>
                    <a:pt x="583" y="2"/>
                  </a:cubicBezTo>
                  <a:cubicBezTo>
                    <a:pt x="583" y="2"/>
                    <a:pt x="582" y="1"/>
                    <a:pt x="582" y="0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581" y="1"/>
                    <a:pt x="581" y="1"/>
                    <a:pt x="581" y="1"/>
                  </a:cubicBezTo>
                  <a:cubicBezTo>
                    <a:pt x="582" y="3"/>
                    <a:pt x="582" y="5"/>
                    <a:pt x="581" y="7"/>
                  </a:cubicBezTo>
                  <a:cubicBezTo>
                    <a:pt x="581" y="7"/>
                    <a:pt x="581" y="7"/>
                    <a:pt x="581" y="7"/>
                  </a:cubicBezTo>
                  <a:cubicBezTo>
                    <a:pt x="581" y="8"/>
                    <a:pt x="580" y="8"/>
                    <a:pt x="580" y="8"/>
                  </a:cubicBezTo>
                  <a:cubicBezTo>
                    <a:pt x="580" y="8"/>
                    <a:pt x="580" y="8"/>
                    <a:pt x="580" y="8"/>
                  </a:cubicBezTo>
                  <a:cubicBezTo>
                    <a:pt x="580" y="8"/>
                    <a:pt x="580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8" y="10"/>
                    <a:pt x="578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7" y="10"/>
                    <a:pt x="577" y="11"/>
                    <a:pt x="576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6" y="11"/>
                    <a:pt x="575" y="11"/>
                    <a:pt x="575" y="11"/>
                  </a:cubicBezTo>
                  <a:cubicBezTo>
                    <a:pt x="575" y="11"/>
                    <a:pt x="575" y="11"/>
                    <a:pt x="575" y="11"/>
                  </a:cubicBezTo>
                  <a:cubicBezTo>
                    <a:pt x="571" y="13"/>
                    <a:pt x="571" y="13"/>
                    <a:pt x="571" y="13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0" y="12"/>
                    <a:pt x="569" y="12"/>
                    <a:pt x="567" y="12"/>
                  </a:cubicBezTo>
                  <a:cubicBezTo>
                    <a:pt x="566" y="13"/>
                    <a:pt x="565" y="13"/>
                    <a:pt x="563" y="13"/>
                  </a:cubicBezTo>
                  <a:cubicBezTo>
                    <a:pt x="563" y="13"/>
                    <a:pt x="563" y="13"/>
                    <a:pt x="563" y="13"/>
                  </a:cubicBezTo>
                  <a:cubicBezTo>
                    <a:pt x="562" y="13"/>
                    <a:pt x="561" y="14"/>
                    <a:pt x="560" y="14"/>
                  </a:cubicBezTo>
                  <a:cubicBezTo>
                    <a:pt x="560" y="14"/>
                    <a:pt x="560" y="14"/>
                    <a:pt x="560" y="14"/>
                  </a:cubicBezTo>
                  <a:cubicBezTo>
                    <a:pt x="560" y="14"/>
                    <a:pt x="560" y="14"/>
                    <a:pt x="560" y="14"/>
                  </a:cubicBezTo>
                  <a:cubicBezTo>
                    <a:pt x="560" y="14"/>
                    <a:pt x="560" y="14"/>
                    <a:pt x="560" y="14"/>
                  </a:cubicBezTo>
                  <a:cubicBezTo>
                    <a:pt x="560" y="15"/>
                    <a:pt x="560" y="15"/>
                    <a:pt x="560" y="16"/>
                  </a:cubicBezTo>
                  <a:cubicBezTo>
                    <a:pt x="559" y="17"/>
                    <a:pt x="558" y="19"/>
                    <a:pt x="557" y="20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56" y="20"/>
                    <a:pt x="556" y="20"/>
                    <a:pt x="556" y="21"/>
                  </a:cubicBezTo>
                  <a:cubicBezTo>
                    <a:pt x="555" y="21"/>
                    <a:pt x="555" y="21"/>
                    <a:pt x="554" y="22"/>
                  </a:cubicBezTo>
                  <a:cubicBezTo>
                    <a:pt x="554" y="22"/>
                    <a:pt x="553" y="22"/>
                    <a:pt x="552" y="22"/>
                  </a:cubicBezTo>
                  <a:cubicBezTo>
                    <a:pt x="549" y="23"/>
                    <a:pt x="549" y="23"/>
                    <a:pt x="549" y="23"/>
                  </a:cubicBezTo>
                  <a:cubicBezTo>
                    <a:pt x="550" y="22"/>
                    <a:pt x="550" y="22"/>
                    <a:pt x="550" y="22"/>
                  </a:cubicBezTo>
                  <a:cubicBezTo>
                    <a:pt x="550" y="22"/>
                    <a:pt x="550" y="22"/>
                    <a:pt x="550" y="22"/>
                  </a:cubicBezTo>
                  <a:cubicBezTo>
                    <a:pt x="548" y="22"/>
                    <a:pt x="547" y="22"/>
                    <a:pt x="546" y="22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4" y="22"/>
                    <a:pt x="544" y="23"/>
                    <a:pt x="544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4" y="25"/>
                    <a:pt x="543" y="25"/>
                    <a:pt x="543" y="26"/>
                  </a:cubicBezTo>
                  <a:cubicBezTo>
                    <a:pt x="543" y="27"/>
                    <a:pt x="543" y="27"/>
                    <a:pt x="543" y="28"/>
                  </a:cubicBezTo>
                  <a:cubicBezTo>
                    <a:pt x="542" y="28"/>
                    <a:pt x="542" y="29"/>
                    <a:pt x="542" y="29"/>
                  </a:cubicBezTo>
                  <a:cubicBezTo>
                    <a:pt x="542" y="30"/>
                    <a:pt x="542" y="30"/>
                    <a:pt x="541" y="31"/>
                  </a:cubicBezTo>
                  <a:cubicBezTo>
                    <a:pt x="541" y="31"/>
                    <a:pt x="541" y="32"/>
                    <a:pt x="541" y="32"/>
                  </a:cubicBezTo>
                  <a:cubicBezTo>
                    <a:pt x="540" y="33"/>
                    <a:pt x="540" y="33"/>
                    <a:pt x="540" y="33"/>
                  </a:cubicBezTo>
                  <a:cubicBezTo>
                    <a:pt x="539" y="35"/>
                    <a:pt x="539" y="35"/>
                    <a:pt x="539" y="35"/>
                  </a:cubicBezTo>
                  <a:cubicBezTo>
                    <a:pt x="539" y="36"/>
                    <a:pt x="539" y="36"/>
                    <a:pt x="538" y="36"/>
                  </a:cubicBezTo>
                  <a:cubicBezTo>
                    <a:pt x="538" y="37"/>
                    <a:pt x="538" y="38"/>
                    <a:pt x="537" y="38"/>
                  </a:cubicBezTo>
                  <a:cubicBezTo>
                    <a:pt x="536" y="39"/>
                    <a:pt x="536" y="39"/>
                    <a:pt x="536" y="39"/>
                  </a:cubicBezTo>
                  <a:cubicBezTo>
                    <a:pt x="535" y="41"/>
                    <a:pt x="535" y="41"/>
                    <a:pt x="535" y="41"/>
                  </a:cubicBezTo>
                  <a:cubicBezTo>
                    <a:pt x="534" y="42"/>
                    <a:pt x="534" y="42"/>
                    <a:pt x="534" y="42"/>
                  </a:cubicBezTo>
                  <a:cubicBezTo>
                    <a:pt x="533" y="43"/>
                    <a:pt x="532" y="44"/>
                    <a:pt x="531" y="45"/>
                  </a:cubicBezTo>
                  <a:cubicBezTo>
                    <a:pt x="530" y="46"/>
                    <a:pt x="529" y="46"/>
                    <a:pt x="528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5" y="49"/>
                    <a:pt x="524" y="52"/>
                    <a:pt x="522" y="55"/>
                  </a:cubicBezTo>
                  <a:cubicBezTo>
                    <a:pt x="518" y="61"/>
                    <a:pt x="514" y="69"/>
                    <a:pt x="508" y="72"/>
                  </a:cubicBezTo>
                  <a:cubicBezTo>
                    <a:pt x="506" y="73"/>
                    <a:pt x="503" y="72"/>
                    <a:pt x="502" y="71"/>
                  </a:cubicBezTo>
                  <a:cubicBezTo>
                    <a:pt x="501" y="71"/>
                    <a:pt x="501" y="71"/>
                    <a:pt x="501" y="71"/>
                  </a:cubicBezTo>
                  <a:cubicBezTo>
                    <a:pt x="501" y="71"/>
                    <a:pt x="501" y="71"/>
                    <a:pt x="501" y="71"/>
                  </a:cubicBezTo>
                  <a:cubicBezTo>
                    <a:pt x="500" y="73"/>
                    <a:pt x="498" y="74"/>
                    <a:pt x="497" y="74"/>
                  </a:cubicBezTo>
                  <a:cubicBezTo>
                    <a:pt x="495" y="75"/>
                    <a:pt x="494" y="74"/>
                    <a:pt x="492" y="74"/>
                  </a:cubicBezTo>
                  <a:cubicBezTo>
                    <a:pt x="492" y="74"/>
                    <a:pt x="492" y="74"/>
                    <a:pt x="492" y="74"/>
                  </a:cubicBezTo>
                  <a:cubicBezTo>
                    <a:pt x="492" y="74"/>
                    <a:pt x="492" y="74"/>
                    <a:pt x="492" y="74"/>
                  </a:cubicBezTo>
                  <a:cubicBezTo>
                    <a:pt x="490" y="75"/>
                    <a:pt x="488" y="76"/>
                    <a:pt x="486" y="76"/>
                  </a:cubicBezTo>
                  <a:cubicBezTo>
                    <a:pt x="486" y="76"/>
                    <a:pt x="485" y="76"/>
                    <a:pt x="485" y="75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3" y="74"/>
                    <a:pt x="480" y="73"/>
                    <a:pt x="478" y="73"/>
                  </a:cubicBezTo>
                  <a:cubicBezTo>
                    <a:pt x="478" y="74"/>
                    <a:pt x="478" y="74"/>
                    <a:pt x="477" y="75"/>
                  </a:cubicBezTo>
                  <a:cubicBezTo>
                    <a:pt x="477" y="76"/>
                    <a:pt x="476" y="78"/>
                    <a:pt x="475" y="79"/>
                  </a:cubicBezTo>
                  <a:cubicBezTo>
                    <a:pt x="473" y="79"/>
                    <a:pt x="471" y="80"/>
                    <a:pt x="470" y="79"/>
                  </a:cubicBezTo>
                  <a:cubicBezTo>
                    <a:pt x="469" y="79"/>
                    <a:pt x="469" y="79"/>
                    <a:pt x="469" y="79"/>
                  </a:cubicBezTo>
                  <a:cubicBezTo>
                    <a:pt x="469" y="79"/>
                    <a:pt x="469" y="80"/>
                    <a:pt x="469" y="80"/>
                  </a:cubicBezTo>
                  <a:cubicBezTo>
                    <a:pt x="468" y="81"/>
                    <a:pt x="468" y="82"/>
                    <a:pt x="467" y="83"/>
                  </a:cubicBezTo>
                  <a:cubicBezTo>
                    <a:pt x="465" y="84"/>
                    <a:pt x="463" y="85"/>
                    <a:pt x="462" y="86"/>
                  </a:cubicBezTo>
                  <a:cubicBezTo>
                    <a:pt x="461" y="86"/>
                    <a:pt x="459" y="87"/>
                    <a:pt x="458" y="87"/>
                  </a:cubicBezTo>
                  <a:cubicBezTo>
                    <a:pt x="457" y="88"/>
                    <a:pt x="456" y="90"/>
                    <a:pt x="455" y="91"/>
                  </a:cubicBezTo>
                  <a:cubicBezTo>
                    <a:pt x="454" y="93"/>
                    <a:pt x="452" y="95"/>
                    <a:pt x="450" y="97"/>
                  </a:cubicBezTo>
                  <a:cubicBezTo>
                    <a:pt x="444" y="102"/>
                    <a:pt x="430" y="103"/>
                    <a:pt x="424" y="103"/>
                  </a:cubicBezTo>
                  <a:cubicBezTo>
                    <a:pt x="418" y="103"/>
                    <a:pt x="416" y="103"/>
                    <a:pt x="415" y="101"/>
                  </a:cubicBezTo>
                  <a:cubicBezTo>
                    <a:pt x="415" y="101"/>
                    <a:pt x="415" y="102"/>
                    <a:pt x="414" y="102"/>
                  </a:cubicBezTo>
                  <a:cubicBezTo>
                    <a:pt x="414" y="104"/>
                    <a:pt x="413" y="105"/>
                    <a:pt x="411" y="106"/>
                  </a:cubicBezTo>
                  <a:cubicBezTo>
                    <a:pt x="409" y="107"/>
                    <a:pt x="406" y="107"/>
                    <a:pt x="403" y="106"/>
                  </a:cubicBezTo>
                  <a:cubicBezTo>
                    <a:pt x="402" y="106"/>
                    <a:pt x="401" y="106"/>
                    <a:pt x="400" y="106"/>
                  </a:cubicBezTo>
                  <a:cubicBezTo>
                    <a:pt x="400" y="106"/>
                    <a:pt x="400" y="106"/>
                    <a:pt x="400" y="106"/>
                  </a:cubicBezTo>
                  <a:cubicBezTo>
                    <a:pt x="399" y="105"/>
                    <a:pt x="399" y="105"/>
                    <a:pt x="399" y="105"/>
                  </a:cubicBezTo>
                  <a:cubicBezTo>
                    <a:pt x="398" y="105"/>
                    <a:pt x="398" y="105"/>
                    <a:pt x="398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5" y="107"/>
                    <a:pt x="392" y="107"/>
                    <a:pt x="390" y="107"/>
                  </a:cubicBezTo>
                  <a:cubicBezTo>
                    <a:pt x="390" y="107"/>
                    <a:pt x="390" y="107"/>
                    <a:pt x="390" y="107"/>
                  </a:cubicBezTo>
                  <a:cubicBezTo>
                    <a:pt x="387" y="107"/>
                    <a:pt x="386" y="104"/>
                    <a:pt x="386" y="103"/>
                  </a:cubicBezTo>
                  <a:cubicBezTo>
                    <a:pt x="386" y="102"/>
                    <a:pt x="386" y="102"/>
                    <a:pt x="386" y="102"/>
                  </a:cubicBezTo>
                  <a:cubicBezTo>
                    <a:pt x="384" y="102"/>
                    <a:pt x="383" y="101"/>
                    <a:pt x="381" y="101"/>
                  </a:cubicBezTo>
                  <a:cubicBezTo>
                    <a:pt x="377" y="101"/>
                    <a:pt x="374" y="103"/>
                    <a:pt x="372" y="106"/>
                  </a:cubicBezTo>
                  <a:cubicBezTo>
                    <a:pt x="369" y="111"/>
                    <a:pt x="365" y="114"/>
                    <a:pt x="356" y="110"/>
                  </a:cubicBezTo>
                  <a:cubicBezTo>
                    <a:pt x="353" y="108"/>
                    <a:pt x="351" y="105"/>
                    <a:pt x="349" y="101"/>
                  </a:cubicBezTo>
                  <a:cubicBezTo>
                    <a:pt x="348" y="100"/>
                    <a:pt x="347" y="98"/>
                    <a:pt x="346" y="96"/>
                  </a:cubicBezTo>
                  <a:cubicBezTo>
                    <a:pt x="346" y="96"/>
                    <a:pt x="346" y="96"/>
                    <a:pt x="346" y="96"/>
                  </a:cubicBezTo>
                  <a:cubicBezTo>
                    <a:pt x="346" y="97"/>
                    <a:pt x="346" y="98"/>
                    <a:pt x="345" y="98"/>
                  </a:cubicBezTo>
                  <a:cubicBezTo>
                    <a:pt x="345" y="98"/>
                    <a:pt x="345" y="98"/>
                    <a:pt x="34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100"/>
                    <a:pt x="343" y="100"/>
                    <a:pt x="343" y="100"/>
                  </a:cubicBezTo>
                  <a:cubicBezTo>
                    <a:pt x="343" y="100"/>
                    <a:pt x="343" y="100"/>
                    <a:pt x="343" y="100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9" y="99"/>
                    <a:pt x="339" y="99"/>
                    <a:pt x="339" y="99"/>
                  </a:cubicBezTo>
                  <a:cubicBezTo>
                    <a:pt x="339" y="99"/>
                    <a:pt x="338" y="98"/>
                    <a:pt x="338" y="98"/>
                  </a:cubicBezTo>
                  <a:cubicBezTo>
                    <a:pt x="338" y="98"/>
                    <a:pt x="338" y="98"/>
                    <a:pt x="338" y="98"/>
                  </a:cubicBezTo>
                  <a:cubicBezTo>
                    <a:pt x="334" y="102"/>
                    <a:pt x="327" y="108"/>
                    <a:pt x="316" y="104"/>
                  </a:cubicBezTo>
                  <a:cubicBezTo>
                    <a:pt x="312" y="103"/>
                    <a:pt x="308" y="100"/>
                    <a:pt x="306" y="96"/>
                  </a:cubicBezTo>
                  <a:cubicBezTo>
                    <a:pt x="305" y="94"/>
                    <a:pt x="305" y="92"/>
                    <a:pt x="306" y="90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4" y="90"/>
                    <a:pt x="302" y="90"/>
                    <a:pt x="301" y="90"/>
                  </a:cubicBezTo>
                  <a:cubicBezTo>
                    <a:pt x="301" y="90"/>
                    <a:pt x="301" y="90"/>
                    <a:pt x="301" y="90"/>
                  </a:cubicBezTo>
                  <a:cubicBezTo>
                    <a:pt x="301" y="92"/>
                    <a:pt x="301" y="94"/>
                    <a:pt x="299" y="96"/>
                  </a:cubicBezTo>
                  <a:cubicBezTo>
                    <a:pt x="297" y="101"/>
                    <a:pt x="283" y="105"/>
                    <a:pt x="262" y="109"/>
                  </a:cubicBezTo>
                  <a:cubicBezTo>
                    <a:pt x="255" y="111"/>
                    <a:pt x="249" y="112"/>
                    <a:pt x="243" y="114"/>
                  </a:cubicBezTo>
                  <a:cubicBezTo>
                    <a:pt x="240" y="116"/>
                    <a:pt x="237" y="118"/>
                    <a:pt x="235" y="121"/>
                  </a:cubicBezTo>
                  <a:cubicBezTo>
                    <a:pt x="234" y="122"/>
                    <a:pt x="233" y="123"/>
                    <a:pt x="231" y="125"/>
                  </a:cubicBezTo>
                  <a:cubicBezTo>
                    <a:pt x="229" y="127"/>
                    <a:pt x="226" y="128"/>
                    <a:pt x="223" y="129"/>
                  </a:cubicBezTo>
                  <a:cubicBezTo>
                    <a:pt x="222" y="130"/>
                    <a:pt x="220" y="131"/>
                    <a:pt x="219" y="132"/>
                  </a:cubicBezTo>
                  <a:cubicBezTo>
                    <a:pt x="213" y="137"/>
                    <a:pt x="208" y="142"/>
                    <a:pt x="204" y="149"/>
                  </a:cubicBezTo>
                  <a:cubicBezTo>
                    <a:pt x="201" y="153"/>
                    <a:pt x="198" y="157"/>
                    <a:pt x="194" y="161"/>
                  </a:cubicBezTo>
                  <a:cubicBezTo>
                    <a:pt x="191" y="165"/>
                    <a:pt x="188" y="169"/>
                    <a:pt x="184" y="172"/>
                  </a:cubicBezTo>
                  <a:cubicBezTo>
                    <a:pt x="184" y="172"/>
                    <a:pt x="183" y="172"/>
                    <a:pt x="183" y="172"/>
                  </a:cubicBezTo>
                  <a:cubicBezTo>
                    <a:pt x="183" y="174"/>
                    <a:pt x="183" y="175"/>
                    <a:pt x="183" y="176"/>
                  </a:cubicBezTo>
                  <a:cubicBezTo>
                    <a:pt x="184" y="180"/>
                    <a:pt x="184" y="182"/>
                    <a:pt x="179" y="186"/>
                  </a:cubicBezTo>
                  <a:cubicBezTo>
                    <a:pt x="177" y="187"/>
                    <a:pt x="176" y="187"/>
                    <a:pt x="175" y="187"/>
                  </a:cubicBezTo>
                  <a:cubicBezTo>
                    <a:pt x="174" y="187"/>
                    <a:pt x="174" y="187"/>
                    <a:pt x="174" y="187"/>
                  </a:cubicBezTo>
                  <a:cubicBezTo>
                    <a:pt x="172" y="187"/>
                    <a:pt x="171" y="188"/>
                    <a:pt x="170" y="189"/>
                  </a:cubicBezTo>
                  <a:cubicBezTo>
                    <a:pt x="168" y="191"/>
                    <a:pt x="166" y="192"/>
                    <a:pt x="159" y="192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7" y="192"/>
                    <a:pt x="154" y="192"/>
                    <a:pt x="152" y="191"/>
                  </a:cubicBezTo>
                  <a:cubicBezTo>
                    <a:pt x="148" y="190"/>
                    <a:pt x="145" y="190"/>
                    <a:pt x="142" y="190"/>
                  </a:cubicBezTo>
                  <a:cubicBezTo>
                    <a:pt x="141" y="191"/>
                    <a:pt x="140" y="192"/>
                    <a:pt x="139" y="193"/>
                  </a:cubicBezTo>
                  <a:cubicBezTo>
                    <a:pt x="134" y="198"/>
                    <a:pt x="123" y="199"/>
                    <a:pt x="120" y="200"/>
                  </a:cubicBezTo>
                  <a:cubicBezTo>
                    <a:pt x="117" y="200"/>
                    <a:pt x="113" y="200"/>
                    <a:pt x="109" y="200"/>
                  </a:cubicBezTo>
                  <a:cubicBezTo>
                    <a:pt x="106" y="201"/>
                    <a:pt x="102" y="201"/>
                    <a:pt x="100" y="201"/>
                  </a:cubicBezTo>
                  <a:cubicBezTo>
                    <a:pt x="99" y="204"/>
                    <a:pt x="98" y="207"/>
                    <a:pt x="98" y="210"/>
                  </a:cubicBezTo>
                  <a:cubicBezTo>
                    <a:pt x="98" y="211"/>
                    <a:pt x="99" y="211"/>
                    <a:pt x="103" y="212"/>
                  </a:cubicBezTo>
                  <a:cubicBezTo>
                    <a:pt x="105" y="212"/>
                    <a:pt x="105" y="212"/>
                    <a:pt x="105" y="212"/>
                  </a:cubicBezTo>
                  <a:cubicBezTo>
                    <a:pt x="106" y="212"/>
                    <a:pt x="106" y="212"/>
                    <a:pt x="106" y="212"/>
                  </a:cubicBez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7" y="212"/>
                    <a:pt x="107" y="212"/>
                    <a:pt x="107" y="212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8" y="213"/>
                    <a:pt x="109" y="214"/>
                    <a:pt x="109" y="214"/>
                  </a:cubicBezTo>
                  <a:cubicBezTo>
                    <a:pt x="110" y="214"/>
                    <a:pt x="110" y="214"/>
                    <a:pt x="110" y="214"/>
                  </a:cubicBezTo>
                  <a:cubicBezTo>
                    <a:pt x="111" y="215"/>
                    <a:pt x="112" y="215"/>
                    <a:pt x="112" y="216"/>
                  </a:cubicBezTo>
                  <a:cubicBezTo>
                    <a:pt x="115" y="216"/>
                    <a:pt x="117" y="215"/>
                    <a:pt x="119" y="214"/>
                  </a:cubicBezTo>
                  <a:cubicBezTo>
                    <a:pt x="123" y="211"/>
                    <a:pt x="128" y="210"/>
                    <a:pt x="132" y="210"/>
                  </a:cubicBezTo>
                  <a:cubicBezTo>
                    <a:pt x="133" y="210"/>
                    <a:pt x="133" y="211"/>
                    <a:pt x="134" y="211"/>
                  </a:cubicBezTo>
                  <a:cubicBezTo>
                    <a:pt x="134" y="211"/>
                    <a:pt x="134" y="211"/>
                    <a:pt x="134" y="211"/>
                  </a:cubicBezTo>
                  <a:cubicBezTo>
                    <a:pt x="134" y="211"/>
                    <a:pt x="135" y="211"/>
                    <a:pt x="135" y="211"/>
                  </a:cubicBezTo>
                  <a:cubicBezTo>
                    <a:pt x="135" y="211"/>
                    <a:pt x="135" y="211"/>
                    <a:pt x="135" y="211"/>
                  </a:cubicBezTo>
                  <a:cubicBezTo>
                    <a:pt x="135" y="211"/>
                    <a:pt x="135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36" y="213"/>
                    <a:pt x="136" y="213"/>
                    <a:pt x="136" y="213"/>
                  </a:cubicBezTo>
                  <a:cubicBezTo>
                    <a:pt x="136" y="213"/>
                    <a:pt x="136" y="213"/>
                    <a:pt x="136" y="213"/>
                  </a:cubicBezTo>
                  <a:cubicBezTo>
                    <a:pt x="137" y="219"/>
                    <a:pt x="119" y="224"/>
                    <a:pt x="119" y="22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17" y="224"/>
                    <a:pt x="116" y="224"/>
                    <a:pt x="115" y="223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08" y="228"/>
                    <a:pt x="102" y="232"/>
                    <a:pt x="98" y="234"/>
                  </a:cubicBezTo>
                  <a:cubicBezTo>
                    <a:pt x="99" y="234"/>
                    <a:pt x="100" y="234"/>
                    <a:pt x="101" y="234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4" y="234"/>
                    <a:pt x="106" y="235"/>
                    <a:pt x="108" y="236"/>
                  </a:cubicBezTo>
                  <a:cubicBezTo>
                    <a:pt x="109" y="239"/>
                    <a:pt x="107" y="243"/>
                    <a:pt x="106" y="244"/>
                  </a:cubicBezTo>
                  <a:cubicBezTo>
                    <a:pt x="104" y="246"/>
                    <a:pt x="100" y="247"/>
                    <a:pt x="87" y="248"/>
                  </a:cubicBezTo>
                  <a:cubicBezTo>
                    <a:pt x="85" y="249"/>
                    <a:pt x="83" y="249"/>
                    <a:pt x="81" y="249"/>
                  </a:cubicBezTo>
                  <a:cubicBezTo>
                    <a:pt x="75" y="250"/>
                    <a:pt x="70" y="252"/>
                    <a:pt x="65" y="256"/>
                  </a:cubicBezTo>
                  <a:cubicBezTo>
                    <a:pt x="63" y="256"/>
                    <a:pt x="63" y="256"/>
                    <a:pt x="63" y="256"/>
                  </a:cubicBezTo>
                  <a:cubicBezTo>
                    <a:pt x="63" y="256"/>
                    <a:pt x="63" y="256"/>
                    <a:pt x="63" y="256"/>
                  </a:cubicBezTo>
                  <a:cubicBezTo>
                    <a:pt x="63" y="257"/>
                    <a:pt x="62" y="257"/>
                    <a:pt x="62" y="257"/>
                  </a:cubicBezTo>
                  <a:cubicBezTo>
                    <a:pt x="62" y="257"/>
                    <a:pt x="62" y="257"/>
                    <a:pt x="62" y="257"/>
                  </a:cubicBezTo>
                  <a:cubicBezTo>
                    <a:pt x="61" y="257"/>
                    <a:pt x="61" y="257"/>
                    <a:pt x="61" y="257"/>
                  </a:cubicBezTo>
                  <a:cubicBezTo>
                    <a:pt x="61" y="257"/>
                    <a:pt x="61" y="257"/>
                    <a:pt x="61" y="257"/>
                  </a:cubicBezTo>
                  <a:cubicBezTo>
                    <a:pt x="60" y="257"/>
                    <a:pt x="60" y="256"/>
                    <a:pt x="59" y="256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58" y="256"/>
                    <a:pt x="58" y="256"/>
                    <a:pt x="58" y="256"/>
                  </a:cubicBezTo>
                  <a:cubicBezTo>
                    <a:pt x="58" y="256"/>
                    <a:pt x="58" y="256"/>
                    <a:pt x="58" y="256"/>
                  </a:cubicBezTo>
                  <a:cubicBezTo>
                    <a:pt x="58" y="257"/>
                    <a:pt x="57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5" y="259"/>
                    <a:pt x="54" y="260"/>
                    <a:pt x="53" y="261"/>
                  </a:cubicBezTo>
                  <a:cubicBezTo>
                    <a:pt x="53" y="261"/>
                    <a:pt x="53" y="261"/>
                    <a:pt x="53" y="261"/>
                  </a:cubicBezTo>
                  <a:cubicBezTo>
                    <a:pt x="52" y="261"/>
                    <a:pt x="52" y="262"/>
                    <a:pt x="51" y="262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0" y="262"/>
                    <a:pt x="49" y="263"/>
                    <a:pt x="48" y="263"/>
                  </a:cubicBezTo>
                  <a:cubicBezTo>
                    <a:pt x="43" y="265"/>
                    <a:pt x="37" y="263"/>
                    <a:pt x="34" y="258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2" y="258"/>
                    <a:pt x="31" y="259"/>
                    <a:pt x="30" y="260"/>
                  </a:cubicBezTo>
                  <a:cubicBezTo>
                    <a:pt x="29" y="262"/>
                    <a:pt x="27" y="263"/>
                    <a:pt x="24" y="264"/>
                  </a:cubicBezTo>
                  <a:cubicBezTo>
                    <a:pt x="23" y="264"/>
                    <a:pt x="23" y="264"/>
                    <a:pt x="22" y="264"/>
                  </a:cubicBezTo>
                  <a:cubicBezTo>
                    <a:pt x="20" y="264"/>
                    <a:pt x="17" y="265"/>
                    <a:pt x="16" y="266"/>
                  </a:cubicBezTo>
                  <a:cubicBezTo>
                    <a:pt x="15" y="267"/>
                    <a:pt x="14" y="268"/>
                    <a:pt x="14" y="270"/>
                  </a:cubicBezTo>
                  <a:cubicBezTo>
                    <a:pt x="13" y="272"/>
                    <a:pt x="12" y="274"/>
                    <a:pt x="11" y="276"/>
                  </a:cubicBezTo>
                  <a:cubicBezTo>
                    <a:pt x="10" y="277"/>
                    <a:pt x="9" y="277"/>
                    <a:pt x="7" y="277"/>
                  </a:cubicBezTo>
                  <a:cubicBezTo>
                    <a:pt x="8" y="278"/>
                    <a:pt x="8" y="279"/>
                    <a:pt x="8" y="280"/>
                  </a:cubicBezTo>
                  <a:cubicBezTo>
                    <a:pt x="8" y="281"/>
                    <a:pt x="8" y="281"/>
                    <a:pt x="7" y="282"/>
                  </a:cubicBezTo>
                  <a:cubicBezTo>
                    <a:pt x="7" y="284"/>
                    <a:pt x="7" y="286"/>
                    <a:pt x="6" y="287"/>
                  </a:cubicBezTo>
                  <a:cubicBezTo>
                    <a:pt x="4" y="289"/>
                    <a:pt x="2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2"/>
                    <a:pt x="0" y="295"/>
                    <a:pt x="1" y="297"/>
                  </a:cubicBezTo>
                  <a:cubicBezTo>
                    <a:pt x="2" y="299"/>
                    <a:pt x="3" y="302"/>
                    <a:pt x="3" y="304"/>
                  </a:cubicBezTo>
                  <a:cubicBezTo>
                    <a:pt x="3" y="304"/>
                    <a:pt x="3" y="305"/>
                    <a:pt x="3" y="305"/>
                  </a:cubicBezTo>
                  <a:cubicBezTo>
                    <a:pt x="3" y="306"/>
                    <a:pt x="3" y="307"/>
                    <a:pt x="2" y="308"/>
                  </a:cubicBezTo>
                  <a:cubicBezTo>
                    <a:pt x="2" y="309"/>
                    <a:pt x="2" y="311"/>
                    <a:pt x="1" y="312"/>
                  </a:cubicBezTo>
                  <a:cubicBezTo>
                    <a:pt x="12" y="308"/>
                    <a:pt x="12" y="308"/>
                    <a:pt x="12" y="308"/>
                  </a:cubicBezTo>
                  <a:cubicBezTo>
                    <a:pt x="20" y="304"/>
                    <a:pt x="25" y="301"/>
                    <a:pt x="27" y="300"/>
                  </a:cubicBezTo>
                  <a:cubicBezTo>
                    <a:pt x="28" y="300"/>
                    <a:pt x="28" y="300"/>
                    <a:pt x="28" y="300"/>
                  </a:cubicBezTo>
                  <a:cubicBezTo>
                    <a:pt x="29" y="299"/>
                    <a:pt x="32" y="299"/>
                    <a:pt x="33" y="300"/>
                  </a:cubicBezTo>
                  <a:cubicBezTo>
                    <a:pt x="34" y="301"/>
                    <a:pt x="34" y="303"/>
                    <a:pt x="34" y="304"/>
                  </a:cubicBezTo>
                  <a:cubicBezTo>
                    <a:pt x="32" y="309"/>
                    <a:pt x="30" y="314"/>
                    <a:pt x="27" y="319"/>
                  </a:cubicBezTo>
                  <a:cubicBezTo>
                    <a:pt x="31" y="320"/>
                    <a:pt x="36" y="322"/>
                    <a:pt x="38" y="328"/>
                  </a:cubicBezTo>
                  <a:cubicBezTo>
                    <a:pt x="38" y="329"/>
                    <a:pt x="37" y="330"/>
                    <a:pt x="37" y="331"/>
                  </a:cubicBezTo>
                  <a:cubicBezTo>
                    <a:pt x="41" y="331"/>
                    <a:pt x="44" y="330"/>
                    <a:pt x="46" y="333"/>
                  </a:cubicBezTo>
                  <a:cubicBezTo>
                    <a:pt x="47" y="334"/>
                    <a:pt x="47" y="336"/>
                    <a:pt x="46" y="338"/>
                  </a:cubicBezTo>
                  <a:cubicBezTo>
                    <a:pt x="45" y="341"/>
                    <a:pt x="42" y="344"/>
                    <a:pt x="39" y="346"/>
                  </a:cubicBezTo>
                  <a:cubicBezTo>
                    <a:pt x="38" y="347"/>
                    <a:pt x="36" y="348"/>
                    <a:pt x="35" y="350"/>
                  </a:cubicBezTo>
                  <a:cubicBezTo>
                    <a:pt x="37" y="352"/>
                    <a:pt x="39" y="354"/>
                    <a:pt x="42" y="355"/>
                  </a:cubicBezTo>
                  <a:cubicBezTo>
                    <a:pt x="43" y="355"/>
                    <a:pt x="45" y="354"/>
                    <a:pt x="46" y="354"/>
                  </a:cubicBezTo>
                  <a:cubicBezTo>
                    <a:pt x="47" y="354"/>
                    <a:pt x="47" y="354"/>
                    <a:pt x="47" y="354"/>
                  </a:cubicBezTo>
                  <a:cubicBezTo>
                    <a:pt x="49" y="352"/>
                    <a:pt x="52" y="352"/>
                    <a:pt x="54" y="354"/>
                  </a:cubicBezTo>
                  <a:cubicBezTo>
                    <a:pt x="54" y="354"/>
                    <a:pt x="54" y="354"/>
                    <a:pt x="54" y="354"/>
                  </a:cubicBezTo>
                  <a:cubicBezTo>
                    <a:pt x="59" y="353"/>
                    <a:pt x="59" y="353"/>
                    <a:pt x="59" y="353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6"/>
                    <a:pt x="55" y="356"/>
                    <a:pt x="55" y="357"/>
                  </a:cubicBezTo>
                  <a:cubicBezTo>
                    <a:pt x="55" y="358"/>
                    <a:pt x="55" y="358"/>
                    <a:pt x="55" y="358"/>
                  </a:cubicBezTo>
                  <a:cubicBezTo>
                    <a:pt x="50" y="362"/>
                    <a:pt x="45" y="366"/>
                    <a:pt x="39" y="368"/>
                  </a:cubicBezTo>
                  <a:cubicBezTo>
                    <a:pt x="39" y="368"/>
                    <a:pt x="39" y="368"/>
                    <a:pt x="39" y="368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38" y="368"/>
                    <a:pt x="38" y="368"/>
                    <a:pt x="38" y="369"/>
                  </a:cubicBezTo>
                  <a:cubicBezTo>
                    <a:pt x="39" y="368"/>
                    <a:pt x="40" y="368"/>
                    <a:pt x="41" y="369"/>
                  </a:cubicBezTo>
                  <a:cubicBezTo>
                    <a:pt x="43" y="370"/>
                    <a:pt x="44" y="372"/>
                    <a:pt x="45" y="374"/>
                  </a:cubicBezTo>
                  <a:cubicBezTo>
                    <a:pt x="45" y="375"/>
                    <a:pt x="45" y="375"/>
                    <a:pt x="45" y="376"/>
                  </a:cubicBezTo>
                  <a:cubicBezTo>
                    <a:pt x="46" y="375"/>
                    <a:pt x="47" y="374"/>
                    <a:pt x="49" y="374"/>
                  </a:cubicBezTo>
                  <a:cubicBezTo>
                    <a:pt x="53" y="375"/>
                    <a:pt x="58" y="376"/>
                    <a:pt x="62" y="377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4" y="379"/>
                    <a:pt x="64" y="379"/>
                    <a:pt x="64" y="379"/>
                  </a:cubicBezTo>
                  <a:cubicBezTo>
                    <a:pt x="64" y="379"/>
                    <a:pt x="68" y="390"/>
                    <a:pt x="65" y="394"/>
                  </a:cubicBezTo>
                  <a:cubicBezTo>
                    <a:pt x="64" y="395"/>
                    <a:pt x="64" y="395"/>
                    <a:pt x="63" y="396"/>
                  </a:cubicBezTo>
                  <a:cubicBezTo>
                    <a:pt x="64" y="396"/>
                    <a:pt x="64" y="396"/>
                    <a:pt x="65" y="396"/>
                  </a:cubicBezTo>
                  <a:cubicBezTo>
                    <a:pt x="68" y="399"/>
                    <a:pt x="67" y="403"/>
                    <a:pt x="67" y="406"/>
                  </a:cubicBezTo>
                  <a:cubicBezTo>
                    <a:pt x="67" y="406"/>
                    <a:pt x="67" y="406"/>
                    <a:pt x="67" y="406"/>
                  </a:cubicBezTo>
                  <a:cubicBezTo>
                    <a:pt x="68" y="404"/>
                    <a:pt x="71" y="403"/>
                    <a:pt x="73" y="402"/>
                  </a:cubicBezTo>
                  <a:cubicBezTo>
                    <a:pt x="76" y="403"/>
                    <a:pt x="78" y="404"/>
                    <a:pt x="80" y="407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2" y="408"/>
                    <a:pt x="83" y="408"/>
                    <a:pt x="84" y="408"/>
                  </a:cubicBezTo>
                  <a:cubicBezTo>
                    <a:pt x="85" y="409"/>
                    <a:pt x="85" y="409"/>
                    <a:pt x="85" y="409"/>
                  </a:cubicBezTo>
                  <a:cubicBezTo>
                    <a:pt x="85" y="410"/>
                    <a:pt x="85" y="410"/>
                    <a:pt x="85" y="410"/>
                  </a:cubicBezTo>
                  <a:cubicBezTo>
                    <a:pt x="87" y="414"/>
                    <a:pt x="86" y="417"/>
                    <a:pt x="85" y="420"/>
                  </a:cubicBezTo>
                  <a:cubicBezTo>
                    <a:pt x="84" y="421"/>
                    <a:pt x="83" y="422"/>
                    <a:pt x="82" y="422"/>
                  </a:cubicBezTo>
                  <a:cubicBezTo>
                    <a:pt x="82" y="422"/>
                    <a:pt x="82" y="422"/>
                    <a:pt x="82" y="422"/>
                  </a:cubicBezTo>
                  <a:cubicBezTo>
                    <a:pt x="84" y="421"/>
                    <a:pt x="86" y="421"/>
                    <a:pt x="88" y="421"/>
                  </a:cubicBezTo>
                  <a:cubicBezTo>
                    <a:pt x="89" y="422"/>
                    <a:pt x="90" y="421"/>
                    <a:pt x="91" y="421"/>
                  </a:cubicBezTo>
                  <a:cubicBezTo>
                    <a:pt x="94" y="420"/>
                    <a:pt x="101" y="416"/>
                    <a:pt x="103" y="415"/>
                  </a:cubicBezTo>
                  <a:cubicBezTo>
                    <a:pt x="104" y="415"/>
                    <a:pt x="105" y="415"/>
                    <a:pt x="106" y="414"/>
                  </a:cubicBezTo>
                  <a:cubicBezTo>
                    <a:pt x="108" y="413"/>
                    <a:pt x="113" y="410"/>
                    <a:pt x="116" y="414"/>
                  </a:cubicBezTo>
                  <a:cubicBezTo>
                    <a:pt x="118" y="416"/>
                    <a:pt x="119" y="417"/>
                    <a:pt x="119" y="419"/>
                  </a:cubicBezTo>
                  <a:cubicBezTo>
                    <a:pt x="119" y="419"/>
                    <a:pt x="119" y="419"/>
                    <a:pt x="120" y="419"/>
                  </a:cubicBezTo>
                  <a:cubicBezTo>
                    <a:pt x="122" y="417"/>
                    <a:pt x="125" y="417"/>
                    <a:pt x="128" y="418"/>
                  </a:cubicBezTo>
                  <a:cubicBezTo>
                    <a:pt x="130" y="420"/>
                    <a:pt x="131" y="423"/>
                    <a:pt x="131" y="425"/>
                  </a:cubicBezTo>
                  <a:cubicBezTo>
                    <a:pt x="131" y="426"/>
                    <a:pt x="131" y="427"/>
                    <a:pt x="131" y="427"/>
                  </a:cubicBezTo>
                  <a:cubicBezTo>
                    <a:pt x="132" y="428"/>
                    <a:pt x="133" y="428"/>
                    <a:pt x="134" y="428"/>
                  </a:cubicBezTo>
                  <a:cubicBezTo>
                    <a:pt x="136" y="428"/>
                    <a:pt x="136" y="428"/>
                    <a:pt x="136" y="428"/>
                  </a:cubicBezTo>
                  <a:cubicBezTo>
                    <a:pt x="135" y="426"/>
                    <a:pt x="136" y="423"/>
                    <a:pt x="138" y="421"/>
                  </a:cubicBezTo>
                  <a:cubicBezTo>
                    <a:pt x="139" y="421"/>
                    <a:pt x="140" y="421"/>
                    <a:pt x="141" y="421"/>
                  </a:cubicBezTo>
                  <a:cubicBezTo>
                    <a:pt x="144" y="420"/>
                    <a:pt x="146" y="421"/>
                    <a:pt x="149" y="422"/>
                  </a:cubicBezTo>
                  <a:cubicBezTo>
                    <a:pt x="154" y="426"/>
                    <a:pt x="154" y="434"/>
                    <a:pt x="155" y="438"/>
                  </a:cubicBezTo>
                  <a:cubicBezTo>
                    <a:pt x="155" y="438"/>
                    <a:pt x="155" y="438"/>
                    <a:pt x="155" y="438"/>
                  </a:cubicBezTo>
                  <a:cubicBezTo>
                    <a:pt x="159" y="441"/>
                    <a:pt x="163" y="441"/>
                    <a:pt x="168" y="441"/>
                  </a:cubicBezTo>
                  <a:cubicBezTo>
                    <a:pt x="170" y="440"/>
                    <a:pt x="173" y="440"/>
                    <a:pt x="176" y="441"/>
                  </a:cubicBezTo>
                  <a:cubicBezTo>
                    <a:pt x="176" y="441"/>
                    <a:pt x="176" y="441"/>
                    <a:pt x="176" y="441"/>
                  </a:cubicBezTo>
                  <a:cubicBezTo>
                    <a:pt x="178" y="441"/>
                    <a:pt x="179" y="442"/>
                    <a:pt x="179" y="443"/>
                  </a:cubicBezTo>
                  <a:cubicBezTo>
                    <a:pt x="184" y="440"/>
                    <a:pt x="188" y="437"/>
                    <a:pt x="192" y="433"/>
                  </a:cubicBezTo>
                  <a:cubicBezTo>
                    <a:pt x="194" y="431"/>
                    <a:pt x="194" y="431"/>
                    <a:pt x="194" y="431"/>
                  </a:cubicBezTo>
                  <a:cubicBezTo>
                    <a:pt x="198" y="428"/>
                    <a:pt x="203" y="427"/>
                    <a:pt x="207" y="428"/>
                  </a:cubicBezTo>
                  <a:cubicBezTo>
                    <a:pt x="207" y="428"/>
                    <a:pt x="207" y="428"/>
                    <a:pt x="207" y="428"/>
                  </a:cubicBezTo>
                  <a:cubicBezTo>
                    <a:pt x="206" y="427"/>
                    <a:pt x="205" y="427"/>
                    <a:pt x="205" y="426"/>
                  </a:cubicBezTo>
                  <a:cubicBezTo>
                    <a:pt x="205" y="425"/>
                    <a:pt x="204" y="425"/>
                    <a:pt x="204" y="424"/>
                  </a:cubicBezTo>
                  <a:cubicBezTo>
                    <a:pt x="204" y="422"/>
                    <a:pt x="205" y="420"/>
                    <a:pt x="206" y="418"/>
                  </a:cubicBezTo>
                  <a:cubicBezTo>
                    <a:pt x="206" y="417"/>
                    <a:pt x="207" y="417"/>
                    <a:pt x="207" y="416"/>
                  </a:cubicBezTo>
                  <a:cubicBezTo>
                    <a:pt x="207" y="415"/>
                    <a:pt x="206" y="413"/>
                    <a:pt x="206" y="412"/>
                  </a:cubicBezTo>
                  <a:cubicBezTo>
                    <a:pt x="203" y="408"/>
                    <a:pt x="203" y="402"/>
                    <a:pt x="205" y="398"/>
                  </a:cubicBezTo>
                  <a:cubicBezTo>
                    <a:pt x="208" y="395"/>
                    <a:pt x="231" y="391"/>
                    <a:pt x="231" y="391"/>
                  </a:cubicBezTo>
                  <a:cubicBezTo>
                    <a:pt x="231" y="391"/>
                    <a:pt x="231" y="391"/>
                    <a:pt x="231" y="391"/>
                  </a:cubicBezTo>
                  <a:cubicBezTo>
                    <a:pt x="232" y="391"/>
                    <a:pt x="267" y="394"/>
                    <a:pt x="269" y="395"/>
                  </a:cubicBezTo>
                  <a:cubicBezTo>
                    <a:pt x="274" y="397"/>
                    <a:pt x="279" y="400"/>
                    <a:pt x="283" y="404"/>
                  </a:cubicBezTo>
                  <a:cubicBezTo>
                    <a:pt x="288" y="409"/>
                    <a:pt x="294" y="412"/>
                    <a:pt x="301" y="412"/>
                  </a:cubicBezTo>
                  <a:cubicBezTo>
                    <a:pt x="302" y="412"/>
                    <a:pt x="303" y="412"/>
                    <a:pt x="303" y="412"/>
                  </a:cubicBezTo>
                  <a:cubicBezTo>
                    <a:pt x="304" y="409"/>
                    <a:pt x="306" y="407"/>
                    <a:pt x="309" y="406"/>
                  </a:cubicBezTo>
                  <a:cubicBezTo>
                    <a:pt x="311" y="405"/>
                    <a:pt x="313" y="405"/>
                    <a:pt x="314" y="405"/>
                  </a:cubicBezTo>
                  <a:cubicBezTo>
                    <a:pt x="315" y="405"/>
                    <a:pt x="315" y="405"/>
                    <a:pt x="315" y="405"/>
                  </a:cubicBezTo>
                  <a:cubicBezTo>
                    <a:pt x="315" y="404"/>
                    <a:pt x="315" y="403"/>
                    <a:pt x="316" y="402"/>
                  </a:cubicBezTo>
                  <a:cubicBezTo>
                    <a:pt x="320" y="400"/>
                    <a:pt x="324" y="398"/>
                    <a:pt x="329" y="398"/>
                  </a:cubicBezTo>
                  <a:cubicBezTo>
                    <a:pt x="330" y="398"/>
                    <a:pt x="332" y="397"/>
                    <a:pt x="333" y="397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4"/>
                    <a:pt x="335" y="393"/>
                    <a:pt x="336" y="392"/>
                  </a:cubicBezTo>
                  <a:cubicBezTo>
                    <a:pt x="337" y="392"/>
                    <a:pt x="337" y="392"/>
                    <a:pt x="337" y="392"/>
                  </a:cubicBezTo>
                  <a:cubicBezTo>
                    <a:pt x="338" y="392"/>
                    <a:pt x="338" y="392"/>
                    <a:pt x="339" y="392"/>
                  </a:cubicBezTo>
                  <a:cubicBezTo>
                    <a:pt x="339" y="392"/>
                    <a:pt x="339" y="392"/>
                    <a:pt x="339" y="392"/>
                  </a:cubicBezTo>
                  <a:cubicBezTo>
                    <a:pt x="342" y="385"/>
                    <a:pt x="343" y="383"/>
                    <a:pt x="344" y="383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6" y="383"/>
                    <a:pt x="346" y="383"/>
                    <a:pt x="346" y="383"/>
                  </a:cubicBezTo>
                  <a:cubicBezTo>
                    <a:pt x="348" y="383"/>
                    <a:pt x="349" y="384"/>
                    <a:pt x="350" y="386"/>
                  </a:cubicBezTo>
                  <a:cubicBezTo>
                    <a:pt x="350" y="386"/>
                    <a:pt x="350" y="386"/>
                    <a:pt x="350" y="386"/>
                  </a:cubicBezTo>
                  <a:cubicBezTo>
                    <a:pt x="351" y="386"/>
                    <a:pt x="351" y="385"/>
                    <a:pt x="351" y="385"/>
                  </a:cubicBezTo>
                  <a:cubicBezTo>
                    <a:pt x="351" y="385"/>
                    <a:pt x="351" y="384"/>
                    <a:pt x="350" y="383"/>
                  </a:cubicBezTo>
                  <a:cubicBezTo>
                    <a:pt x="349" y="382"/>
                    <a:pt x="349" y="380"/>
                    <a:pt x="349" y="378"/>
                  </a:cubicBezTo>
                  <a:cubicBezTo>
                    <a:pt x="350" y="371"/>
                    <a:pt x="356" y="362"/>
                    <a:pt x="361" y="356"/>
                  </a:cubicBezTo>
                  <a:cubicBezTo>
                    <a:pt x="363" y="352"/>
                    <a:pt x="363" y="352"/>
                    <a:pt x="363" y="352"/>
                  </a:cubicBezTo>
                  <a:cubicBezTo>
                    <a:pt x="370" y="343"/>
                    <a:pt x="384" y="348"/>
                    <a:pt x="393" y="350"/>
                  </a:cubicBezTo>
                  <a:cubicBezTo>
                    <a:pt x="394" y="351"/>
                    <a:pt x="397" y="352"/>
                    <a:pt x="398" y="352"/>
                  </a:cubicBezTo>
                  <a:cubicBezTo>
                    <a:pt x="399" y="351"/>
                    <a:pt x="399" y="351"/>
                    <a:pt x="400" y="350"/>
                  </a:cubicBezTo>
                  <a:cubicBezTo>
                    <a:pt x="401" y="348"/>
                    <a:pt x="402" y="347"/>
                    <a:pt x="403" y="346"/>
                  </a:cubicBezTo>
                  <a:cubicBezTo>
                    <a:pt x="404" y="345"/>
                    <a:pt x="404" y="345"/>
                    <a:pt x="405" y="345"/>
                  </a:cubicBezTo>
                  <a:cubicBezTo>
                    <a:pt x="405" y="345"/>
                    <a:pt x="405" y="345"/>
                    <a:pt x="405" y="345"/>
                  </a:cubicBezTo>
                  <a:cubicBezTo>
                    <a:pt x="404" y="345"/>
                    <a:pt x="404" y="344"/>
                    <a:pt x="403" y="343"/>
                  </a:cubicBezTo>
                  <a:cubicBezTo>
                    <a:pt x="403" y="340"/>
                    <a:pt x="405" y="339"/>
                    <a:pt x="407" y="337"/>
                  </a:cubicBezTo>
                  <a:cubicBezTo>
                    <a:pt x="408" y="336"/>
                    <a:pt x="410" y="336"/>
                    <a:pt x="411" y="335"/>
                  </a:cubicBezTo>
                  <a:cubicBezTo>
                    <a:pt x="412" y="335"/>
                    <a:pt x="412" y="334"/>
                    <a:pt x="413" y="334"/>
                  </a:cubicBezTo>
                  <a:cubicBezTo>
                    <a:pt x="413" y="333"/>
                    <a:pt x="414" y="332"/>
                    <a:pt x="414" y="330"/>
                  </a:cubicBezTo>
                  <a:cubicBezTo>
                    <a:pt x="415" y="328"/>
                    <a:pt x="416" y="323"/>
                    <a:pt x="420" y="322"/>
                  </a:cubicBezTo>
                  <a:cubicBezTo>
                    <a:pt x="422" y="322"/>
                    <a:pt x="425" y="322"/>
                    <a:pt x="427" y="324"/>
                  </a:cubicBezTo>
                  <a:cubicBezTo>
                    <a:pt x="431" y="326"/>
                    <a:pt x="434" y="331"/>
                    <a:pt x="436" y="336"/>
                  </a:cubicBezTo>
                  <a:cubicBezTo>
                    <a:pt x="436" y="338"/>
                    <a:pt x="435" y="340"/>
                    <a:pt x="431" y="347"/>
                  </a:cubicBezTo>
                  <a:cubicBezTo>
                    <a:pt x="428" y="350"/>
                    <a:pt x="426" y="354"/>
                    <a:pt x="424" y="358"/>
                  </a:cubicBezTo>
                  <a:cubicBezTo>
                    <a:pt x="426" y="359"/>
                    <a:pt x="427" y="361"/>
                    <a:pt x="429" y="361"/>
                  </a:cubicBezTo>
                  <a:cubicBezTo>
                    <a:pt x="433" y="363"/>
                    <a:pt x="436" y="367"/>
                    <a:pt x="437" y="371"/>
                  </a:cubicBezTo>
                  <a:cubicBezTo>
                    <a:pt x="437" y="372"/>
                    <a:pt x="437" y="372"/>
                    <a:pt x="437" y="373"/>
                  </a:cubicBezTo>
                  <a:cubicBezTo>
                    <a:pt x="439" y="374"/>
                    <a:pt x="439" y="374"/>
                    <a:pt x="439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4"/>
                    <a:pt x="441" y="374"/>
                    <a:pt x="441" y="374"/>
                  </a:cubicBezTo>
                  <a:cubicBezTo>
                    <a:pt x="440" y="372"/>
                    <a:pt x="440" y="370"/>
                    <a:pt x="440" y="369"/>
                  </a:cubicBezTo>
                  <a:cubicBezTo>
                    <a:pt x="441" y="367"/>
                    <a:pt x="443" y="365"/>
                    <a:pt x="444" y="365"/>
                  </a:cubicBezTo>
                  <a:cubicBezTo>
                    <a:pt x="445" y="364"/>
                    <a:pt x="445" y="364"/>
                    <a:pt x="445" y="364"/>
                  </a:cubicBezTo>
                  <a:cubicBezTo>
                    <a:pt x="443" y="355"/>
                    <a:pt x="443" y="355"/>
                    <a:pt x="443" y="355"/>
                  </a:cubicBezTo>
                  <a:cubicBezTo>
                    <a:pt x="443" y="352"/>
                    <a:pt x="445" y="352"/>
                    <a:pt x="452" y="349"/>
                  </a:cubicBezTo>
                  <a:cubicBezTo>
                    <a:pt x="453" y="348"/>
                    <a:pt x="453" y="348"/>
                    <a:pt x="453" y="348"/>
                  </a:cubicBezTo>
                  <a:cubicBezTo>
                    <a:pt x="451" y="347"/>
                    <a:pt x="451" y="347"/>
                    <a:pt x="451" y="347"/>
                  </a:cubicBezTo>
                  <a:cubicBezTo>
                    <a:pt x="450" y="346"/>
                    <a:pt x="450" y="346"/>
                    <a:pt x="449" y="345"/>
                  </a:cubicBezTo>
                  <a:cubicBezTo>
                    <a:pt x="445" y="340"/>
                    <a:pt x="441" y="325"/>
                    <a:pt x="445" y="319"/>
                  </a:cubicBezTo>
                  <a:cubicBezTo>
                    <a:pt x="446" y="318"/>
                    <a:pt x="447" y="317"/>
                    <a:pt x="450" y="317"/>
                  </a:cubicBezTo>
                  <a:cubicBezTo>
                    <a:pt x="451" y="317"/>
                    <a:pt x="463" y="316"/>
                    <a:pt x="466" y="318"/>
                  </a:cubicBezTo>
                  <a:cubicBezTo>
                    <a:pt x="467" y="319"/>
                    <a:pt x="467" y="319"/>
                    <a:pt x="467" y="319"/>
                  </a:cubicBezTo>
                  <a:cubicBezTo>
                    <a:pt x="469" y="318"/>
                    <a:pt x="472" y="317"/>
                    <a:pt x="474" y="317"/>
                  </a:cubicBezTo>
                  <a:cubicBezTo>
                    <a:pt x="476" y="317"/>
                    <a:pt x="478" y="316"/>
                    <a:pt x="479" y="316"/>
                  </a:cubicBezTo>
                  <a:cubicBezTo>
                    <a:pt x="484" y="313"/>
                    <a:pt x="488" y="309"/>
                    <a:pt x="491" y="304"/>
                  </a:cubicBezTo>
                  <a:cubicBezTo>
                    <a:pt x="497" y="296"/>
                    <a:pt x="503" y="289"/>
                    <a:pt x="513" y="288"/>
                  </a:cubicBezTo>
                  <a:cubicBezTo>
                    <a:pt x="516" y="288"/>
                    <a:pt x="520" y="289"/>
                    <a:pt x="523" y="290"/>
                  </a:cubicBezTo>
                  <a:cubicBezTo>
                    <a:pt x="525" y="291"/>
                    <a:pt x="527" y="292"/>
                    <a:pt x="530" y="292"/>
                  </a:cubicBezTo>
                  <a:cubicBezTo>
                    <a:pt x="539" y="292"/>
                    <a:pt x="549" y="285"/>
                    <a:pt x="557" y="280"/>
                  </a:cubicBezTo>
                  <a:cubicBezTo>
                    <a:pt x="558" y="279"/>
                    <a:pt x="558" y="279"/>
                    <a:pt x="558" y="279"/>
                  </a:cubicBezTo>
                  <a:cubicBezTo>
                    <a:pt x="562" y="277"/>
                    <a:pt x="562" y="277"/>
                    <a:pt x="562" y="277"/>
                  </a:cubicBezTo>
                  <a:cubicBezTo>
                    <a:pt x="569" y="271"/>
                    <a:pt x="576" y="265"/>
                    <a:pt x="581" y="257"/>
                  </a:cubicBezTo>
                  <a:cubicBezTo>
                    <a:pt x="586" y="250"/>
                    <a:pt x="592" y="244"/>
                    <a:pt x="599" y="238"/>
                  </a:cubicBezTo>
                  <a:cubicBezTo>
                    <a:pt x="604" y="235"/>
                    <a:pt x="609" y="233"/>
                    <a:pt x="615" y="231"/>
                  </a:cubicBezTo>
                  <a:cubicBezTo>
                    <a:pt x="620" y="230"/>
                    <a:pt x="626" y="227"/>
                    <a:pt x="630" y="225"/>
                  </a:cubicBezTo>
                  <a:cubicBezTo>
                    <a:pt x="632" y="224"/>
                    <a:pt x="632" y="224"/>
                    <a:pt x="632" y="224"/>
                  </a:cubicBezTo>
                  <a:cubicBezTo>
                    <a:pt x="636" y="221"/>
                    <a:pt x="642" y="217"/>
                    <a:pt x="645" y="213"/>
                  </a:cubicBezTo>
                  <a:cubicBezTo>
                    <a:pt x="645" y="212"/>
                    <a:pt x="645" y="212"/>
                    <a:pt x="645" y="211"/>
                  </a:cubicBezTo>
                  <a:cubicBezTo>
                    <a:pt x="646" y="208"/>
                    <a:pt x="648" y="204"/>
                    <a:pt x="652" y="203"/>
                  </a:cubicBezTo>
                  <a:cubicBezTo>
                    <a:pt x="655" y="202"/>
                    <a:pt x="658" y="204"/>
                    <a:pt x="659" y="206"/>
                  </a:cubicBezTo>
                  <a:cubicBezTo>
                    <a:pt x="660" y="207"/>
                    <a:pt x="661" y="207"/>
                    <a:pt x="661" y="208"/>
                  </a:cubicBezTo>
                  <a:cubicBezTo>
                    <a:pt x="662" y="208"/>
                    <a:pt x="662" y="207"/>
                    <a:pt x="663" y="207"/>
                  </a:cubicBezTo>
                  <a:cubicBezTo>
                    <a:pt x="663" y="206"/>
                    <a:pt x="664" y="206"/>
                    <a:pt x="664" y="205"/>
                  </a:cubicBezTo>
                  <a:cubicBezTo>
                    <a:pt x="664" y="204"/>
                    <a:pt x="665" y="202"/>
                    <a:pt x="665" y="201"/>
                  </a:cubicBezTo>
                  <a:cubicBezTo>
                    <a:pt x="665" y="196"/>
                    <a:pt x="666" y="191"/>
                    <a:pt x="670" y="190"/>
                  </a:cubicBezTo>
                  <a:cubicBezTo>
                    <a:pt x="671" y="190"/>
                    <a:pt x="673" y="190"/>
                    <a:pt x="674" y="190"/>
                  </a:cubicBezTo>
                  <a:cubicBezTo>
                    <a:pt x="675" y="190"/>
                    <a:pt x="676" y="190"/>
                    <a:pt x="677" y="190"/>
                  </a:cubicBezTo>
                  <a:cubicBezTo>
                    <a:pt x="677" y="190"/>
                    <a:pt x="678" y="189"/>
                    <a:pt x="678" y="188"/>
                  </a:cubicBezTo>
                  <a:cubicBezTo>
                    <a:pt x="679" y="186"/>
                    <a:pt x="681" y="185"/>
                    <a:pt x="683" y="183"/>
                  </a:cubicBezTo>
                  <a:cubicBezTo>
                    <a:pt x="687" y="182"/>
                    <a:pt x="691" y="181"/>
                    <a:pt x="695" y="182"/>
                  </a:cubicBezTo>
                  <a:cubicBezTo>
                    <a:pt x="702" y="182"/>
                    <a:pt x="710" y="181"/>
                    <a:pt x="712" y="178"/>
                  </a:cubicBezTo>
                  <a:cubicBezTo>
                    <a:pt x="714" y="176"/>
                    <a:pt x="714" y="176"/>
                    <a:pt x="714" y="176"/>
                  </a:cubicBezTo>
                  <a:cubicBezTo>
                    <a:pt x="713" y="174"/>
                    <a:pt x="713" y="173"/>
                    <a:pt x="714" y="172"/>
                  </a:cubicBezTo>
                  <a:cubicBezTo>
                    <a:pt x="715" y="170"/>
                    <a:pt x="716" y="170"/>
                    <a:pt x="720" y="168"/>
                  </a:cubicBezTo>
                  <a:cubicBezTo>
                    <a:pt x="723" y="167"/>
                    <a:pt x="726" y="167"/>
                    <a:pt x="728" y="169"/>
                  </a:cubicBezTo>
                  <a:cubicBezTo>
                    <a:pt x="731" y="171"/>
                    <a:pt x="732" y="173"/>
                    <a:pt x="732" y="176"/>
                  </a:cubicBezTo>
                  <a:cubicBezTo>
                    <a:pt x="732" y="178"/>
                    <a:pt x="732" y="179"/>
                    <a:pt x="733" y="180"/>
                  </a:cubicBezTo>
                  <a:cubicBezTo>
                    <a:pt x="733" y="179"/>
                    <a:pt x="734" y="177"/>
                    <a:pt x="734" y="176"/>
                  </a:cubicBezTo>
                  <a:cubicBezTo>
                    <a:pt x="736" y="172"/>
                    <a:pt x="738" y="168"/>
                    <a:pt x="740" y="165"/>
                  </a:cubicBezTo>
                  <a:cubicBezTo>
                    <a:pt x="742" y="165"/>
                    <a:pt x="743" y="164"/>
                    <a:pt x="744" y="164"/>
                  </a:cubicBezTo>
                  <a:cubicBezTo>
                    <a:pt x="743" y="162"/>
                    <a:pt x="743" y="162"/>
                    <a:pt x="743" y="162"/>
                  </a:cubicBezTo>
                  <a:cubicBezTo>
                    <a:pt x="741" y="163"/>
                    <a:pt x="738" y="162"/>
                    <a:pt x="734" y="159"/>
                  </a:cubicBezTo>
                  <a:cubicBezTo>
                    <a:pt x="730" y="156"/>
                    <a:pt x="728" y="151"/>
                    <a:pt x="728" y="145"/>
                  </a:cubicBezTo>
                  <a:cubicBezTo>
                    <a:pt x="726" y="144"/>
                    <a:pt x="720" y="144"/>
                    <a:pt x="718" y="143"/>
                  </a:cubicBezTo>
                  <a:cubicBezTo>
                    <a:pt x="717" y="144"/>
                    <a:pt x="717" y="144"/>
                    <a:pt x="717" y="144"/>
                  </a:cubicBezTo>
                  <a:cubicBezTo>
                    <a:pt x="716" y="145"/>
                    <a:pt x="714" y="146"/>
                    <a:pt x="712" y="145"/>
                  </a:cubicBezTo>
                  <a:cubicBezTo>
                    <a:pt x="711" y="145"/>
                    <a:pt x="710" y="144"/>
                    <a:pt x="710" y="142"/>
                  </a:cubicBezTo>
                  <a:cubicBezTo>
                    <a:pt x="709" y="138"/>
                    <a:pt x="709" y="133"/>
                    <a:pt x="710" y="128"/>
                  </a:cubicBezTo>
                  <a:cubicBezTo>
                    <a:pt x="710" y="126"/>
                    <a:pt x="710" y="125"/>
                    <a:pt x="710" y="123"/>
                  </a:cubicBezTo>
                  <a:cubicBezTo>
                    <a:pt x="710" y="122"/>
                    <a:pt x="710" y="121"/>
                    <a:pt x="711" y="120"/>
                  </a:cubicBezTo>
                  <a:cubicBezTo>
                    <a:pt x="711" y="120"/>
                    <a:pt x="711" y="119"/>
                    <a:pt x="711" y="118"/>
                  </a:cubicBezTo>
                  <a:cubicBezTo>
                    <a:pt x="709" y="119"/>
                    <a:pt x="708" y="120"/>
                    <a:pt x="706" y="120"/>
                  </a:cubicBezTo>
                  <a:cubicBezTo>
                    <a:pt x="704" y="120"/>
                    <a:pt x="702" y="118"/>
                    <a:pt x="701" y="117"/>
                  </a:cubicBezTo>
                  <a:cubicBezTo>
                    <a:pt x="701" y="116"/>
                    <a:pt x="701" y="116"/>
                    <a:pt x="701" y="116"/>
                  </a:cubicBezTo>
                  <a:cubicBezTo>
                    <a:pt x="701" y="115"/>
                    <a:pt x="701" y="115"/>
                    <a:pt x="701" y="115"/>
                  </a:cubicBezTo>
                  <a:cubicBezTo>
                    <a:pt x="701" y="115"/>
                    <a:pt x="697" y="106"/>
                    <a:pt x="693" y="99"/>
                  </a:cubicBezTo>
                  <a:cubicBezTo>
                    <a:pt x="692" y="99"/>
                    <a:pt x="692" y="100"/>
                    <a:pt x="691" y="100"/>
                  </a:cubicBezTo>
                  <a:cubicBezTo>
                    <a:pt x="688" y="99"/>
                    <a:pt x="687" y="97"/>
                    <a:pt x="685" y="92"/>
                  </a:cubicBezTo>
                  <a:cubicBezTo>
                    <a:pt x="684" y="90"/>
                    <a:pt x="684" y="89"/>
                    <a:pt x="684" y="87"/>
                  </a:cubicBezTo>
                  <a:cubicBezTo>
                    <a:pt x="684" y="86"/>
                    <a:pt x="684" y="86"/>
                    <a:pt x="684" y="85"/>
                  </a:cubicBezTo>
                  <a:cubicBezTo>
                    <a:pt x="683" y="84"/>
                    <a:pt x="682" y="83"/>
                    <a:pt x="680" y="82"/>
                  </a:cubicBezTo>
                  <a:cubicBezTo>
                    <a:pt x="677" y="81"/>
                    <a:pt x="674" y="79"/>
                    <a:pt x="673" y="76"/>
                  </a:cubicBezTo>
                  <a:cubicBezTo>
                    <a:pt x="672" y="75"/>
                    <a:pt x="672" y="74"/>
                    <a:pt x="672" y="73"/>
                  </a:cubicBezTo>
                  <a:cubicBezTo>
                    <a:pt x="673" y="70"/>
                    <a:pt x="676" y="69"/>
                    <a:pt x="679" y="69"/>
                  </a:cubicBezTo>
                  <a:cubicBezTo>
                    <a:pt x="682" y="68"/>
                    <a:pt x="685" y="67"/>
                    <a:pt x="685" y="65"/>
                  </a:cubicBezTo>
                  <a:cubicBezTo>
                    <a:pt x="685" y="62"/>
                    <a:pt x="684" y="59"/>
                    <a:pt x="682" y="57"/>
                  </a:cubicBezTo>
                  <a:cubicBezTo>
                    <a:pt x="682" y="55"/>
                    <a:pt x="682" y="55"/>
                    <a:pt x="682" y="55"/>
                  </a:cubicBezTo>
                  <a:cubicBezTo>
                    <a:pt x="682" y="55"/>
                    <a:pt x="682" y="55"/>
                    <a:pt x="682" y="55"/>
                  </a:cubicBezTo>
                  <a:cubicBezTo>
                    <a:pt x="682" y="55"/>
                    <a:pt x="682" y="54"/>
                    <a:pt x="681" y="54"/>
                  </a:cubicBezTo>
                  <a:cubicBezTo>
                    <a:pt x="681" y="54"/>
                    <a:pt x="681" y="54"/>
                    <a:pt x="681" y="53"/>
                  </a:cubicBezTo>
                  <a:cubicBezTo>
                    <a:pt x="681" y="53"/>
                    <a:pt x="681" y="53"/>
                    <a:pt x="681" y="53"/>
                  </a:cubicBezTo>
                  <a:cubicBezTo>
                    <a:pt x="681" y="52"/>
                    <a:pt x="681" y="52"/>
                    <a:pt x="681" y="52"/>
                  </a:cubicBezTo>
                  <a:cubicBezTo>
                    <a:pt x="681" y="52"/>
                    <a:pt x="681" y="51"/>
                    <a:pt x="681" y="51"/>
                  </a:cubicBezTo>
                  <a:cubicBezTo>
                    <a:pt x="681" y="51"/>
                    <a:pt x="681" y="51"/>
                    <a:pt x="681" y="51"/>
                  </a:cubicBezTo>
                  <a:cubicBezTo>
                    <a:pt x="681" y="50"/>
                    <a:pt x="681" y="50"/>
                    <a:pt x="681" y="50"/>
                  </a:cubicBezTo>
                  <a:cubicBezTo>
                    <a:pt x="681" y="50"/>
                    <a:pt x="681" y="49"/>
                    <a:pt x="681" y="49"/>
                  </a:cubicBezTo>
                  <a:cubicBezTo>
                    <a:pt x="681" y="49"/>
                    <a:pt x="681" y="49"/>
                    <a:pt x="681" y="49"/>
                  </a:cubicBezTo>
                  <a:cubicBezTo>
                    <a:pt x="681" y="48"/>
                    <a:pt x="681" y="48"/>
                    <a:pt x="681" y="48"/>
                  </a:cubicBezTo>
                  <a:cubicBezTo>
                    <a:pt x="681" y="48"/>
                    <a:pt x="681" y="48"/>
                    <a:pt x="681" y="47"/>
                  </a:cubicBezTo>
                  <a:cubicBezTo>
                    <a:pt x="681" y="47"/>
                    <a:pt x="681" y="47"/>
                    <a:pt x="681" y="47"/>
                  </a:cubicBezTo>
                  <a:cubicBezTo>
                    <a:pt x="681" y="47"/>
                    <a:pt x="681" y="47"/>
                    <a:pt x="681" y="47"/>
                  </a:cubicBezTo>
                  <a:cubicBezTo>
                    <a:pt x="681" y="47"/>
                    <a:pt x="681" y="47"/>
                    <a:pt x="681" y="47"/>
                  </a:cubicBezTo>
                  <a:cubicBezTo>
                    <a:pt x="681" y="48"/>
                    <a:pt x="681" y="48"/>
                    <a:pt x="681" y="48"/>
                  </a:cubicBezTo>
                  <a:cubicBezTo>
                    <a:pt x="679" y="48"/>
                    <a:pt x="679" y="48"/>
                    <a:pt x="679" y="48"/>
                  </a:cubicBezTo>
                  <a:cubicBezTo>
                    <a:pt x="679" y="47"/>
                    <a:pt x="679" y="47"/>
                    <a:pt x="679" y="47"/>
                  </a:cubicBezTo>
                  <a:cubicBezTo>
                    <a:pt x="679" y="47"/>
                    <a:pt x="679" y="47"/>
                    <a:pt x="679" y="47"/>
                  </a:cubicBezTo>
                  <a:cubicBezTo>
                    <a:pt x="679" y="47"/>
                    <a:pt x="678" y="46"/>
                    <a:pt x="678" y="46"/>
                  </a:cubicBezTo>
                  <a:cubicBezTo>
                    <a:pt x="675" y="46"/>
                    <a:pt x="675" y="46"/>
                    <a:pt x="675" y="46"/>
                  </a:cubicBezTo>
                  <a:cubicBezTo>
                    <a:pt x="675" y="46"/>
                    <a:pt x="675" y="46"/>
                    <a:pt x="675" y="46"/>
                  </a:cubicBezTo>
                  <a:cubicBezTo>
                    <a:pt x="674" y="46"/>
                    <a:pt x="674" y="46"/>
                    <a:pt x="674" y="46"/>
                  </a:cubicBezTo>
                  <a:cubicBezTo>
                    <a:pt x="672" y="46"/>
                    <a:pt x="672" y="46"/>
                    <a:pt x="672" y="46"/>
                  </a:cubicBezTo>
                  <a:cubicBezTo>
                    <a:pt x="669" y="46"/>
                    <a:pt x="665" y="47"/>
                    <a:pt x="662" y="49"/>
                  </a:cubicBezTo>
                  <a:cubicBezTo>
                    <a:pt x="657" y="52"/>
                    <a:pt x="650" y="53"/>
                    <a:pt x="644" y="53"/>
                  </a:cubicBezTo>
                  <a:cubicBezTo>
                    <a:pt x="643" y="53"/>
                    <a:pt x="642" y="53"/>
                    <a:pt x="641" y="52"/>
                  </a:cubicBezTo>
                  <a:cubicBezTo>
                    <a:pt x="641" y="50"/>
                    <a:pt x="641" y="49"/>
                    <a:pt x="642" y="47"/>
                  </a:cubicBezTo>
                  <a:cubicBezTo>
                    <a:pt x="641" y="47"/>
                    <a:pt x="640" y="46"/>
                    <a:pt x="640" y="46"/>
                  </a:cubicBezTo>
                  <a:cubicBezTo>
                    <a:pt x="638" y="45"/>
                    <a:pt x="637" y="44"/>
                    <a:pt x="636" y="43"/>
                  </a:cubicBezTo>
                  <a:cubicBezTo>
                    <a:pt x="632" y="39"/>
                    <a:pt x="632" y="33"/>
                    <a:pt x="633" y="29"/>
                  </a:cubicBezTo>
                  <a:cubicBezTo>
                    <a:pt x="633" y="27"/>
                    <a:pt x="633" y="24"/>
                    <a:pt x="633" y="22"/>
                  </a:cubicBezTo>
                  <a:cubicBezTo>
                    <a:pt x="632" y="17"/>
                    <a:pt x="627" y="16"/>
                    <a:pt x="622" y="15"/>
                  </a:cubicBezTo>
                  <a:cubicBezTo>
                    <a:pt x="621" y="14"/>
                    <a:pt x="621" y="14"/>
                    <a:pt x="621" y="14"/>
                  </a:cubicBezTo>
                  <a:cubicBezTo>
                    <a:pt x="621" y="15"/>
                    <a:pt x="621" y="15"/>
                    <a:pt x="621" y="15"/>
                  </a:cubicBezTo>
                  <a:cubicBezTo>
                    <a:pt x="620" y="14"/>
                    <a:pt x="620" y="14"/>
                    <a:pt x="620" y="14"/>
                  </a:cubicBezTo>
                  <a:cubicBezTo>
                    <a:pt x="619" y="13"/>
                    <a:pt x="617" y="13"/>
                    <a:pt x="616" y="12"/>
                  </a:cubicBezTo>
                  <a:cubicBezTo>
                    <a:pt x="616" y="12"/>
                    <a:pt x="616" y="12"/>
                    <a:pt x="616" y="12"/>
                  </a:cubicBezTo>
                  <a:cubicBezTo>
                    <a:pt x="614" y="14"/>
                    <a:pt x="614" y="14"/>
                    <a:pt x="614" y="14"/>
                  </a:cubicBezTo>
                  <a:cubicBezTo>
                    <a:pt x="614" y="7"/>
                    <a:pt x="614" y="7"/>
                    <a:pt x="614" y="7"/>
                  </a:cubicBezTo>
                  <a:cubicBezTo>
                    <a:pt x="614" y="7"/>
                    <a:pt x="614" y="7"/>
                    <a:pt x="6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88" name="Rectangle 234"/>
            <p:cNvSpPr>
              <a:spLocks noChangeArrowheads="1"/>
            </p:cNvSpPr>
            <p:nvPr/>
          </p:nvSpPr>
          <p:spPr bwMode="auto">
            <a:xfrm>
              <a:off x="1098" y="3868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235"/>
            <p:cNvSpPr>
              <a:spLocks/>
            </p:cNvSpPr>
            <p:nvPr/>
          </p:nvSpPr>
          <p:spPr bwMode="auto">
            <a:xfrm>
              <a:off x="1151" y="3870"/>
              <a:ext cx="20" cy="12"/>
            </a:xfrm>
            <a:custGeom>
              <a:avLst/>
              <a:gdLst>
                <a:gd name="T0" fmla="*/ 0 w 10"/>
                <a:gd name="T1" fmla="*/ 3 h 6"/>
                <a:gd name="T2" fmla="*/ 0 w 10"/>
                <a:gd name="T3" fmla="*/ 3 h 6"/>
                <a:gd name="T4" fmla="*/ 2 w 10"/>
                <a:gd name="T5" fmla="*/ 2 h 6"/>
                <a:gd name="T6" fmla="*/ 3 w 10"/>
                <a:gd name="T7" fmla="*/ 2 h 6"/>
                <a:gd name="T8" fmla="*/ 4 w 10"/>
                <a:gd name="T9" fmla="*/ 4 h 6"/>
                <a:gd name="T10" fmla="*/ 5 w 10"/>
                <a:gd name="T11" fmla="*/ 6 h 6"/>
                <a:gd name="T12" fmla="*/ 5 w 10"/>
                <a:gd name="T13" fmla="*/ 6 h 6"/>
                <a:gd name="T14" fmla="*/ 7 w 10"/>
                <a:gd name="T15" fmla="*/ 6 h 6"/>
                <a:gd name="T16" fmla="*/ 7 w 10"/>
                <a:gd name="T17" fmla="*/ 6 h 6"/>
                <a:gd name="T18" fmla="*/ 7 w 10"/>
                <a:gd name="T19" fmla="*/ 6 h 6"/>
                <a:gd name="T20" fmla="*/ 8 w 10"/>
                <a:gd name="T21" fmla="*/ 5 h 6"/>
                <a:gd name="T22" fmla="*/ 8 w 10"/>
                <a:gd name="T23" fmla="*/ 5 h 6"/>
                <a:gd name="T24" fmla="*/ 9 w 10"/>
                <a:gd name="T25" fmla="*/ 4 h 6"/>
                <a:gd name="T26" fmla="*/ 9 w 10"/>
                <a:gd name="T27" fmla="*/ 4 h 6"/>
                <a:gd name="T28" fmla="*/ 10 w 10"/>
                <a:gd name="T29" fmla="*/ 3 h 6"/>
                <a:gd name="T30" fmla="*/ 10 w 10"/>
                <a:gd name="T31" fmla="*/ 1 h 6"/>
                <a:gd name="T32" fmla="*/ 10 w 10"/>
                <a:gd name="T33" fmla="*/ 0 h 6"/>
                <a:gd name="T34" fmla="*/ 1 w 10"/>
                <a:gd name="T35" fmla="*/ 3 h 6"/>
                <a:gd name="T36" fmla="*/ 0 w 10"/>
                <a:gd name="T3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7" y="2"/>
                    <a:pt x="4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236"/>
            <p:cNvSpPr>
              <a:spLocks/>
            </p:cNvSpPr>
            <p:nvPr/>
          </p:nvSpPr>
          <p:spPr bwMode="auto">
            <a:xfrm>
              <a:off x="983" y="3752"/>
              <a:ext cx="22" cy="21"/>
            </a:xfrm>
            <a:custGeom>
              <a:avLst/>
              <a:gdLst>
                <a:gd name="T0" fmla="*/ 6 w 11"/>
                <a:gd name="T1" fmla="*/ 8 h 10"/>
                <a:gd name="T2" fmla="*/ 8 w 11"/>
                <a:gd name="T3" fmla="*/ 10 h 10"/>
                <a:gd name="T4" fmla="*/ 9 w 11"/>
                <a:gd name="T5" fmla="*/ 9 h 10"/>
                <a:gd name="T6" fmla="*/ 11 w 11"/>
                <a:gd name="T7" fmla="*/ 6 h 10"/>
                <a:gd name="T8" fmla="*/ 10 w 11"/>
                <a:gd name="T9" fmla="*/ 6 h 10"/>
                <a:gd name="T10" fmla="*/ 6 w 11"/>
                <a:gd name="T11" fmla="*/ 0 h 10"/>
                <a:gd name="T12" fmla="*/ 0 w 11"/>
                <a:gd name="T13" fmla="*/ 6 h 10"/>
                <a:gd name="T14" fmla="*/ 2 w 11"/>
                <a:gd name="T15" fmla="*/ 6 h 10"/>
                <a:gd name="T16" fmla="*/ 6 w 11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6" y="8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8" y="4"/>
                    <a:pt x="6" y="0"/>
                  </a:cubicBezTo>
                  <a:cubicBezTo>
                    <a:pt x="5" y="3"/>
                    <a:pt x="3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3" y="6"/>
                    <a:pt x="4" y="7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237"/>
            <p:cNvSpPr>
              <a:spLocks noChangeArrowheads="1"/>
            </p:cNvSpPr>
            <p:nvPr/>
          </p:nvSpPr>
          <p:spPr bwMode="auto">
            <a:xfrm>
              <a:off x="1220" y="3872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238"/>
            <p:cNvSpPr>
              <a:spLocks noChangeArrowheads="1"/>
            </p:cNvSpPr>
            <p:nvPr/>
          </p:nvSpPr>
          <p:spPr bwMode="auto">
            <a:xfrm>
              <a:off x="979" y="365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39"/>
            <p:cNvSpPr>
              <a:spLocks/>
            </p:cNvSpPr>
            <p:nvPr/>
          </p:nvSpPr>
          <p:spPr bwMode="auto">
            <a:xfrm>
              <a:off x="473" y="1930"/>
              <a:ext cx="549" cy="510"/>
            </a:xfrm>
            <a:custGeom>
              <a:avLst/>
              <a:gdLst>
                <a:gd name="T0" fmla="*/ 94 w 271"/>
                <a:gd name="T1" fmla="*/ 21 h 252"/>
                <a:gd name="T2" fmla="*/ 76 w 271"/>
                <a:gd name="T3" fmla="*/ 26 h 252"/>
                <a:gd name="T4" fmla="*/ 80 w 271"/>
                <a:gd name="T5" fmla="*/ 52 h 252"/>
                <a:gd name="T6" fmla="*/ 64 w 271"/>
                <a:gd name="T7" fmla="*/ 72 h 252"/>
                <a:gd name="T8" fmla="*/ 57 w 271"/>
                <a:gd name="T9" fmla="*/ 96 h 252"/>
                <a:gd name="T10" fmla="*/ 49 w 271"/>
                <a:gd name="T11" fmla="*/ 113 h 252"/>
                <a:gd name="T12" fmla="*/ 36 w 271"/>
                <a:gd name="T13" fmla="*/ 124 h 252"/>
                <a:gd name="T14" fmla="*/ 28 w 271"/>
                <a:gd name="T15" fmla="*/ 135 h 252"/>
                <a:gd name="T16" fmla="*/ 2 w 271"/>
                <a:gd name="T17" fmla="*/ 147 h 252"/>
                <a:gd name="T18" fmla="*/ 4 w 271"/>
                <a:gd name="T19" fmla="*/ 224 h 252"/>
                <a:gd name="T20" fmla="*/ 22 w 271"/>
                <a:gd name="T21" fmla="*/ 252 h 252"/>
                <a:gd name="T22" fmla="*/ 28 w 271"/>
                <a:gd name="T23" fmla="*/ 251 h 252"/>
                <a:gd name="T24" fmla="*/ 53 w 271"/>
                <a:gd name="T25" fmla="*/ 233 h 252"/>
                <a:gd name="T26" fmla="*/ 85 w 271"/>
                <a:gd name="T27" fmla="*/ 224 h 252"/>
                <a:gd name="T28" fmla="*/ 128 w 271"/>
                <a:gd name="T29" fmla="*/ 222 h 252"/>
                <a:gd name="T30" fmla="*/ 139 w 271"/>
                <a:gd name="T31" fmla="*/ 224 h 252"/>
                <a:gd name="T32" fmla="*/ 152 w 271"/>
                <a:gd name="T33" fmla="*/ 224 h 252"/>
                <a:gd name="T34" fmla="*/ 159 w 271"/>
                <a:gd name="T35" fmla="*/ 225 h 252"/>
                <a:gd name="T36" fmla="*/ 170 w 271"/>
                <a:gd name="T37" fmla="*/ 223 h 252"/>
                <a:gd name="T38" fmla="*/ 182 w 271"/>
                <a:gd name="T39" fmla="*/ 219 h 252"/>
                <a:gd name="T40" fmla="*/ 215 w 271"/>
                <a:gd name="T41" fmla="*/ 215 h 252"/>
                <a:gd name="T42" fmla="*/ 215 w 271"/>
                <a:gd name="T43" fmla="*/ 213 h 252"/>
                <a:gd name="T44" fmla="*/ 217 w 271"/>
                <a:gd name="T45" fmla="*/ 211 h 252"/>
                <a:gd name="T46" fmla="*/ 226 w 271"/>
                <a:gd name="T47" fmla="*/ 211 h 252"/>
                <a:gd name="T48" fmla="*/ 233 w 271"/>
                <a:gd name="T49" fmla="*/ 190 h 252"/>
                <a:gd name="T50" fmla="*/ 251 w 271"/>
                <a:gd name="T51" fmla="*/ 168 h 252"/>
                <a:gd name="T52" fmla="*/ 259 w 271"/>
                <a:gd name="T53" fmla="*/ 165 h 252"/>
                <a:gd name="T54" fmla="*/ 255 w 271"/>
                <a:gd name="T55" fmla="*/ 162 h 252"/>
                <a:gd name="T56" fmla="*/ 254 w 271"/>
                <a:gd name="T57" fmla="*/ 160 h 252"/>
                <a:gd name="T58" fmla="*/ 254 w 271"/>
                <a:gd name="T59" fmla="*/ 157 h 252"/>
                <a:gd name="T60" fmla="*/ 247 w 271"/>
                <a:gd name="T61" fmla="*/ 138 h 252"/>
                <a:gd name="T62" fmla="*/ 235 w 271"/>
                <a:gd name="T63" fmla="*/ 131 h 252"/>
                <a:gd name="T64" fmla="*/ 233 w 271"/>
                <a:gd name="T65" fmla="*/ 127 h 252"/>
                <a:gd name="T66" fmla="*/ 234 w 271"/>
                <a:gd name="T67" fmla="*/ 121 h 252"/>
                <a:gd name="T68" fmla="*/ 260 w 271"/>
                <a:gd name="T69" fmla="*/ 114 h 252"/>
                <a:gd name="T70" fmla="*/ 264 w 271"/>
                <a:gd name="T71" fmla="*/ 103 h 252"/>
                <a:gd name="T72" fmla="*/ 265 w 271"/>
                <a:gd name="T73" fmla="*/ 100 h 252"/>
                <a:gd name="T74" fmla="*/ 271 w 271"/>
                <a:gd name="T75" fmla="*/ 96 h 252"/>
                <a:gd name="T76" fmla="*/ 258 w 271"/>
                <a:gd name="T77" fmla="*/ 89 h 252"/>
                <a:gd name="T78" fmla="*/ 255 w 271"/>
                <a:gd name="T79" fmla="*/ 86 h 252"/>
                <a:gd name="T80" fmla="*/ 238 w 271"/>
                <a:gd name="T81" fmla="*/ 89 h 252"/>
                <a:gd name="T82" fmla="*/ 235 w 271"/>
                <a:gd name="T83" fmla="*/ 79 h 252"/>
                <a:gd name="T84" fmla="*/ 235 w 271"/>
                <a:gd name="T85" fmla="*/ 74 h 252"/>
                <a:gd name="T86" fmla="*/ 207 w 271"/>
                <a:gd name="T87" fmla="*/ 61 h 252"/>
                <a:gd name="T88" fmla="*/ 205 w 271"/>
                <a:gd name="T89" fmla="*/ 55 h 252"/>
                <a:gd name="T90" fmla="*/ 191 w 271"/>
                <a:gd name="T91" fmla="*/ 42 h 252"/>
                <a:gd name="T92" fmla="*/ 193 w 271"/>
                <a:gd name="T93" fmla="*/ 36 h 252"/>
                <a:gd name="T94" fmla="*/ 193 w 271"/>
                <a:gd name="T95" fmla="*/ 31 h 252"/>
                <a:gd name="T96" fmla="*/ 185 w 271"/>
                <a:gd name="T97" fmla="*/ 19 h 252"/>
                <a:gd name="T98" fmla="*/ 168 w 271"/>
                <a:gd name="T99" fmla="*/ 1 h 252"/>
                <a:gd name="T100" fmla="*/ 159 w 271"/>
                <a:gd name="T101" fmla="*/ 3 h 252"/>
                <a:gd name="T102" fmla="*/ 146 w 271"/>
                <a:gd name="T103" fmla="*/ 16 h 252"/>
                <a:gd name="T104" fmla="*/ 144 w 271"/>
                <a:gd name="T105" fmla="*/ 16 h 252"/>
                <a:gd name="T106" fmla="*/ 135 w 271"/>
                <a:gd name="T107" fmla="*/ 1 h 252"/>
                <a:gd name="T108" fmla="*/ 122 w 271"/>
                <a:gd name="T109" fmla="*/ 8 h 252"/>
                <a:gd name="T110" fmla="*/ 118 w 271"/>
                <a:gd name="T111" fmla="*/ 4 h 252"/>
                <a:gd name="T112" fmla="*/ 112 w 271"/>
                <a:gd name="T113" fmla="*/ 4 h 252"/>
                <a:gd name="T114" fmla="*/ 110 w 271"/>
                <a:gd name="T115" fmla="*/ 5 h 252"/>
                <a:gd name="T116" fmla="*/ 104 w 271"/>
                <a:gd name="T117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252">
                  <a:moveTo>
                    <a:pt x="103" y="1"/>
                  </a:moveTo>
                  <a:cubicBezTo>
                    <a:pt x="101" y="3"/>
                    <a:pt x="99" y="5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7" y="8"/>
                    <a:pt x="96" y="13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2"/>
                    <a:pt x="90" y="23"/>
                    <a:pt x="87" y="22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7" y="24"/>
                    <a:pt x="85" y="25"/>
                    <a:pt x="84" y="25"/>
                  </a:cubicBezTo>
                  <a:cubicBezTo>
                    <a:pt x="82" y="25"/>
                    <a:pt x="81" y="24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7" y="25"/>
                    <a:pt x="76" y="26"/>
                  </a:cubicBezTo>
                  <a:cubicBezTo>
                    <a:pt x="75" y="29"/>
                    <a:pt x="73" y="32"/>
                    <a:pt x="70" y="34"/>
                  </a:cubicBezTo>
                  <a:cubicBezTo>
                    <a:pt x="71" y="37"/>
                    <a:pt x="70" y="41"/>
                    <a:pt x="70" y="44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3" y="46"/>
                    <a:pt x="77" y="45"/>
                    <a:pt x="79" y="48"/>
                  </a:cubicBezTo>
                  <a:cubicBezTo>
                    <a:pt x="80" y="49"/>
                    <a:pt x="80" y="51"/>
                    <a:pt x="80" y="52"/>
                  </a:cubicBezTo>
                  <a:cubicBezTo>
                    <a:pt x="79" y="54"/>
                    <a:pt x="78" y="55"/>
                    <a:pt x="77" y="55"/>
                  </a:cubicBezTo>
                  <a:cubicBezTo>
                    <a:pt x="77" y="57"/>
                    <a:pt x="77" y="59"/>
                    <a:pt x="76" y="61"/>
                  </a:cubicBezTo>
                  <a:cubicBezTo>
                    <a:pt x="74" y="63"/>
                    <a:pt x="71" y="64"/>
                    <a:pt x="68" y="63"/>
                  </a:cubicBezTo>
                  <a:cubicBezTo>
                    <a:pt x="67" y="63"/>
                    <a:pt x="66" y="63"/>
                    <a:pt x="66" y="63"/>
                  </a:cubicBezTo>
                  <a:cubicBezTo>
                    <a:pt x="65" y="63"/>
                    <a:pt x="66" y="64"/>
                    <a:pt x="66" y="65"/>
                  </a:cubicBezTo>
                  <a:cubicBezTo>
                    <a:pt x="66" y="67"/>
                    <a:pt x="65" y="70"/>
                    <a:pt x="64" y="72"/>
                  </a:cubicBezTo>
                  <a:cubicBezTo>
                    <a:pt x="62" y="76"/>
                    <a:pt x="60" y="77"/>
                    <a:pt x="58" y="78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7" y="79"/>
                    <a:pt x="57" y="80"/>
                    <a:pt x="56" y="82"/>
                  </a:cubicBezTo>
                  <a:cubicBezTo>
                    <a:pt x="56" y="82"/>
                    <a:pt x="56" y="83"/>
                    <a:pt x="55" y="8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6" y="100"/>
                    <a:pt x="55" y="102"/>
                    <a:pt x="55" y="104"/>
                  </a:cubicBezTo>
                  <a:cubicBezTo>
                    <a:pt x="58" y="104"/>
                    <a:pt x="61" y="105"/>
                    <a:pt x="63" y="108"/>
                  </a:cubicBezTo>
                  <a:cubicBezTo>
                    <a:pt x="64" y="110"/>
                    <a:pt x="64" y="113"/>
                    <a:pt x="63" y="115"/>
                  </a:cubicBezTo>
                  <a:cubicBezTo>
                    <a:pt x="61" y="118"/>
                    <a:pt x="56" y="120"/>
                    <a:pt x="52" y="120"/>
                  </a:cubicBezTo>
                  <a:cubicBezTo>
                    <a:pt x="50" y="119"/>
                    <a:pt x="49" y="117"/>
                    <a:pt x="49" y="115"/>
                  </a:cubicBezTo>
                  <a:cubicBezTo>
                    <a:pt x="49" y="114"/>
                    <a:pt x="49" y="113"/>
                    <a:pt x="49" y="113"/>
                  </a:cubicBezTo>
                  <a:cubicBezTo>
                    <a:pt x="48" y="113"/>
                    <a:pt x="46" y="114"/>
                    <a:pt x="45" y="1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6" y="116"/>
                    <a:pt x="46" y="117"/>
                    <a:pt x="46" y="118"/>
                  </a:cubicBezTo>
                  <a:cubicBezTo>
                    <a:pt x="46" y="120"/>
                    <a:pt x="44" y="122"/>
                    <a:pt x="42" y="123"/>
                  </a:cubicBezTo>
                  <a:cubicBezTo>
                    <a:pt x="41" y="123"/>
                    <a:pt x="39" y="124"/>
                    <a:pt x="38" y="124"/>
                  </a:cubicBezTo>
                  <a:cubicBezTo>
                    <a:pt x="37" y="124"/>
                    <a:pt x="36" y="124"/>
                    <a:pt x="36" y="124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7" y="126"/>
                    <a:pt x="38" y="128"/>
                    <a:pt x="37" y="130"/>
                  </a:cubicBezTo>
                  <a:cubicBezTo>
                    <a:pt x="37" y="131"/>
                    <a:pt x="36" y="132"/>
                    <a:pt x="35" y="132"/>
                  </a:cubicBezTo>
                  <a:cubicBezTo>
                    <a:pt x="34" y="133"/>
                    <a:pt x="33" y="133"/>
                    <a:pt x="31" y="132"/>
                  </a:cubicBezTo>
                  <a:cubicBezTo>
                    <a:pt x="31" y="132"/>
                    <a:pt x="30" y="132"/>
                    <a:pt x="29" y="132"/>
                  </a:cubicBezTo>
                  <a:cubicBezTo>
                    <a:pt x="29" y="133"/>
                    <a:pt x="28" y="134"/>
                    <a:pt x="28" y="135"/>
                  </a:cubicBezTo>
                  <a:cubicBezTo>
                    <a:pt x="27" y="137"/>
                    <a:pt x="26" y="138"/>
                    <a:pt x="24" y="139"/>
                  </a:cubicBezTo>
                  <a:cubicBezTo>
                    <a:pt x="20" y="143"/>
                    <a:pt x="17" y="139"/>
                    <a:pt x="16" y="138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10" y="140"/>
                    <a:pt x="5" y="142"/>
                    <a:pt x="0" y="143"/>
                  </a:cubicBezTo>
                  <a:cubicBezTo>
                    <a:pt x="1" y="144"/>
                    <a:pt x="2" y="146"/>
                    <a:pt x="2" y="147"/>
                  </a:cubicBezTo>
                  <a:cubicBezTo>
                    <a:pt x="4" y="151"/>
                    <a:pt x="7" y="155"/>
                    <a:pt x="9" y="160"/>
                  </a:cubicBezTo>
                  <a:cubicBezTo>
                    <a:pt x="15" y="170"/>
                    <a:pt x="21" y="181"/>
                    <a:pt x="23" y="193"/>
                  </a:cubicBezTo>
                  <a:cubicBezTo>
                    <a:pt x="24" y="195"/>
                    <a:pt x="24" y="197"/>
                    <a:pt x="24" y="198"/>
                  </a:cubicBezTo>
                  <a:cubicBezTo>
                    <a:pt x="24" y="200"/>
                    <a:pt x="23" y="202"/>
                    <a:pt x="22" y="203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6" y="217"/>
                    <a:pt x="4" y="222"/>
                    <a:pt x="4" y="224"/>
                  </a:cubicBezTo>
                  <a:cubicBezTo>
                    <a:pt x="4" y="225"/>
                    <a:pt x="4" y="225"/>
                    <a:pt x="4" y="225"/>
                  </a:cubicBezTo>
                  <a:cubicBezTo>
                    <a:pt x="5" y="224"/>
                    <a:pt x="6" y="224"/>
                    <a:pt x="7" y="224"/>
                  </a:cubicBezTo>
                  <a:cubicBezTo>
                    <a:pt x="11" y="225"/>
                    <a:pt x="15" y="226"/>
                    <a:pt x="18" y="229"/>
                  </a:cubicBezTo>
                  <a:cubicBezTo>
                    <a:pt x="24" y="234"/>
                    <a:pt x="23" y="241"/>
                    <a:pt x="22" y="247"/>
                  </a:cubicBezTo>
                  <a:cubicBezTo>
                    <a:pt x="22" y="249"/>
                    <a:pt x="22" y="250"/>
                    <a:pt x="22" y="251"/>
                  </a:cubicBezTo>
                  <a:cubicBezTo>
                    <a:pt x="22" y="251"/>
                    <a:pt x="22" y="251"/>
                    <a:pt x="22" y="252"/>
                  </a:cubicBezTo>
                  <a:cubicBezTo>
                    <a:pt x="22" y="252"/>
                    <a:pt x="22" y="252"/>
                    <a:pt x="22" y="252"/>
                  </a:cubicBezTo>
                  <a:cubicBezTo>
                    <a:pt x="23" y="251"/>
                    <a:pt x="23" y="251"/>
                    <a:pt x="23" y="251"/>
                  </a:cubicBezTo>
                  <a:cubicBezTo>
                    <a:pt x="23" y="251"/>
                    <a:pt x="24" y="251"/>
                    <a:pt x="25" y="251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9" y="251"/>
                    <a:pt x="30" y="251"/>
                    <a:pt x="31" y="251"/>
                  </a:cubicBezTo>
                  <a:cubicBezTo>
                    <a:pt x="32" y="251"/>
                    <a:pt x="33" y="252"/>
                    <a:pt x="33" y="252"/>
                  </a:cubicBezTo>
                  <a:cubicBezTo>
                    <a:pt x="35" y="249"/>
                    <a:pt x="37" y="246"/>
                    <a:pt x="38" y="242"/>
                  </a:cubicBezTo>
                  <a:cubicBezTo>
                    <a:pt x="40" y="238"/>
                    <a:pt x="40" y="236"/>
                    <a:pt x="42" y="236"/>
                  </a:cubicBezTo>
                  <a:cubicBezTo>
                    <a:pt x="44" y="234"/>
                    <a:pt x="46" y="234"/>
                    <a:pt x="49" y="234"/>
                  </a:cubicBezTo>
                  <a:cubicBezTo>
                    <a:pt x="50" y="234"/>
                    <a:pt x="51" y="234"/>
                    <a:pt x="53" y="233"/>
                  </a:cubicBezTo>
                  <a:cubicBezTo>
                    <a:pt x="54" y="232"/>
                    <a:pt x="56" y="231"/>
                    <a:pt x="58" y="230"/>
                  </a:cubicBezTo>
                  <a:cubicBezTo>
                    <a:pt x="60" y="228"/>
                    <a:pt x="63" y="227"/>
                    <a:pt x="66" y="226"/>
                  </a:cubicBezTo>
                  <a:cubicBezTo>
                    <a:pt x="68" y="225"/>
                    <a:pt x="69" y="225"/>
                    <a:pt x="71" y="226"/>
                  </a:cubicBezTo>
                  <a:cubicBezTo>
                    <a:pt x="72" y="226"/>
                    <a:pt x="72" y="226"/>
                    <a:pt x="73" y="226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81" y="225"/>
                    <a:pt x="83" y="225"/>
                    <a:pt x="85" y="224"/>
                  </a:cubicBezTo>
                  <a:cubicBezTo>
                    <a:pt x="88" y="223"/>
                    <a:pt x="92" y="222"/>
                    <a:pt x="96" y="222"/>
                  </a:cubicBezTo>
                  <a:cubicBezTo>
                    <a:pt x="96" y="222"/>
                    <a:pt x="96" y="222"/>
                    <a:pt x="96" y="222"/>
                  </a:cubicBezTo>
                  <a:cubicBezTo>
                    <a:pt x="97" y="222"/>
                    <a:pt x="98" y="223"/>
                    <a:pt x="99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101" y="224"/>
                    <a:pt x="104" y="224"/>
                    <a:pt x="106" y="224"/>
                  </a:cubicBezTo>
                  <a:cubicBezTo>
                    <a:pt x="114" y="224"/>
                    <a:pt x="121" y="223"/>
                    <a:pt x="128" y="222"/>
                  </a:cubicBezTo>
                  <a:cubicBezTo>
                    <a:pt x="130" y="221"/>
                    <a:pt x="132" y="221"/>
                    <a:pt x="133" y="222"/>
                  </a:cubicBezTo>
                  <a:cubicBezTo>
                    <a:pt x="134" y="223"/>
                    <a:pt x="135" y="224"/>
                    <a:pt x="135" y="225"/>
                  </a:cubicBezTo>
                  <a:cubicBezTo>
                    <a:pt x="135" y="225"/>
                    <a:pt x="136" y="225"/>
                    <a:pt x="136" y="225"/>
                  </a:cubicBezTo>
                  <a:cubicBezTo>
                    <a:pt x="137" y="225"/>
                    <a:pt x="137" y="225"/>
                    <a:pt x="137" y="225"/>
                  </a:cubicBezTo>
                  <a:cubicBezTo>
                    <a:pt x="137" y="226"/>
                    <a:pt x="137" y="226"/>
                    <a:pt x="137" y="226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40" y="226"/>
                    <a:pt x="141" y="226"/>
                    <a:pt x="142" y="225"/>
                  </a:cubicBezTo>
                  <a:cubicBezTo>
                    <a:pt x="145" y="224"/>
                    <a:pt x="148" y="224"/>
                    <a:pt x="151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51" y="224"/>
                    <a:pt x="152" y="224"/>
                    <a:pt x="152" y="224"/>
                  </a:cubicBezTo>
                  <a:cubicBezTo>
                    <a:pt x="152" y="224"/>
                    <a:pt x="152" y="224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6" y="224"/>
                    <a:pt x="158" y="224"/>
                  </a:cubicBezTo>
                  <a:cubicBezTo>
                    <a:pt x="158" y="225"/>
                    <a:pt x="159" y="225"/>
                    <a:pt x="159" y="225"/>
                  </a:cubicBezTo>
                  <a:cubicBezTo>
                    <a:pt x="159" y="225"/>
                    <a:pt x="160" y="224"/>
                    <a:pt x="160" y="223"/>
                  </a:cubicBezTo>
                  <a:cubicBezTo>
                    <a:pt x="160" y="221"/>
                    <a:pt x="161" y="219"/>
                    <a:pt x="163" y="218"/>
                  </a:cubicBezTo>
                  <a:cubicBezTo>
                    <a:pt x="164" y="217"/>
                    <a:pt x="166" y="217"/>
                    <a:pt x="167" y="218"/>
                  </a:cubicBezTo>
                  <a:cubicBezTo>
                    <a:pt x="169" y="219"/>
                    <a:pt x="170" y="221"/>
                    <a:pt x="169" y="223"/>
                  </a:cubicBezTo>
                  <a:cubicBezTo>
                    <a:pt x="169" y="223"/>
                    <a:pt x="169" y="223"/>
                    <a:pt x="169" y="223"/>
                  </a:cubicBezTo>
                  <a:cubicBezTo>
                    <a:pt x="169" y="223"/>
                    <a:pt x="169" y="223"/>
                    <a:pt x="170" y="223"/>
                  </a:cubicBezTo>
                  <a:cubicBezTo>
                    <a:pt x="170" y="221"/>
                    <a:pt x="171" y="219"/>
                    <a:pt x="173" y="219"/>
                  </a:cubicBezTo>
                  <a:cubicBezTo>
                    <a:pt x="175" y="218"/>
                    <a:pt x="177" y="219"/>
                    <a:pt x="179" y="220"/>
                  </a:cubicBezTo>
                  <a:cubicBezTo>
                    <a:pt x="180" y="221"/>
                    <a:pt x="180" y="221"/>
                    <a:pt x="181" y="222"/>
                  </a:cubicBezTo>
                  <a:cubicBezTo>
                    <a:pt x="181" y="221"/>
                    <a:pt x="181" y="220"/>
                    <a:pt x="182" y="220"/>
                  </a:cubicBezTo>
                  <a:cubicBezTo>
                    <a:pt x="182" y="219"/>
                    <a:pt x="182" y="219"/>
                    <a:pt x="182" y="219"/>
                  </a:cubicBezTo>
                  <a:cubicBezTo>
                    <a:pt x="182" y="219"/>
                    <a:pt x="182" y="219"/>
                    <a:pt x="182" y="219"/>
                  </a:cubicBezTo>
                  <a:cubicBezTo>
                    <a:pt x="185" y="215"/>
                    <a:pt x="189" y="210"/>
                    <a:pt x="194" y="212"/>
                  </a:cubicBezTo>
                  <a:cubicBezTo>
                    <a:pt x="197" y="214"/>
                    <a:pt x="199" y="216"/>
                    <a:pt x="200" y="219"/>
                  </a:cubicBezTo>
                  <a:cubicBezTo>
                    <a:pt x="201" y="221"/>
                    <a:pt x="201" y="222"/>
                    <a:pt x="202" y="223"/>
                  </a:cubicBezTo>
                  <a:cubicBezTo>
                    <a:pt x="203" y="222"/>
                    <a:pt x="203" y="222"/>
                    <a:pt x="203" y="221"/>
                  </a:cubicBezTo>
                  <a:cubicBezTo>
                    <a:pt x="204" y="218"/>
                    <a:pt x="206" y="215"/>
                    <a:pt x="210" y="214"/>
                  </a:cubicBezTo>
                  <a:cubicBezTo>
                    <a:pt x="212" y="214"/>
                    <a:pt x="214" y="214"/>
                    <a:pt x="215" y="215"/>
                  </a:cubicBezTo>
                  <a:cubicBezTo>
                    <a:pt x="216" y="215"/>
                    <a:pt x="216" y="215"/>
                    <a:pt x="216" y="215"/>
                  </a:cubicBezTo>
                  <a:cubicBezTo>
                    <a:pt x="216" y="215"/>
                    <a:pt x="216" y="215"/>
                    <a:pt x="216" y="214"/>
                  </a:cubicBezTo>
                  <a:cubicBezTo>
                    <a:pt x="216" y="214"/>
                    <a:pt x="216" y="214"/>
                    <a:pt x="216" y="214"/>
                  </a:cubicBezTo>
                  <a:cubicBezTo>
                    <a:pt x="216" y="214"/>
                    <a:pt x="216" y="214"/>
                    <a:pt x="216" y="213"/>
                  </a:cubicBezTo>
                  <a:cubicBezTo>
                    <a:pt x="216" y="213"/>
                    <a:pt x="216" y="213"/>
                    <a:pt x="216" y="213"/>
                  </a:cubicBezTo>
                  <a:cubicBezTo>
                    <a:pt x="215" y="213"/>
                    <a:pt x="215" y="213"/>
                    <a:pt x="215" y="213"/>
                  </a:cubicBezTo>
                  <a:cubicBezTo>
                    <a:pt x="216" y="213"/>
                    <a:pt x="216" y="213"/>
                    <a:pt x="216" y="21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2"/>
                    <a:pt x="216" y="212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3" y="211"/>
                    <a:pt x="223" y="211"/>
                    <a:pt x="223" y="211"/>
                  </a:cubicBezTo>
                  <a:cubicBezTo>
                    <a:pt x="226" y="211"/>
                    <a:pt x="226" y="211"/>
                    <a:pt x="226" y="211"/>
                  </a:cubicBezTo>
                  <a:cubicBezTo>
                    <a:pt x="230" y="211"/>
                    <a:pt x="234" y="213"/>
                    <a:pt x="235" y="217"/>
                  </a:cubicBezTo>
                  <a:cubicBezTo>
                    <a:pt x="237" y="219"/>
                    <a:pt x="237" y="220"/>
                    <a:pt x="240" y="219"/>
                  </a:cubicBezTo>
                  <a:cubicBezTo>
                    <a:pt x="241" y="218"/>
                    <a:pt x="241" y="218"/>
                    <a:pt x="241" y="218"/>
                  </a:cubicBezTo>
                  <a:cubicBezTo>
                    <a:pt x="240" y="216"/>
                    <a:pt x="238" y="214"/>
                    <a:pt x="237" y="213"/>
                  </a:cubicBezTo>
                  <a:cubicBezTo>
                    <a:pt x="234" y="210"/>
                    <a:pt x="232" y="207"/>
                    <a:pt x="232" y="204"/>
                  </a:cubicBezTo>
                  <a:cubicBezTo>
                    <a:pt x="232" y="202"/>
                    <a:pt x="233" y="193"/>
                    <a:pt x="233" y="190"/>
                  </a:cubicBezTo>
                  <a:cubicBezTo>
                    <a:pt x="235" y="183"/>
                    <a:pt x="237" y="174"/>
                    <a:pt x="242" y="173"/>
                  </a:cubicBezTo>
                  <a:cubicBezTo>
                    <a:pt x="243" y="172"/>
                    <a:pt x="245" y="172"/>
                    <a:pt x="247" y="172"/>
                  </a:cubicBezTo>
                  <a:cubicBezTo>
                    <a:pt x="247" y="172"/>
                    <a:pt x="248" y="172"/>
                    <a:pt x="249" y="172"/>
                  </a:cubicBezTo>
                  <a:cubicBezTo>
                    <a:pt x="249" y="172"/>
                    <a:pt x="249" y="172"/>
                    <a:pt x="249" y="172"/>
                  </a:cubicBezTo>
                  <a:cubicBezTo>
                    <a:pt x="249" y="171"/>
                    <a:pt x="250" y="169"/>
                    <a:pt x="251" y="168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4" y="167"/>
                    <a:pt x="257" y="166"/>
                    <a:pt x="261" y="166"/>
                  </a:cubicBezTo>
                  <a:cubicBezTo>
                    <a:pt x="261" y="166"/>
                    <a:pt x="261" y="166"/>
                    <a:pt x="261" y="166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9" y="165"/>
                    <a:pt x="259" y="165"/>
                    <a:pt x="259" y="165"/>
                  </a:cubicBezTo>
                  <a:cubicBezTo>
                    <a:pt x="258" y="164"/>
                    <a:pt x="258" y="164"/>
                    <a:pt x="258" y="164"/>
                  </a:cubicBezTo>
                  <a:cubicBezTo>
                    <a:pt x="257" y="163"/>
                    <a:pt x="257" y="163"/>
                    <a:pt x="257" y="163"/>
                  </a:cubicBezTo>
                  <a:cubicBezTo>
                    <a:pt x="256" y="163"/>
                    <a:pt x="256" y="163"/>
                    <a:pt x="256" y="163"/>
                  </a:cubicBezTo>
                  <a:cubicBezTo>
                    <a:pt x="256" y="162"/>
                    <a:pt x="256" y="162"/>
                    <a:pt x="256" y="162"/>
                  </a:cubicBezTo>
                  <a:cubicBezTo>
                    <a:pt x="255" y="162"/>
                    <a:pt x="255" y="162"/>
                    <a:pt x="255" y="162"/>
                  </a:cubicBezTo>
                  <a:cubicBezTo>
                    <a:pt x="255" y="162"/>
                    <a:pt x="255" y="162"/>
                    <a:pt x="255" y="162"/>
                  </a:cubicBezTo>
                  <a:cubicBezTo>
                    <a:pt x="254" y="161"/>
                    <a:pt x="254" y="161"/>
                    <a:pt x="254" y="161"/>
                  </a:cubicBezTo>
                  <a:cubicBezTo>
                    <a:pt x="254" y="161"/>
                    <a:pt x="254" y="161"/>
                    <a:pt x="254" y="161"/>
                  </a:cubicBezTo>
                  <a:cubicBezTo>
                    <a:pt x="254" y="161"/>
                    <a:pt x="254" y="161"/>
                    <a:pt x="254" y="161"/>
                  </a:cubicBezTo>
                  <a:cubicBezTo>
                    <a:pt x="254" y="161"/>
                    <a:pt x="254" y="161"/>
                    <a:pt x="254" y="161"/>
                  </a:cubicBezTo>
                  <a:cubicBezTo>
                    <a:pt x="254" y="160"/>
                    <a:pt x="254" y="160"/>
                    <a:pt x="254" y="160"/>
                  </a:cubicBezTo>
                  <a:cubicBezTo>
                    <a:pt x="254" y="160"/>
                    <a:pt x="254" y="160"/>
                    <a:pt x="254" y="160"/>
                  </a:cubicBezTo>
                  <a:cubicBezTo>
                    <a:pt x="254" y="160"/>
                    <a:pt x="254" y="160"/>
                    <a:pt x="254" y="160"/>
                  </a:cubicBezTo>
                  <a:cubicBezTo>
                    <a:pt x="254" y="159"/>
                    <a:pt x="254" y="159"/>
                    <a:pt x="254" y="159"/>
                  </a:cubicBezTo>
                  <a:cubicBezTo>
                    <a:pt x="254" y="159"/>
                    <a:pt x="254" y="159"/>
                    <a:pt x="254" y="159"/>
                  </a:cubicBezTo>
                  <a:cubicBezTo>
                    <a:pt x="254" y="158"/>
                    <a:pt x="254" y="158"/>
                    <a:pt x="254" y="157"/>
                  </a:cubicBezTo>
                  <a:cubicBezTo>
                    <a:pt x="254" y="157"/>
                    <a:pt x="254" y="157"/>
                    <a:pt x="254" y="157"/>
                  </a:cubicBezTo>
                  <a:cubicBezTo>
                    <a:pt x="254" y="157"/>
                    <a:pt x="254" y="157"/>
                    <a:pt x="254" y="157"/>
                  </a:cubicBezTo>
                  <a:cubicBezTo>
                    <a:pt x="253" y="155"/>
                    <a:pt x="253" y="155"/>
                    <a:pt x="253" y="155"/>
                  </a:cubicBezTo>
                  <a:cubicBezTo>
                    <a:pt x="251" y="154"/>
                    <a:pt x="250" y="152"/>
                    <a:pt x="250" y="150"/>
                  </a:cubicBezTo>
                  <a:cubicBezTo>
                    <a:pt x="250" y="149"/>
                    <a:pt x="250" y="148"/>
                    <a:pt x="251" y="147"/>
                  </a:cubicBezTo>
                  <a:cubicBezTo>
                    <a:pt x="251" y="147"/>
                    <a:pt x="251" y="147"/>
                    <a:pt x="251" y="147"/>
                  </a:cubicBezTo>
                  <a:cubicBezTo>
                    <a:pt x="248" y="146"/>
                    <a:pt x="246" y="144"/>
                    <a:pt x="245" y="142"/>
                  </a:cubicBezTo>
                  <a:cubicBezTo>
                    <a:pt x="245" y="140"/>
                    <a:pt x="246" y="138"/>
                    <a:pt x="247" y="138"/>
                  </a:cubicBezTo>
                  <a:cubicBezTo>
                    <a:pt x="245" y="136"/>
                    <a:pt x="244" y="135"/>
                    <a:pt x="242" y="135"/>
                  </a:cubicBezTo>
                  <a:cubicBezTo>
                    <a:pt x="240" y="134"/>
                    <a:pt x="238" y="133"/>
                    <a:pt x="237" y="132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0"/>
                    <a:pt x="235" y="13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34" y="128"/>
                    <a:pt x="233" y="128"/>
                    <a:pt x="233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3" y="126"/>
                    <a:pt x="233" y="126"/>
                    <a:pt x="233" y="125"/>
                  </a:cubicBezTo>
                  <a:cubicBezTo>
                    <a:pt x="233" y="125"/>
                    <a:pt x="233" y="125"/>
                    <a:pt x="233" y="125"/>
                  </a:cubicBezTo>
                  <a:cubicBezTo>
                    <a:pt x="233" y="124"/>
                    <a:pt x="233" y="124"/>
                    <a:pt x="233" y="123"/>
                  </a:cubicBezTo>
                  <a:cubicBezTo>
                    <a:pt x="233" y="123"/>
                    <a:pt x="233" y="123"/>
                    <a:pt x="234" y="123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1"/>
                  </a:cubicBezTo>
                  <a:cubicBezTo>
                    <a:pt x="234" y="121"/>
                    <a:pt x="234" y="121"/>
                    <a:pt x="234" y="121"/>
                  </a:cubicBezTo>
                  <a:cubicBezTo>
                    <a:pt x="234" y="120"/>
                    <a:pt x="234" y="119"/>
                    <a:pt x="234" y="118"/>
                  </a:cubicBezTo>
                  <a:cubicBezTo>
                    <a:pt x="234" y="116"/>
                    <a:pt x="235" y="115"/>
                    <a:pt x="235" y="114"/>
                  </a:cubicBezTo>
                  <a:cubicBezTo>
                    <a:pt x="235" y="114"/>
                    <a:pt x="236" y="114"/>
                    <a:pt x="236" y="113"/>
                  </a:cubicBezTo>
                  <a:cubicBezTo>
                    <a:pt x="239" y="111"/>
                    <a:pt x="244" y="112"/>
                    <a:pt x="250" y="113"/>
                  </a:cubicBezTo>
                  <a:cubicBezTo>
                    <a:pt x="253" y="114"/>
                    <a:pt x="256" y="114"/>
                    <a:pt x="260" y="114"/>
                  </a:cubicBezTo>
                  <a:cubicBezTo>
                    <a:pt x="262" y="111"/>
                    <a:pt x="264" y="108"/>
                    <a:pt x="265" y="105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5"/>
                    <a:pt x="264" y="104"/>
                    <a:pt x="264" y="104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4" y="101"/>
                    <a:pt x="264" y="101"/>
                    <a:pt x="264" y="101"/>
                  </a:cubicBezTo>
                  <a:cubicBezTo>
                    <a:pt x="265" y="101"/>
                    <a:pt x="265" y="101"/>
                    <a:pt x="265" y="101"/>
                  </a:cubicBezTo>
                  <a:cubicBezTo>
                    <a:pt x="265" y="101"/>
                    <a:pt x="265" y="101"/>
                    <a:pt x="265" y="101"/>
                  </a:cubicBezTo>
                  <a:cubicBezTo>
                    <a:pt x="265" y="101"/>
                    <a:pt x="265" y="101"/>
                    <a:pt x="265" y="101"/>
                  </a:cubicBezTo>
                  <a:cubicBezTo>
                    <a:pt x="265" y="101"/>
                    <a:pt x="265" y="101"/>
                    <a:pt x="265" y="101"/>
                  </a:cubicBezTo>
                  <a:cubicBezTo>
                    <a:pt x="265" y="100"/>
                    <a:pt x="265" y="100"/>
                    <a:pt x="265" y="100"/>
                  </a:cubicBezTo>
                  <a:cubicBezTo>
                    <a:pt x="266" y="99"/>
                    <a:pt x="267" y="99"/>
                    <a:pt x="268" y="98"/>
                  </a:cubicBezTo>
                  <a:cubicBezTo>
                    <a:pt x="269" y="98"/>
                    <a:pt x="270" y="97"/>
                    <a:pt x="271" y="97"/>
                  </a:cubicBezTo>
                  <a:cubicBezTo>
                    <a:pt x="271" y="96"/>
                    <a:pt x="271" y="96"/>
                    <a:pt x="271" y="96"/>
                  </a:cubicBezTo>
                  <a:cubicBezTo>
                    <a:pt x="271" y="96"/>
                    <a:pt x="271" y="96"/>
                    <a:pt x="271" y="96"/>
                  </a:cubicBezTo>
                  <a:cubicBezTo>
                    <a:pt x="271" y="96"/>
                    <a:pt x="271" y="96"/>
                    <a:pt x="271" y="96"/>
                  </a:cubicBezTo>
                  <a:cubicBezTo>
                    <a:pt x="271" y="96"/>
                    <a:pt x="271" y="96"/>
                    <a:pt x="271" y="96"/>
                  </a:cubicBezTo>
                  <a:cubicBezTo>
                    <a:pt x="271" y="95"/>
                    <a:pt x="271" y="95"/>
                    <a:pt x="271" y="95"/>
                  </a:cubicBezTo>
                  <a:cubicBezTo>
                    <a:pt x="271" y="95"/>
                    <a:pt x="271" y="95"/>
                    <a:pt x="271" y="95"/>
                  </a:cubicBezTo>
                  <a:cubicBezTo>
                    <a:pt x="271" y="95"/>
                    <a:pt x="271" y="95"/>
                    <a:pt x="271" y="95"/>
                  </a:cubicBezTo>
                  <a:cubicBezTo>
                    <a:pt x="269" y="94"/>
                    <a:pt x="268" y="94"/>
                    <a:pt x="266" y="94"/>
                  </a:cubicBezTo>
                  <a:cubicBezTo>
                    <a:pt x="263" y="94"/>
                    <a:pt x="261" y="93"/>
                    <a:pt x="259" y="91"/>
                  </a:cubicBezTo>
                  <a:cubicBezTo>
                    <a:pt x="258" y="90"/>
                    <a:pt x="258" y="90"/>
                    <a:pt x="258" y="89"/>
                  </a:cubicBezTo>
                  <a:cubicBezTo>
                    <a:pt x="258" y="88"/>
                    <a:pt x="258" y="88"/>
                    <a:pt x="258" y="87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8" y="87"/>
                    <a:pt x="258" y="86"/>
                    <a:pt x="258" y="86"/>
                  </a:cubicBezTo>
                  <a:cubicBezTo>
                    <a:pt x="258" y="86"/>
                    <a:pt x="258" y="86"/>
                    <a:pt x="258" y="86"/>
                  </a:cubicBezTo>
                  <a:cubicBezTo>
                    <a:pt x="258" y="86"/>
                    <a:pt x="258" y="86"/>
                    <a:pt x="258" y="86"/>
                  </a:cubicBezTo>
                  <a:cubicBezTo>
                    <a:pt x="257" y="86"/>
                    <a:pt x="256" y="86"/>
                    <a:pt x="255" y="86"/>
                  </a:cubicBezTo>
                  <a:cubicBezTo>
                    <a:pt x="252" y="85"/>
                    <a:pt x="250" y="85"/>
                    <a:pt x="247" y="86"/>
                  </a:cubicBezTo>
                  <a:cubicBezTo>
                    <a:pt x="246" y="87"/>
                    <a:pt x="246" y="87"/>
                    <a:pt x="246" y="87"/>
                  </a:cubicBezTo>
                  <a:cubicBezTo>
                    <a:pt x="246" y="87"/>
                    <a:pt x="246" y="87"/>
                    <a:pt x="246" y="87"/>
                  </a:cubicBezTo>
                  <a:cubicBezTo>
                    <a:pt x="246" y="87"/>
                    <a:pt x="246" y="87"/>
                    <a:pt x="246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3" y="89"/>
                    <a:pt x="240" y="89"/>
                    <a:pt x="238" y="89"/>
                  </a:cubicBezTo>
                  <a:cubicBezTo>
                    <a:pt x="235" y="87"/>
                    <a:pt x="235" y="84"/>
                    <a:pt x="235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2"/>
                    <a:pt x="235" y="81"/>
                    <a:pt x="235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5" y="80"/>
                    <a:pt x="235" y="79"/>
                    <a:pt x="235" y="7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5" y="78"/>
                    <a:pt x="235" y="78"/>
                    <a:pt x="235" y="77"/>
                  </a:cubicBezTo>
                  <a:cubicBezTo>
                    <a:pt x="235" y="77"/>
                    <a:pt x="235" y="77"/>
                    <a:pt x="235" y="77"/>
                  </a:cubicBezTo>
                  <a:cubicBezTo>
                    <a:pt x="235" y="77"/>
                    <a:pt x="235" y="76"/>
                    <a:pt x="235" y="76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4"/>
                  </a:cubicBezTo>
                  <a:cubicBezTo>
                    <a:pt x="235" y="74"/>
                    <a:pt x="235" y="74"/>
                    <a:pt x="235" y="74"/>
                  </a:cubicBezTo>
                  <a:cubicBezTo>
                    <a:pt x="232" y="74"/>
                    <a:pt x="232" y="74"/>
                    <a:pt x="232" y="74"/>
                  </a:cubicBezTo>
                  <a:cubicBezTo>
                    <a:pt x="228" y="74"/>
                    <a:pt x="223" y="73"/>
                    <a:pt x="219" y="71"/>
                  </a:cubicBezTo>
                  <a:cubicBezTo>
                    <a:pt x="219" y="71"/>
                    <a:pt x="218" y="71"/>
                    <a:pt x="218" y="71"/>
                  </a:cubicBezTo>
                  <a:cubicBezTo>
                    <a:pt x="215" y="69"/>
                    <a:pt x="214" y="67"/>
                    <a:pt x="212" y="65"/>
                  </a:cubicBezTo>
                  <a:cubicBezTo>
                    <a:pt x="212" y="64"/>
                    <a:pt x="212" y="64"/>
                    <a:pt x="212" y="63"/>
                  </a:cubicBezTo>
                  <a:cubicBezTo>
                    <a:pt x="211" y="62"/>
                    <a:pt x="211" y="62"/>
                    <a:pt x="207" y="61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0"/>
                    <a:pt x="205" y="58"/>
                    <a:pt x="205" y="57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6"/>
                    <a:pt x="205" y="55"/>
                    <a:pt x="205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5" y="54"/>
                    <a:pt x="205" y="54"/>
                    <a:pt x="205" y="53"/>
                  </a:cubicBezTo>
                  <a:cubicBezTo>
                    <a:pt x="201" y="53"/>
                    <a:pt x="197" y="51"/>
                    <a:pt x="193" y="48"/>
                  </a:cubicBezTo>
                  <a:cubicBezTo>
                    <a:pt x="193" y="48"/>
                    <a:pt x="193" y="47"/>
                    <a:pt x="192" y="47"/>
                  </a:cubicBezTo>
                  <a:cubicBezTo>
                    <a:pt x="192" y="46"/>
                    <a:pt x="191" y="45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3"/>
                    <a:pt x="191" y="42"/>
                    <a:pt x="191" y="42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2" y="40"/>
                    <a:pt x="192" y="40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2" y="38"/>
                    <a:pt x="192" y="38"/>
                    <a:pt x="193" y="37"/>
                  </a:cubicBezTo>
                  <a:cubicBezTo>
                    <a:pt x="193" y="36"/>
                    <a:pt x="193" y="37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3" y="34"/>
                    <a:pt x="193" y="33"/>
                    <a:pt x="193" y="32"/>
                  </a:cubicBezTo>
                  <a:cubicBezTo>
                    <a:pt x="193" y="32"/>
                    <a:pt x="193" y="31"/>
                    <a:pt x="193" y="31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0" y="28"/>
                    <a:pt x="188" y="26"/>
                    <a:pt x="187" y="24"/>
                  </a:cubicBezTo>
                  <a:cubicBezTo>
                    <a:pt x="186" y="23"/>
                    <a:pt x="185" y="22"/>
                    <a:pt x="185" y="20"/>
                  </a:cubicBezTo>
                  <a:cubicBezTo>
                    <a:pt x="185" y="20"/>
                    <a:pt x="185" y="20"/>
                    <a:pt x="185" y="19"/>
                  </a:cubicBezTo>
                  <a:cubicBezTo>
                    <a:pt x="185" y="17"/>
                    <a:pt x="186" y="15"/>
                    <a:pt x="186" y="12"/>
                  </a:cubicBezTo>
                  <a:cubicBezTo>
                    <a:pt x="186" y="12"/>
                    <a:pt x="186" y="11"/>
                    <a:pt x="186" y="11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6" y="9"/>
                    <a:pt x="186" y="9"/>
                    <a:pt x="185" y="8"/>
                  </a:cubicBezTo>
                  <a:cubicBezTo>
                    <a:pt x="185" y="9"/>
                    <a:pt x="184" y="9"/>
                    <a:pt x="182" y="9"/>
                  </a:cubicBezTo>
                  <a:cubicBezTo>
                    <a:pt x="181" y="9"/>
                    <a:pt x="181" y="9"/>
                    <a:pt x="168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5" y="1"/>
                    <a:pt x="165" y="2"/>
                    <a:pt x="164" y="2"/>
                  </a:cubicBezTo>
                  <a:cubicBezTo>
                    <a:pt x="164" y="2"/>
                    <a:pt x="163" y="3"/>
                    <a:pt x="163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62" y="3"/>
                    <a:pt x="160" y="3"/>
                    <a:pt x="159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54" y="10"/>
                    <a:pt x="151" y="13"/>
                    <a:pt x="148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39" y="13"/>
                    <a:pt x="138" y="7"/>
                    <a:pt x="138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1" y="2"/>
                    <a:pt x="130" y="3"/>
                    <a:pt x="129" y="4"/>
                  </a:cubicBezTo>
                  <a:cubicBezTo>
                    <a:pt x="128" y="5"/>
                    <a:pt x="127" y="6"/>
                    <a:pt x="125" y="7"/>
                  </a:cubicBezTo>
                  <a:cubicBezTo>
                    <a:pt x="124" y="8"/>
                    <a:pt x="123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1" y="8"/>
                    <a:pt x="120" y="7"/>
                    <a:pt x="119" y="7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7"/>
                    <a:pt x="119" y="6"/>
                    <a:pt x="119" y="6"/>
                  </a:cubicBezTo>
                  <a:cubicBezTo>
                    <a:pt x="119" y="6"/>
                    <a:pt x="118" y="5"/>
                    <a:pt x="118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5" y="1"/>
                    <a:pt x="115" y="2"/>
                    <a:pt x="115" y="2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3" y="3"/>
                    <a:pt x="113" y="4"/>
                    <a:pt x="112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6" y="5"/>
                    <a:pt x="106" y="5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lnTo>
                    <a:pt x="10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4" name="Rectangle 240"/>
            <p:cNvSpPr>
              <a:spLocks noChangeArrowheads="1"/>
            </p:cNvSpPr>
            <p:nvPr/>
          </p:nvSpPr>
          <p:spPr bwMode="auto">
            <a:xfrm>
              <a:off x="607" y="2011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241"/>
            <p:cNvSpPr>
              <a:spLocks/>
            </p:cNvSpPr>
            <p:nvPr/>
          </p:nvSpPr>
          <p:spPr bwMode="auto">
            <a:xfrm>
              <a:off x="-168" y="7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242"/>
            <p:cNvSpPr>
              <a:spLocks/>
            </p:cNvSpPr>
            <p:nvPr/>
          </p:nvSpPr>
          <p:spPr bwMode="auto">
            <a:xfrm>
              <a:off x="-157" y="749"/>
              <a:ext cx="4" cy="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243"/>
            <p:cNvSpPr>
              <a:spLocks/>
            </p:cNvSpPr>
            <p:nvPr/>
          </p:nvSpPr>
          <p:spPr bwMode="auto">
            <a:xfrm>
              <a:off x="-164" y="848"/>
              <a:ext cx="5" cy="6"/>
            </a:xfrm>
            <a:custGeom>
              <a:avLst/>
              <a:gdLst>
                <a:gd name="T0" fmla="*/ 0 w 2"/>
                <a:gd name="T1" fmla="*/ 3 h 3"/>
                <a:gd name="T2" fmla="*/ 1 w 2"/>
                <a:gd name="T3" fmla="*/ 2 h 3"/>
                <a:gd name="T4" fmla="*/ 1 w 2"/>
                <a:gd name="T5" fmla="*/ 2 h 3"/>
                <a:gd name="T6" fmla="*/ 2 w 2"/>
                <a:gd name="T7" fmla="*/ 1 h 3"/>
                <a:gd name="T8" fmla="*/ 2 w 2"/>
                <a:gd name="T9" fmla="*/ 1 h 3"/>
                <a:gd name="T10" fmla="*/ 2 w 2"/>
                <a:gd name="T11" fmla="*/ 0 h 3"/>
                <a:gd name="T12" fmla="*/ 2 w 2"/>
                <a:gd name="T13" fmla="*/ 0 h 3"/>
                <a:gd name="T14" fmla="*/ 1 w 2"/>
                <a:gd name="T15" fmla="*/ 0 h 3"/>
                <a:gd name="T16" fmla="*/ 0 w 2"/>
                <a:gd name="T17" fmla="*/ 0 h 3"/>
                <a:gd name="T18" fmla="*/ 0 w 2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244"/>
            <p:cNvSpPr>
              <a:spLocks/>
            </p:cNvSpPr>
            <p:nvPr/>
          </p:nvSpPr>
          <p:spPr bwMode="auto">
            <a:xfrm>
              <a:off x="170" y="444"/>
              <a:ext cx="14" cy="10"/>
            </a:xfrm>
            <a:custGeom>
              <a:avLst/>
              <a:gdLst>
                <a:gd name="T0" fmla="*/ 7 w 7"/>
                <a:gd name="T1" fmla="*/ 3 h 5"/>
                <a:gd name="T2" fmla="*/ 2 w 7"/>
                <a:gd name="T3" fmla="*/ 0 h 5"/>
                <a:gd name="T4" fmla="*/ 1 w 7"/>
                <a:gd name="T5" fmla="*/ 0 h 5"/>
                <a:gd name="T6" fmla="*/ 1 w 7"/>
                <a:gd name="T7" fmla="*/ 0 h 5"/>
                <a:gd name="T8" fmla="*/ 0 w 7"/>
                <a:gd name="T9" fmla="*/ 0 h 5"/>
                <a:gd name="T10" fmla="*/ 0 w 7"/>
                <a:gd name="T11" fmla="*/ 0 h 5"/>
                <a:gd name="T12" fmla="*/ 1 w 7"/>
                <a:gd name="T13" fmla="*/ 3 h 5"/>
                <a:gd name="T14" fmla="*/ 1 w 7"/>
                <a:gd name="T15" fmla="*/ 3 h 5"/>
                <a:gd name="T16" fmla="*/ 3 w 7"/>
                <a:gd name="T17" fmla="*/ 5 h 5"/>
                <a:gd name="T18" fmla="*/ 4 w 7"/>
                <a:gd name="T19" fmla="*/ 4 h 5"/>
                <a:gd name="T20" fmla="*/ 7 w 7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cubicBezTo>
                    <a:pt x="6" y="2"/>
                    <a:pt x="4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4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245"/>
            <p:cNvSpPr>
              <a:spLocks/>
            </p:cNvSpPr>
            <p:nvPr/>
          </p:nvSpPr>
          <p:spPr bwMode="auto">
            <a:xfrm>
              <a:off x="-141" y="723"/>
              <a:ext cx="6" cy="14"/>
            </a:xfrm>
            <a:custGeom>
              <a:avLst/>
              <a:gdLst>
                <a:gd name="T0" fmla="*/ 0 w 3"/>
                <a:gd name="T1" fmla="*/ 5 h 7"/>
                <a:gd name="T2" fmla="*/ 2 w 3"/>
                <a:gd name="T3" fmla="*/ 7 h 7"/>
                <a:gd name="T4" fmla="*/ 2 w 3"/>
                <a:gd name="T5" fmla="*/ 7 h 7"/>
                <a:gd name="T6" fmla="*/ 3 w 3"/>
                <a:gd name="T7" fmla="*/ 7 h 7"/>
                <a:gd name="T8" fmla="*/ 3 w 3"/>
                <a:gd name="T9" fmla="*/ 0 h 7"/>
                <a:gd name="T10" fmla="*/ 2 w 3"/>
                <a:gd name="T11" fmla="*/ 0 h 7"/>
                <a:gd name="T12" fmla="*/ 0 w 3"/>
                <a:gd name="T13" fmla="*/ 4 h 7"/>
                <a:gd name="T14" fmla="*/ 0 w 3"/>
                <a:gd name="T15" fmla="*/ 4 h 7"/>
                <a:gd name="T16" fmla="*/ 0 w 3"/>
                <a:gd name="T17" fmla="*/ 4 h 7"/>
                <a:gd name="T18" fmla="*/ 0 w 3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7">
                  <a:moveTo>
                    <a:pt x="0" y="5"/>
                  </a:moveTo>
                  <a:cubicBezTo>
                    <a:pt x="1" y="6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246"/>
            <p:cNvSpPr>
              <a:spLocks/>
            </p:cNvSpPr>
            <p:nvPr/>
          </p:nvSpPr>
          <p:spPr bwMode="auto">
            <a:xfrm>
              <a:off x="366" y="537"/>
              <a:ext cx="27" cy="12"/>
            </a:xfrm>
            <a:custGeom>
              <a:avLst/>
              <a:gdLst>
                <a:gd name="T0" fmla="*/ 7 w 13"/>
                <a:gd name="T1" fmla="*/ 0 h 6"/>
                <a:gd name="T2" fmla="*/ 7 w 13"/>
                <a:gd name="T3" fmla="*/ 0 h 6"/>
                <a:gd name="T4" fmla="*/ 0 w 13"/>
                <a:gd name="T5" fmla="*/ 0 h 6"/>
                <a:gd name="T6" fmla="*/ 0 w 13"/>
                <a:gd name="T7" fmla="*/ 1 h 6"/>
                <a:gd name="T8" fmla="*/ 1 w 13"/>
                <a:gd name="T9" fmla="*/ 1 h 6"/>
                <a:gd name="T10" fmla="*/ 1 w 13"/>
                <a:gd name="T11" fmla="*/ 2 h 6"/>
                <a:gd name="T12" fmla="*/ 1 w 13"/>
                <a:gd name="T13" fmla="*/ 2 h 6"/>
                <a:gd name="T14" fmla="*/ 2 w 13"/>
                <a:gd name="T15" fmla="*/ 2 h 6"/>
                <a:gd name="T16" fmla="*/ 2 w 13"/>
                <a:gd name="T17" fmla="*/ 3 h 6"/>
                <a:gd name="T18" fmla="*/ 3 w 13"/>
                <a:gd name="T19" fmla="*/ 3 h 6"/>
                <a:gd name="T20" fmla="*/ 3 w 13"/>
                <a:gd name="T21" fmla="*/ 4 h 6"/>
                <a:gd name="T22" fmla="*/ 3 w 13"/>
                <a:gd name="T23" fmla="*/ 4 h 6"/>
                <a:gd name="T24" fmla="*/ 3 w 13"/>
                <a:gd name="T25" fmla="*/ 4 h 6"/>
                <a:gd name="T26" fmla="*/ 10 w 13"/>
                <a:gd name="T27" fmla="*/ 6 h 6"/>
                <a:gd name="T28" fmla="*/ 11 w 13"/>
                <a:gd name="T29" fmla="*/ 6 h 6"/>
                <a:gd name="T30" fmla="*/ 11 w 13"/>
                <a:gd name="T31" fmla="*/ 6 h 6"/>
                <a:gd name="T32" fmla="*/ 13 w 13"/>
                <a:gd name="T33" fmla="*/ 5 h 6"/>
                <a:gd name="T34" fmla="*/ 13 w 13"/>
                <a:gd name="T35" fmla="*/ 5 h 6"/>
                <a:gd name="T36" fmla="*/ 11 w 13"/>
                <a:gd name="T37" fmla="*/ 6 h 6"/>
                <a:gd name="T38" fmla="*/ 11 w 13"/>
                <a:gd name="T39" fmla="*/ 5 h 6"/>
                <a:gd name="T40" fmla="*/ 12 w 13"/>
                <a:gd name="T41" fmla="*/ 4 h 6"/>
                <a:gd name="T42" fmla="*/ 12 w 13"/>
                <a:gd name="T43" fmla="*/ 4 h 6"/>
                <a:gd name="T44" fmla="*/ 11 w 13"/>
                <a:gd name="T45" fmla="*/ 5 h 6"/>
                <a:gd name="T46" fmla="*/ 9 w 13"/>
                <a:gd name="T47" fmla="*/ 2 h 6"/>
                <a:gd name="T48" fmla="*/ 11 w 13"/>
                <a:gd name="T49" fmla="*/ 1 h 6"/>
                <a:gd name="T50" fmla="*/ 11 w 13"/>
                <a:gd name="T51" fmla="*/ 1 h 6"/>
                <a:gd name="T52" fmla="*/ 9 w 13"/>
                <a:gd name="T53" fmla="*/ 2 h 6"/>
                <a:gd name="T54" fmla="*/ 9 w 13"/>
                <a:gd name="T55" fmla="*/ 1 h 6"/>
                <a:gd name="T56" fmla="*/ 10 w 13"/>
                <a:gd name="T57" fmla="*/ 0 h 6"/>
                <a:gd name="T58" fmla="*/ 10 w 13"/>
                <a:gd name="T59" fmla="*/ 0 h 6"/>
                <a:gd name="T60" fmla="*/ 8 w 13"/>
                <a:gd name="T61" fmla="*/ 1 h 6"/>
                <a:gd name="T62" fmla="*/ 8 w 13"/>
                <a:gd name="T63" fmla="*/ 0 h 6"/>
                <a:gd name="T64" fmla="*/ 6 w 13"/>
                <a:gd name="T65" fmla="*/ 0 h 6"/>
                <a:gd name="T66" fmla="*/ 7 w 13"/>
                <a:gd name="T6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6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7" y="5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247"/>
            <p:cNvSpPr>
              <a:spLocks/>
            </p:cNvSpPr>
            <p:nvPr/>
          </p:nvSpPr>
          <p:spPr bwMode="auto">
            <a:xfrm>
              <a:off x="4" y="610"/>
              <a:ext cx="8" cy="20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9 h 10"/>
                <a:gd name="T4" fmla="*/ 2 w 4"/>
                <a:gd name="T5" fmla="*/ 9 h 10"/>
                <a:gd name="T6" fmla="*/ 4 w 4"/>
                <a:gd name="T7" fmla="*/ 10 h 10"/>
                <a:gd name="T8" fmla="*/ 4 w 4"/>
                <a:gd name="T9" fmla="*/ 6 h 10"/>
                <a:gd name="T10" fmla="*/ 4 w 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2" y="3"/>
                    <a:pt x="1" y="6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4" y="4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248"/>
            <p:cNvSpPr>
              <a:spLocks/>
            </p:cNvSpPr>
            <p:nvPr/>
          </p:nvSpPr>
          <p:spPr bwMode="auto">
            <a:xfrm>
              <a:off x="340" y="601"/>
              <a:ext cx="4" cy="15"/>
            </a:xfrm>
            <a:custGeom>
              <a:avLst/>
              <a:gdLst>
                <a:gd name="T0" fmla="*/ 2 w 2"/>
                <a:gd name="T1" fmla="*/ 6 h 7"/>
                <a:gd name="T2" fmla="*/ 2 w 2"/>
                <a:gd name="T3" fmla="*/ 5 h 7"/>
                <a:gd name="T4" fmla="*/ 2 w 2"/>
                <a:gd name="T5" fmla="*/ 4 h 7"/>
                <a:gd name="T6" fmla="*/ 2 w 2"/>
                <a:gd name="T7" fmla="*/ 4 h 7"/>
                <a:gd name="T8" fmla="*/ 2 w 2"/>
                <a:gd name="T9" fmla="*/ 2 h 7"/>
                <a:gd name="T10" fmla="*/ 2 w 2"/>
                <a:gd name="T11" fmla="*/ 1 h 7"/>
                <a:gd name="T12" fmla="*/ 1 w 2"/>
                <a:gd name="T13" fmla="*/ 0 h 7"/>
                <a:gd name="T14" fmla="*/ 1 w 2"/>
                <a:gd name="T15" fmla="*/ 0 h 7"/>
                <a:gd name="T16" fmla="*/ 1 w 2"/>
                <a:gd name="T17" fmla="*/ 0 h 7"/>
                <a:gd name="T18" fmla="*/ 1 w 2"/>
                <a:gd name="T19" fmla="*/ 1 h 7"/>
                <a:gd name="T20" fmla="*/ 1 w 2"/>
                <a:gd name="T21" fmla="*/ 2 h 7"/>
                <a:gd name="T22" fmla="*/ 0 w 2"/>
                <a:gd name="T23" fmla="*/ 3 h 7"/>
                <a:gd name="T24" fmla="*/ 0 w 2"/>
                <a:gd name="T25" fmla="*/ 4 h 7"/>
                <a:gd name="T26" fmla="*/ 0 w 2"/>
                <a:gd name="T27" fmla="*/ 4 h 7"/>
                <a:gd name="T28" fmla="*/ 1 w 2"/>
                <a:gd name="T29" fmla="*/ 6 h 7"/>
                <a:gd name="T30" fmla="*/ 1 w 2"/>
                <a:gd name="T31" fmla="*/ 6 h 7"/>
                <a:gd name="T32" fmla="*/ 1 w 2"/>
                <a:gd name="T33" fmla="*/ 6 h 7"/>
                <a:gd name="T34" fmla="*/ 1 w 2"/>
                <a:gd name="T35" fmla="*/ 6 h 7"/>
                <a:gd name="T36" fmla="*/ 2 w 2"/>
                <a:gd name="T37" fmla="*/ 7 h 7"/>
                <a:gd name="T38" fmla="*/ 2 w 2"/>
                <a:gd name="T39" fmla="*/ 7 h 7"/>
                <a:gd name="T40" fmla="*/ 2 w 2"/>
                <a:gd name="T41" fmla="*/ 7 h 7"/>
                <a:gd name="T42" fmla="*/ 2 w 2"/>
                <a:gd name="T4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" h="7">
                  <a:moveTo>
                    <a:pt x="2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249"/>
            <p:cNvSpPr>
              <a:spLocks/>
            </p:cNvSpPr>
            <p:nvPr/>
          </p:nvSpPr>
          <p:spPr bwMode="auto">
            <a:xfrm>
              <a:off x="-2" y="646"/>
              <a:ext cx="12" cy="28"/>
            </a:xfrm>
            <a:custGeom>
              <a:avLst/>
              <a:gdLst>
                <a:gd name="T0" fmla="*/ 6 w 6"/>
                <a:gd name="T1" fmla="*/ 4 h 14"/>
                <a:gd name="T2" fmla="*/ 6 w 6"/>
                <a:gd name="T3" fmla="*/ 0 h 14"/>
                <a:gd name="T4" fmla="*/ 6 w 6"/>
                <a:gd name="T5" fmla="*/ 0 h 14"/>
                <a:gd name="T6" fmla="*/ 3 w 6"/>
                <a:gd name="T7" fmla="*/ 0 h 14"/>
                <a:gd name="T8" fmla="*/ 2 w 6"/>
                <a:gd name="T9" fmla="*/ 0 h 14"/>
                <a:gd name="T10" fmla="*/ 2 w 6"/>
                <a:gd name="T11" fmla="*/ 2 h 14"/>
                <a:gd name="T12" fmla="*/ 3 w 6"/>
                <a:gd name="T13" fmla="*/ 6 h 14"/>
                <a:gd name="T14" fmla="*/ 0 w 6"/>
                <a:gd name="T15" fmla="*/ 10 h 14"/>
                <a:gd name="T16" fmla="*/ 1 w 6"/>
                <a:gd name="T17" fmla="*/ 12 h 14"/>
                <a:gd name="T18" fmla="*/ 1 w 6"/>
                <a:gd name="T19" fmla="*/ 12 h 14"/>
                <a:gd name="T20" fmla="*/ 1 w 6"/>
                <a:gd name="T21" fmla="*/ 13 h 14"/>
                <a:gd name="T22" fmla="*/ 2 w 6"/>
                <a:gd name="T23" fmla="*/ 14 h 14"/>
                <a:gd name="T24" fmla="*/ 2 w 6"/>
                <a:gd name="T25" fmla="*/ 13 h 14"/>
                <a:gd name="T26" fmla="*/ 2 w 6"/>
                <a:gd name="T27" fmla="*/ 12 h 14"/>
                <a:gd name="T28" fmla="*/ 2 w 6"/>
                <a:gd name="T29" fmla="*/ 11 h 14"/>
                <a:gd name="T30" fmla="*/ 2 w 6"/>
                <a:gd name="T31" fmla="*/ 11 h 14"/>
                <a:gd name="T32" fmla="*/ 3 w 6"/>
                <a:gd name="T33" fmla="*/ 10 h 14"/>
                <a:gd name="T34" fmla="*/ 3 w 6"/>
                <a:gd name="T35" fmla="*/ 9 h 14"/>
                <a:gd name="T36" fmla="*/ 4 w 6"/>
                <a:gd name="T37" fmla="*/ 7 h 14"/>
                <a:gd name="T38" fmla="*/ 6 w 6"/>
                <a:gd name="T39" fmla="*/ 5 h 14"/>
                <a:gd name="T40" fmla="*/ 6 w 6"/>
                <a:gd name="T4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14">
                  <a:moveTo>
                    <a:pt x="6" y="4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3" y="6"/>
                  </a:cubicBezTo>
                  <a:cubicBezTo>
                    <a:pt x="2" y="8"/>
                    <a:pt x="1" y="9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6" y="5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250"/>
            <p:cNvSpPr>
              <a:spLocks/>
            </p:cNvSpPr>
            <p:nvPr/>
          </p:nvSpPr>
          <p:spPr bwMode="auto">
            <a:xfrm>
              <a:off x="-85" y="656"/>
              <a:ext cx="23" cy="26"/>
            </a:xfrm>
            <a:custGeom>
              <a:avLst/>
              <a:gdLst>
                <a:gd name="T0" fmla="*/ 10 w 11"/>
                <a:gd name="T1" fmla="*/ 11 h 13"/>
                <a:gd name="T2" fmla="*/ 10 w 11"/>
                <a:gd name="T3" fmla="*/ 10 h 13"/>
                <a:gd name="T4" fmla="*/ 11 w 11"/>
                <a:gd name="T5" fmla="*/ 10 h 13"/>
                <a:gd name="T6" fmla="*/ 11 w 11"/>
                <a:gd name="T7" fmla="*/ 8 h 13"/>
                <a:gd name="T8" fmla="*/ 10 w 11"/>
                <a:gd name="T9" fmla="*/ 0 h 13"/>
                <a:gd name="T10" fmla="*/ 8 w 11"/>
                <a:gd name="T11" fmla="*/ 5 h 13"/>
                <a:gd name="T12" fmla="*/ 7 w 11"/>
                <a:gd name="T13" fmla="*/ 7 h 13"/>
                <a:gd name="T14" fmla="*/ 0 w 11"/>
                <a:gd name="T15" fmla="*/ 10 h 13"/>
                <a:gd name="T16" fmla="*/ 0 w 11"/>
                <a:gd name="T17" fmla="*/ 12 h 13"/>
                <a:gd name="T18" fmla="*/ 1 w 11"/>
                <a:gd name="T19" fmla="*/ 13 h 13"/>
                <a:gd name="T20" fmla="*/ 1 w 11"/>
                <a:gd name="T21" fmla="*/ 13 h 13"/>
                <a:gd name="T22" fmla="*/ 2 w 11"/>
                <a:gd name="T23" fmla="*/ 13 h 13"/>
                <a:gd name="T24" fmla="*/ 3 w 11"/>
                <a:gd name="T25" fmla="*/ 12 h 13"/>
                <a:gd name="T26" fmla="*/ 5 w 11"/>
                <a:gd name="T27" fmla="*/ 12 h 13"/>
                <a:gd name="T28" fmla="*/ 6 w 11"/>
                <a:gd name="T29" fmla="*/ 12 h 13"/>
                <a:gd name="T30" fmla="*/ 6 w 11"/>
                <a:gd name="T31" fmla="*/ 12 h 13"/>
                <a:gd name="T32" fmla="*/ 9 w 11"/>
                <a:gd name="T33" fmla="*/ 11 h 13"/>
                <a:gd name="T34" fmla="*/ 8 w 11"/>
                <a:gd name="T35" fmla="*/ 12 h 13"/>
                <a:gd name="T36" fmla="*/ 8 w 11"/>
                <a:gd name="T37" fmla="*/ 12 h 13"/>
                <a:gd name="T38" fmla="*/ 10 w 11"/>
                <a:gd name="T39" fmla="*/ 12 h 13"/>
                <a:gd name="T40" fmla="*/ 10 w 11"/>
                <a:gd name="T4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3">
                  <a:moveTo>
                    <a:pt x="10" y="11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5"/>
                    <a:pt x="10" y="3"/>
                    <a:pt x="10" y="0"/>
                  </a:cubicBezTo>
                  <a:cubicBezTo>
                    <a:pt x="9" y="2"/>
                    <a:pt x="9" y="3"/>
                    <a:pt x="8" y="5"/>
                  </a:cubicBezTo>
                  <a:cubicBezTo>
                    <a:pt x="8" y="5"/>
                    <a:pt x="8" y="6"/>
                    <a:pt x="7" y="7"/>
                  </a:cubicBezTo>
                  <a:cubicBezTo>
                    <a:pt x="6" y="9"/>
                    <a:pt x="3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251"/>
            <p:cNvSpPr>
              <a:spLocks/>
            </p:cNvSpPr>
            <p:nvPr/>
          </p:nvSpPr>
          <p:spPr bwMode="auto">
            <a:xfrm>
              <a:off x="-30" y="624"/>
              <a:ext cx="20" cy="34"/>
            </a:xfrm>
            <a:custGeom>
              <a:avLst/>
              <a:gdLst>
                <a:gd name="T0" fmla="*/ 10 w 10"/>
                <a:gd name="T1" fmla="*/ 0 h 17"/>
                <a:gd name="T2" fmla="*/ 10 w 10"/>
                <a:gd name="T3" fmla="*/ 0 h 17"/>
                <a:gd name="T4" fmla="*/ 9 w 10"/>
                <a:gd name="T5" fmla="*/ 0 h 17"/>
                <a:gd name="T6" fmla="*/ 4 w 10"/>
                <a:gd name="T7" fmla="*/ 4 h 17"/>
                <a:gd name="T8" fmla="*/ 9 w 10"/>
                <a:gd name="T9" fmla="*/ 17 h 17"/>
                <a:gd name="T10" fmla="*/ 9 w 10"/>
                <a:gd name="T11" fmla="*/ 16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5" y="2"/>
                    <a:pt x="4" y="4"/>
                  </a:cubicBezTo>
                  <a:cubicBezTo>
                    <a:pt x="0" y="12"/>
                    <a:pt x="4" y="14"/>
                    <a:pt x="9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10" y="11"/>
                    <a:pt x="10" y="5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252"/>
            <p:cNvSpPr>
              <a:spLocks/>
            </p:cNvSpPr>
            <p:nvPr/>
          </p:nvSpPr>
          <p:spPr bwMode="auto">
            <a:xfrm>
              <a:off x="-40" y="656"/>
              <a:ext cx="8" cy="8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0 h 4"/>
                <a:gd name="T4" fmla="*/ 0 w 4"/>
                <a:gd name="T5" fmla="*/ 2 h 4"/>
                <a:gd name="T6" fmla="*/ 4 w 4"/>
                <a:gd name="T7" fmla="*/ 4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1" y="3"/>
                    <a:pt x="3" y="4"/>
                    <a:pt x="4" y="4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253"/>
            <p:cNvSpPr>
              <a:spLocks/>
            </p:cNvSpPr>
            <p:nvPr/>
          </p:nvSpPr>
          <p:spPr bwMode="auto">
            <a:xfrm>
              <a:off x="-257" y="1095"/>
              <a:ext cx="2" cy="4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Line 254"/>
            <p:cNvSpPr>
              <a:spLocks noChangeShapeType="1"/>
            </p:cNvSpPr>
            <p:nvPr/>
          </p:nvSpPr>
          <p:spPr bwMode="auto">
            <a:xfrm>
              <a:off x="-147" y="90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Line 255"/>
            <p:cNvSpPr>
              <a:spLocks noChangeShapeType="1"/>
            </p:cNvSpPr>
            <p:nvPr/>
          </p:nvSpPr>
          <p:spPr bwMode="auto">
            <a:xfrm>
              <a:off x="-147" y="90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256"/>
            <p:cNvSpPr>
              <a:spLocks/>
            </p:cNvSpPr>
            <p:nvPr/>
          </p:nvSpPr>
          <p:spPr bwMode="auto">
            <a:xfrm>
              <a:off x="-432" y="1342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0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257"/>
            <p:cNvSpPr>
              <a:spLocks/>
            </p:cNvSpPr>
            <p:nvPr/>
          </p:nvSpPr>
          <p:spPr bwMode="auto">
            <a:xfrm>
              <a:off x="-604" y="872"/>
              <a:ext cx="505" cy="985"/>
            </a:xfrm>
            <a:custGeom>
              <a:avLst/>
              <a:gdLst>
                <a:gd name="T0" fmla="*/ 165 w 250"/>
                <a:gd name="T1" fmla="*/ 227 h 487"/>
                <a:gd name="T2" fmla="*/ 213 w 250"/>
                <a:gd name="T3" fmla="*/ 171 h 487"/>
                <a:gd name="T4" fmla="*/ 214 w 250"/>
                <a:gd name="T5" fmla="*/ 71 h 487"/>
                <a:gd name="T6" fmla="*/ 240 w 250"/>
                <a:gd name="T7" fmla="*/ 0 h 487"/>
                <a:gd name="T8" fmla="*/ 218 w 250"/>
                <a:gd name="T9" fmla="*/ 6 h 487"/>
                <a:gd name="T10" fmla="*/ 227 w 250"/>
                <a:gd name="T11" fmla="*/ 19 h 487"/>
                <a:gd name="T12" fmla="*/ 204 w 250"/>
                <a:gd name="T13" fmla="*/ 44 h 487"/>
                <a:gd name="T14" fmla="*/ 200 w 250"/>
                <a:gd name="T15" fmla="*/ 64 h 487"/>
                <a:gd name="T16" fmla="*/ 191 w 250"/>
                <a:gd name="T17" fmla="*/ 82 h 487"/>
                <a:gd name="T18" fmla="*/ 179 w 250"/>
                <a:gd name="T19" fmla="*/ 93 h 487"/>
                <a:gd name="T20" fmla="*/ 185 w 250"/>
                <a:gd name="T21" fmla="*/ 107 h 487"/>
                <a:gd name="T22" fmla="*/ 178 w 250"/>
                <a:gd name="T23" fmla="*/ 129 h 487"/>
                <a:gd name="T24" fmla="*/ 158 w 250"/>
                <a:gd name="T25" fmla="*/ 150 h 487"/>
                <a:gd name="T26" fmla="*/ 162 w 250"/>
                <a:gd name="T27" fmla="*/ 158 h 487"/>
                <a:gd name="T28" fmla="*/ 140 w 250"/>
                <a:gd name="T29" fmla="*/ 159 h 487"/>
                <a:gd name="T30" fmla="*/ 130 w 250"/>
                <a:gd name="T31" fmla="*/ 178 h 487"/>
                <a:gd name="T32" fmla="*/ 129 w 250"/>
                <a:gd name="T33" fmla="*/ 188 h 487"/>
                <a:gd name="T34" fmla="*/ 123 w 250"/>
                <a:gd name="T35" fmla="*/ 206 h 487"/>
                <a:gd name="T36" fmla="*/ 153 w 250"/>
                <a:gd name="T37" fmla="*/ 189 h 487"/>
                <a:gd name="T38" fmla="*/ 130 w 250"/>
                <a:gd name="T39" fmla="*/ 223 h 487"/>
                <a:gd name="T40" fmla="*/ 116 w 250"/>
                <a:gd name="T41" fmla="*/ 221 h 487"/>
                <a:gd name="T42" fmla="*/ 117 w 250"/>
                <a:gd name="T43" fmla="*/ 212 h 487"/>
                <a:gd name="T44" fmla="*/ 100 w 250"/>
                <a:gd name="T45" fmla="*/ 223 h 487"/>
                <a:gd name="T46" fmla="*/ 80 w 250"/>
                <a:gd name="T47" fmla="*/ 243 h 487"/>
                <a:gd name="T48" fmla="*/ 59 w 250"/>
                <a:gd name="T49" fmla="*/ 242 h 487"/>
                <a:gd name="T50" fmla="*/ 62 w 250"/>
                <a:gd name="T51" fmla="*/ 262 h 487"/>
                <a:gd name="T52" fmla="*/ 50 w 250"/>
                <a:gd name="T53" fmla="*/ 261 h 487"/>
                <a:gd name="T54" fmla="*/ 61 w 250"/>
                <a:gd name="T55" fmla="*/ 270 h 487"/>
                <a:gd name="T56" fmla="*/ 45 w 250"/>
                <a:gd name="T57" fmla="*/ 273 h 487"/>
                <a:gd name="T58" fmla="*/ 34 w 250"/>
                <a:gd name="T59" fmla="*/ 285 h 487"/>
                <a:gd name="T60" fmla="*/ 34 w 250"/>
                <a:gd name="T61" fmla="*/ 287 h 487"/>
                <a:gd name="T62" fmla="*/ 25 w 250"/>
                <a:gd name="T63" fmla="*/ 297 h 487"/>
                <a:gd name="T64" fmla="*/ 12 w 250"/>
                <a:gd name="T65" fmla="*/ 302 h 487"/>
                <a:gd name="T66" fmla="*/ 21 w 250"/>
                <a:gd name="T67" fmla="*/ 307 h 487"/>
                <a:gd name="T68" fmla="*/ 20 w 250"/>
                <a:gd name="T69" fmla="*/ 313 h 487"/>
                <a:gd name="T70" fmla="*/ 16 w 250"/>
                <a:gd name="T71" fmla="*/ 322 h 487"/>
                <a:gd name="T72" fmla="*/ 52 w 250"/>
                <a:gd name="T73" fmla="*/ 326 h 487"/>
                <a:gd name="T74" fmla="*/ 67 w 250"/>
                <a:gd name="T75" fmla="*/ 333 h 487"/>
                <a:gd name="T76" fmla="*/ 36 w 250"/>
                <a:gd name="T77" fmla="*/ 334 h 487"/>
                <a:gd name="T78" fmla="*/ 14 w 250"/>
                <a:gd name="T79" fmla="*/ 340 h 487"/>
                <a:gd name="T80" fmla="*/ 8 w 250"/>
                <a:gd name="T81" fmla="*/ 349 h 487"/>
                <a:gd name="T82" fmla="*/ 17 w 250"/>
                <a:gd name="T83" fmla="*/ 365 h 487"/>
                <a:gd name="T84" fmla="*/ 25 w 250"/>
                <a:gd name="T85" fmla="*/ 376 h 487"/>
                <a:gd name="T86" fmla="*/ 29 w 250"/>
                <a:gd name="T87" fmla="*/ 392 h 487"/>
                <a:gd name="T88" fmla="*/ 26 w 250"/>
                <a:gd name="T89" fmla="*/ 427 h 487"/>
                <a:gd name="T90" fmla="*/ 17 w 250"/>
                <a:gd name="T91" fmla="*/ 436 h 487"/>
                <a:gd name="T92" fmla="*/ 10 w 250"/>
                <a:gd name="T93" fmla="*/ 461 h 487"/>
                <a:gd name="T94" fmla="*/ 35 w 250"/>
                <a:gd name="T95" fmla="*/ 482 h 487"/>
                <a:gd name="T96" fmla="*/ 48 w 250"/>
                <a:gd name="T97" fmla="*/ 483 h 487"/>
                <a:gd name="T98" fmla="*/ 74 w 250"/>
                <a:gd name="T99" fmla="*/ 481 h 487"/>
                <a:gd name="T100" fmla="*/ 94 w 250"/>
                <a:gd name="T101" fmla="*/ 455 h 487"/>
                <a:gd name="T102" fmla="*/ 117 w 250"/>
                <a:gd name="T103" fmla="*/ 435 h 487"/>
                <a:gd name="T104" fmla="*/ 126 w 250"/>
                <a:gd name="T105" fmla="*/ 432 h 487"/>
                <a:gd name="T106" fmla="*/ 130 w 250"/>
                <a:gd name="T107" fmla="*/ 400 h 487"/>
                <a:gd name="T108" fmla="*/ 143 w 250"/>
                <a:gd name="T109" fmla="*/ 420 h 487"/>
                <a:gd name="T110" fmla="*/ 154 w 250"/>
                <a:gd name="T111" fmla="*/ 427 h 487"/>
                <a:gd name="T112" fmla="*/ 162 w 250"/>
                <a:gd name="T113" fmla="*/ 408 h 487"/>
                <a:gd name="T114" fmla="*/ 174 w 250"/>
                <a:gd name="T115" fmla="*/ 338 h 487"/>
                <a:gd name="T116" fmla="*/ 168 w 250"/>
                <a:gd name="T117" fmla="*/ 247 h 487"/>
                <a:gd name="T118" fmla="*/ 165 w 250"/>
                <a:gd name="T119" fmla="*/ 238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" h="487">
                  <a:moveTo>
                    <a:pt x="165" y="235"/>
                  </a:moveTo>
                  <a:cubicBezTo>
                    <a:pt x="165" y="235"/>
                    <a:pt x="165" y="235"/>
                    <a:pt x="165" y="235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3"/>
                  </a:cubicBezTo>
                  <a:cubicBezTo>
                    <a:pt x="165" y="233"/>
                    <a:pt x="165" y="233"/>
                    <a:pt x="165" y="233"/>
                  </a:cubicBezTo>
                  <a:cubicBezTo>
                    <a:pt x="165" y="233"/>
                    <a:pt x="165" y="232"/>
                    <a:pt x="165" y="232"/>
                  </a:cubicBezTo>
                  <a:cubicBezTo>
                    <a:pt x="165" y="232"/>
                    <a:pt x="165" y="232"/>
                    <a:pt x="165" y="231"/>
                  </a:cubicBezTo>
                  <a:cubicBezTo>
                    <a:pt x="165" y="231"/>
                    <a:pt x="165" y="231"/>
                    <a:pt x="165" y="230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29"/>
                    <a:pt x="165" y="229"/>
                    <a:pt x="165" y="229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65" y="221"/>
                    <a:pt x="165" y="221"/>
                    <a:pt x="165" y="221"/>
                  </a:cubicBezTo>
                  <a:cubicBezTo>
                    <a:pt x="165" y="220"/>
                    <a:pt x="165" y="219"/>
                    <a:pt x="165" y="219"/>
                  </a:cubicBezTo>
                  <a:cubicBezTo>
                    <a:pt x="166" y="217"/>
                    <a:pt x="167" y="215"/>
                    <a:pt x="168" y="213"/>
                  </a:cubicBezTo>
                  <a:cubicBezTo>
                    <a:pt x="169" y="212"/>
                    <a:pt x="170" y="211"/>
                    <a:pt x="171" y="209"/>
                  </a:cubicBezTo>
                  <a:cubicBezTo>
                    <a:pt x="170" y="209"/>
                    <a:pt x="170" y="209"/>
                    <a:pt x="170" y="209"/>
                  </a:cubicBezTo>
                  <a:cubicBezTo>
                    <a:pt x="169" y="207"/>
                    <a:pt x="169" y="206"/>
                    <a:pt x="169" y="204"/>
                  </a:cubicBezTo>
                  <a:cubicBezTo>
                    <a:pt x="170" y="197"/>
                    <a:pt x="180" y="183"/>
                    <a:pt x="185" y="179"/>
                  </a:cubicBezTo>
                  <a:cubicBezTo>
                    <a:pt x="192" y="175"/>
                    <a:pt x="199" y="174"/>
                    <a:pt x="206" y="176"/>
                  </a:cubicBezTo>
                  <a:cubicBezTo>
                    <a:pt x="208" y="177"/>
                    <a:pt x="211" y="177"/>
                    <a:pt x="211" y="177"/>
                  </a:cubicBezTo>
                  <a:cubicBezTo>
                    <a:pt x="212" y="176"/>
                    <a:pt x="213" y="175"/>
                    <a:pt x="213" y="171"/>
                  </a:cubicBezTo>
                  <a:cubicBezTo>
                    <a:pt x="215" y="162"/>
                    <a:pt x="211" y="159"/>
                    <a:pt x="207" y="157"/>
                  </a:cubicBezTo>
                  <a:cubicBezTo>
                    <a:pt x="205" y="156"/>
                    <a:pt x="200" y="153"/>
                    <a:pt x="202" y="148"/>
                  </a:cubicBezTo>
                  <a:cubicBezTo>
                    <a:pt x="204" y="143"/>
                    <a:pt x="206" y="137"/>
                    <a:pt x="209" y="131"/>
                  </a:cubicBezTo>
                  <a:cubicBezTo>
                    <a:pt x="211" y="125"/>
                    <a:pt x="213" y="121"/>
                    <a:pt x="215" y="116"/>
                  </a:cubicBezTo>
                  <a:cubicBezTo>
                    <a:pt x="215" y="115"/>
                    <a:pt x="216" y="113"/>
                    <a:pt x="217" y="113"/>
                  </a:cubicBezTo>
                  <a:cubicBezTo>
                    <a:pt x="217" y="113"/>
                    <a:pt x="217" y="113"/>
                    <a:pt x="217" y="113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216" y="99"/>
                    <a:pt x="216" y="98"/>
                    <a:pt x="217" y="92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6" y="66"/>
                    <a:pt x="220" y="67"/>
                    <a:pt x="223" y="67"/>
                  </a:cubicBezTo>
                  <a:cubicBezTo>
                    <a:pt x="224" y="67"/>
                    <a:pt x="225" y="67"/>
                    <a:pt x="226" y="67"/>
                  </a:cubicBezTo>
                  <a:cubicBezTo>
                    <a:pt x="234" y="61"/>
                    <a:pt x="234" y="61"/>
                    <a:pt x="234" y="61"/>
                  </a:cubicBezTo>
                  <a:cubicBezTo>
                    <a:pt x="233" y="60"/>
                    <a:pt x="233" y="60"/>
                    <a:pt x="232" y="59"/>
                  </a:cubicBezTo>
                  <a:cubicBezTo>
                    <a:pt x="231" y="57"/>
                    <a:pt x="230" y="54"/>
                    <a:pt x="230" y="52"/>
                  </a:cubicBezTo>
                  <a:cubicBezTo>
                    <a:pt x="233" y="46"/>
                    <a:pt x="236" y="40"/>
                    <a:pt x="240" y="35"/>
                  </a:cubicBezTo>
                  <a:cubicBezTo>
                    <a:pt x="243" y="31"/>
                    <a:pt x="246" y="27"/>
                    <a:pt x="248" y="22"/>
                  </a:cubicBezTo>
                  <a:cubicBezTo>
                    <a:pt x="250" y="18"/>
                    <a:pt x="249" y="16"/>
                    <a:pt x="246" y="13"/>
                  </a:cubicBezTo>
                  <a:cubicBezTo>
                    <a:pt x="243" y="11"/>
                    <a:pt x="241" y="8"/>
                    <a:pt x="240" y="4"/>
                  </a:cubicBezTo>
                  <a:cubicBezTo>
                    <a:pt x="240" y="3"/>
                    <a:pt x="240" y="1"/>
                    <a:pt x="240" y="0"/>
                  </a:cubicBezTo>
                  <a:cubicBezTo>
                    <a:pt x="240" y="0"/>
                    <a:pt x="239" y="1"/>
                    <a:pt x="237" y="2"/>
                  </a:cubicBezTo>
                  <a:cubicBezTo>
                    <a:pt x="237" y="2"/>
                    <a:pt x="236" y="2"/>
                    <a:pt x="236" y="3"/>
                  </a:cubicBezTo>
                  <a:cubicBezTo>
                    <a:pt x="236" y="3"/>
                    <a:pt x="236" y="4"/>
                    <a:pt x="237" y="5"/>
                  </a:cubicBezTo>
                  <a:cubicBezTo>
                    <a:pt x="238" y="6"/>
                    <a:pt x="239" y="8"/>
                    <a:pt x="240" y="9"/>
                  </a:cubicBezTo>
                  <a:cubicBezTo>
                    <a:pt x="240" y="11"/>
                    <a:pt x="240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5" y="15"/>
                    <a:pt x="234" y="13"/>
                    <a:pt x="233" y="10"/>
                  </a:cubicBezTo>
                  <a:cubicBezTo>
                    <a:pt x="232" y="8"/>
                    <a:pt x="230" y="6"/>
                    <a:pt x="229" y="4"/>
                  </a:cubicBezTo>
                  <a:cubicBezTo>
                    <a:pt x="228" y="3"/>
                    <a:pt x="227" y="3"/>
                    <a:pt x="225" y="3"/>
                  </a:cubicBezTo>
                  <a:cubicBezTo>
                    <a:pt x="225" y="3"/>
                    <a:pt x="225" y="4"/>
                    <a:pt x="224" y="4"/>
                  </a:cubicBezTo>
                  <a:cubicBezTo>
                    <a:pt x="223" y="5"/>
                    <a:pt x="221" y="7"/>
                    <a:pt x="218" y="6"/>
                  </a:cubicBezTo>
                  <a:cubicBezTo>
                    <a:pt x="218" y="8"/>
                    <a:pt x="217" y="10"/>
                    <a:pt x="217" y="11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7" y="12"/>
                    <a:pt x="218" y="12"/>
                    <a:pt x="218" y="11"/>
                  </a:cubicBez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9"/>
                  </a:cubicBezTo>
                  <a:cubicBezTo>
                    <a:pt x="222" y="7"/>
                    <a:pt x="224" y="6"/>
                    <a:pt x="226" y="7"/>
                  </a:cubicBezTo>
                  <a:cubicBezTo>
                    <a:pt x="228" y="7"/>
                    <a:pt x="228" y="8"/>
                    <a:pt x="229" y="9"/>
                  </a:cubicBezTo>
                  <a:cubicBezTo>
                    <a:pt x="229" y="10"/>
                    <a:pt x="229" y="12"/>
                    <a:pt x="228" y="13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7" y="18"/>
                    <a:pt x="227" y="18"/>
                    <a:pt x="227" y="19"/>
                  </a:cubicBezTo>
                  <a:cubicBezTo>
                    <a:pt x="228" y="20"/>
                    <a:pt x="227" y="22"/>
                    <a:pt x="226" y="24"/>
                  </a:cubicBezTo>
                  <a:cubicBezTo>
                    <a:pt x="225" y="25"/>
                    <a:pt x="224" y="25"/>
                    <a:pt x="223" y="25"/>
                  </a:cubicBezTo>
                  <a:cubicBezTo>
                    <a:pt x="222" y="25"/>
                    <a:pt x="221" y="25"/>
                    <a:pt x="220" y="24"/>
                  </a:cubicBezTo>
                  <a:cubicBezTo>
                    <a:pt x="219" y="22"/>
                    <a:pt x="219" y="20"/>
                    <a:pt x="220" y="18"/>
                  </a:cubicBezTo>
                  <a:cubicBezTo>
                    <a:pt x="218" y="19"/>
                    <a:pt x="216" y="20"/>
                    <a:pt x="215" y="20"/>
                  </a:cubicBezTo>
                  <a:cubicBezTo>
                    <a:pt x="217" y="22"/>
                    <a:pt x="219" y="25"/>
                    <a:pt x="218" y="28"/>
                  </a:cubicBezTo>
                  <a:cubicBezTo>
                    <a:pt x="217" y="32"/>
                    <a:pt x="211" y="34"/>
                    <a:pt x="206" y="33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5" y="34"/>
                    <a:pt x="204" y="35"/>
                    <a:pt x="203" y="35"/>
                  </a:cubicBezTo>
                  <a:cubicBezTo>
                    <a:pt x="206" y="36"/>
                    <a:pt x="207" y="38"/>
                    <a:pt x="207" y="40"/>
                  </a:cubicBezTo>
                  <a:cubicBezTo>
                    <a:pt x="207" y="42"/>
                    <a:pt x="205" y="44"/>
                    <a:pt x="204" y="44"/>
                  </a:cubicBezTo>
                  <a:cubicBezTo>
                    <a:pt x="201" y="45"/>
                    <a:pt x="198" y="46"/>
                    <a:pt x="194" y="46"/>
                  </a:cubicBezTo>
                  <a:cubicBezTo>
                    <a:pt x="190" y="47"/>
                    <a:pt x="188" y="47"/>
                    <a:pt x="187" y="54"/>
                  </a:cubicBezTo>
                  <a:cubicBezTo>
                    <a:pt x="186" y="56"/>
                    <a:pt x="186" y="59"/>
                    <a:pt x="186" y="61"/>
                  </a:cubicBezTo>
                  <a:cubicBezTo>
                    <a:pt x="187" y="61"/>
                    <a:pt x="188" y="61"/>
                    <a:pt x="189" y="61"/>
                  </a:cubicBezTo>
                  <a:cubicBezTo>
                    <a:pt x="191" y="60"/>
                    <a:pt x="192" y="60"/>
                    <a:pt x="194" y="60"/>
                  </a:cubicBezTo>
                  <a:cubicBezTo>
                    <a:pt x="196" y="60"/>
                    <a:pt x="198" y="60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200" y="62"/>
                    <a:pt x="200" y="62"/>
                    <a:pt x="200" y="62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4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2" y="66"/>
                    <a:pt x="202" y="66"/>
                    <a:pt x="202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5" y="68"/>
                    <a:pt x="207" y="70"/>
                    <a:pt x="206" y="72"/>
                  </a:cubicBezTo>
                  <a:cubicBezTo>
                    <a:pt x="206" y="73"/>
                    <a:pt x="204" y="74"/>
                    <a:pt x="203" y="74"/>
                  </a:cubicBezTo>
                  <a:cubicBezTo>
                    <a:pt x="201" y="74"/>
                    <a:pt x="199" y="73"/>
                    <a:pt x="197" y="71"/>
                  </a:cubicBezTo>
                  <a:cubicBezTo>
                    <a:pt x="197" y="71"/>
                    <a:pt x="196" y="71"/>
                    <a:pt x="196" y="70"/>
                  </a:cubicBezTo>
                  <a:cubicBezTo>
                    <a:pt x="195" y="70"/>
                    <a:pt x="194" y="70"/>
                    <a:pt x="193" y="72"/>
                  </a:cubicBezTo>
                  <a:cubicBezTo>
                    <a:pt x="192" y="73"/>
                    <a:pt x="191" y="74"/>
                    <a:pt x="190" y="75"/>
                  </a:cubicBezTo>
                  <a:cubicBezTo>
                    <a:pt x="190" y="77"/>
                    <a:pt x="191" y="78"/>
                    <a:pt x="191" y="80"/>
                  </a:cubicBezTo>
                  <a:cubicBezTo>
                    <a:pt x="191" y="81"/>
                    <a:pt x="191" y="81"/>
                    <a:pt x="191" y="82"/>
                  </a:cubicBezTo>
                  <a:cubicBezTo>
                    <a:pt x="192" y="82"/>
                    <a:pt x="192" y="83"/>
                    <a:pt x="192" y="84"/>
                  </a:cubicBezTo>
                  <a:cubicBezTo>
                    <a:pt x="193" y="85"/>
                    <a:pt x="194" y="87"/>
                    <a:pt x="193" y="89"/>
                  </a:cubicBezTo>
                  <a:cubicBezTo>
                    <a:pt x="193" y="89"/>
                    <a:pt x="193" y="89"/>
                    <a:pt x="193" y="89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91"/>
                    <a:pt x="189" y="91"/>
                    <a:pt x="189" y="91"/>
                  </a:cubicBezTo>
                  <a:cubicBezTo>
                    <a:pt x="187" y="90"/>
                    <a:pt x="185" y="89"/>
                    <a:pt x="184" y="87"/>
                  </a:cubicBezTo>
                  <a:cubicBezTo>
                    <a:pt x="183" y="86"/>
                    <a:pt x="183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8"/>
                    <a:pt x="180" y="90"/>
                    <a:pt x="179" y="93"/>
                  </a:cubicBezTo>
                  <a:cubicBezTo>
                    <a:pt x="180" y="94"/>
                    <a:pt x="180" y="95"/>
                    <a:pt x="181" y="96"/>
                  </a:cubicBezTo>
                  <a:cubicBezTo>
                    <a:pt x="183" y="95"/>
                    <a:pt x="184" y="97"/>
                    <a:pt x="185" y="98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3" y="102"/>
                    <a:pt x="183" y="102"/>
                    <a:pt x="183" y="102"/>
                  </a:cubicBezTo>
                  <a:cubicBezTo>
                    <a:pt x="181" y="103"/>
                    <a:pt x="179" y="103"/>
                    <a:pt x="178" y="103"/>
                  </a:cubicBezTo>
                  <a:cubicBezTo>
                    <a:pt x="177" y="103"/>
                    <a:pt x="176" y="103"/>
                    <a:pt x="175" y="103"/>
                  </a:cubicBezTo>
                  <a:cubicBezTo>
                    <a:pt x="175" y="104"/>
                    <a:pt x="175" y="104"/>
                    <a:pt x="175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80" y="105"/>
                    <a:pt x="184" y="104"/>
                    <a:pt x="185" y="107"/>
                  </a:cubicBezTo>
                  <a:cubicBezTo>
                    <a:pt x="186" y="109"/>
                    <a:pt x="186" y="111"/>
                    <a:pt x="185" y="112"/>
                  </a:cubicBezTo>
                  <a:cubicBezTo>
                    <a:pt x="185" y="113"/>
                    <a:pt x="185" y="113"/>
                    <a:pt x="185" y="113"/>
                  </a:cubicBezTo>
                  <a:cubicBezTo>
                    <a:pt x="186" y="113"/>
                    <a:pt x="186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4"/>
                    <a:pt x="188" y="114"/>
                    <a:pt x="188" y="115"/>
                  </a:cubicBezTo>
                  <a:cubicBezTo>
                    <a:pt x="188" y="115"/>
                    <a:pt x="188" y="115"/>
                    <a:pt x="188" y="115"/>
                  </a:cubicBezTo>
                  <a:cubicBezTo>
                    <a:pt x="189" y="115"/>
                    <a:pt x="189" y="116"/>
                    <a:pt x="189" y="116"/>
                  </a:cubicBezTo>
                  <a:cubicBezTo>
                    <a:pt x="188" y="122"/>
                    <a:pt x="184" y="128"/>
                    <a:pt x="178" y="129"/>
                  </a:cubicBezTo>
                  <a:cubicBezTo>
                    <a:pt x="176" y="129"/>
                    <a:pt x="175" y="130"/>
                    <a:pt x="173" y="131"/>
                  </a:cubicBezTo>
                  <a:cubicBezTo>
                    <a:pt x="174" y="132"/>
                    <a:pt x="173" y="134"/>
                    <a:pt x="172" y="135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0" y="136"/>
                    <a:pt x="168" y="137"/>
                    <a:pt x="166" y="137"/>
                  </a:cubicBezTo>
                  <a:cubicBezTo>
                    <a:pt x="163" y="137"/>
                    <a:pt x="163" y="137"/>
                    <a:pt x="163" y="137"/>
                  </a:cubicBezTo>
                  <a:cubicBezTo>
                    <a:pt x="163" y="137"/>
                    <a:pt x="163" y="137"/>
                    <a:pt x="163" y="138"/>
                  </a:cubicBezTo>
                  <a:cubicBezTo>
                    <a:pt x="162" y="139"/>
                    <a:pt x="161" y="141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7" y="146"/>
                    <a:pt x="157" y="147"/>
                    <a:pt x="156" y="148"/>
                  </a:cubicBezTo>
                  <a:cubicBezTo>
                    <a:pt x="156" y="149"/>
                    <a:pt x="156" y="150"/>
                    <a:pt x="156" y="151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60" y="149"/>
                    <a:pt x="162" y="148"/>
                    <a:pt x="164" y="150"/>
                  </a:cubicBezTo>
                  <a:cubicBezTo>
                    <a:pt x="164" y="150"/>
                    <a:pt x="165" y="151"/>
                    <a:pt x="165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5" y="154"/>
                    <a:pt x="165" y="154"/>
                    <a:pt x="165" y="155"/>
                  </a:cubicBezTo>
                  <a:cubicBezTo>
                    <a:pt x="164" y="156"/>
                    <a:pt x="163" y="157"/>
                    <a:pt x="162" y="158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2" y="159"/>
                    <a:pt x="162" y="159"/>
                    <a:pt x="162" y="159"/>
                  </a:cubicBezTo>
                  <a:cubicBezTo>
                    <a:pt x="162" y="159"/>
                    <a:pt x="162" y="159"/>
                    <a:pt x="162" y="159"/>
                  </a:cubicBezTo>
                  <a:cubicBezTo>
                    <a:pt x="162" y="159"/>
                    <a:pt x="162" y="159"/>
                    <a:pt x="162" y="160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2" y="160"/>
                    <a:pt x="162" y="161"/>
                    <a:pt x="162" y="161"/>
                  </a:cubicBezTo>
                  <a:cubicBezTo>
                    <a:pt x="159" y="164"/>
                    <a:pt x="155" y="165"/>
                    <a:pt x="151" y="164"/>
                  </a:cubicBezTo>
                  <a:cubicBezTo>
                    <a:pt x="148" y="163"/>
                    <a:pt x="146" y="160"/>
                    <a:pt x="145" y="157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3" y="157"/>
                    <a:pt x="141" y="158"/>
                    <a:pt x="140" y="159"/>
                  </a:cubicBezTo>
                  <a:cubicBezTo>
                    <a:pt x="140" y="160"/>
                    <a:pt x="141" y="160"/>
                    <a:pt x="141" y="160"/>
                  </a:cubicBezTo>
                  <a:cubicBezTo>
                    <a:pt x="143" y="161"/>
                    <a:pt x="145" y="163"/>
                    <a:pt x="144" y="165"/>
                  </a:cubicBezTo>
                  <a:cubicBezTo>
                    <a:pt x="144" y="166"/>
                    <a:pt x="143" y="168"/>
                    <a:pt x="142" y="168"/>
                  </a:cubicBezTo>
                  <a:cubicBezTo>
                    <a:pt x="141" y="168"/>
                    <a:pt x="140" y="168"/>
                    <a:pt x="139" y="168"/>
                  </a:cubicBezTo>
                  <a:cubicBezTo>
                    <a:pt x="138" y="169"/>
                    <a:pt x="136" y="170"/>
                    <a:pt x="135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2"/>
                  </a:cubicBezTo>
                  <a:cubicBezTo>
                    <a:pt x="134" y="173"/>
                    <a:pt x="134" y="175"/>
                    <a:pt x="133" y="176"/>
                  </a:cubicBezTo>
                  <a:cubicBezTo>
                    <a:pt x="132" y="177"/>
                    <a:pt x="131" y="178"/>
                    <a:pt x="130" y="178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81"/>
                    <a:pt x="130" y="181"/>
                    <a:pt x="130" y="181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6" y="182"/>
                    <a:pt x="125" y="182"/>
                    <a:pt x="124" y="181"/>
                  </a:cubicBezTo>
                  <a:cubicBezTo>
                    <a:pt x="124" y="182"/>
                    <a:pt x="124" y="183"/>
                    <a:pt x="124" y="184"/>
                  </a:cubicBezTo>
                  <a:cubicBezTo>
                    <a:pt x="125" y="183"/>
                    <a:pt x="128" y="183"/>
                    <a:pt x="129" y="185"/>
                  </a:cubicBezTo>
                  <a:cubicBezTo>
                    <a:pt x="129" y="185"/>
                    <a:pt x="129" y="186"/>
                    <a:pt x="129" y="186"/>
                  </a:cubicBezTo>
                  <a:cubicBezTo>
                    <a:pt x="129" y="186"/>
                    <a:pt x="129" y="186"/>
                    <a:pt x="129" y="186"/>
                  </a:cubicBezTo>
                  <a:cubicBezTo>
                    <a:pt x="129" y="186"/>
                    <a:pt x="129" y="187"/>
                    <a:pt x="129" y="187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29" y="188"/>
                    <a:pt x="129" y="188"/>
                    <a:pt x="128" y="189"/>
                  </a:cubicBezTo>
                  <a:cubicBezTo>
                    <a:pt x="127" y="190"/>
                    <a:pt x="126" y="191"/>
                    <a:pt x="124" y="192"/>
                  </a:cubicBezTo>
                  <a:cubicBezTo>
                    <a:pt x="124" y="192"/>
                    <a:pt x="124" y="192"/>
                    <a:pt x="124" y="192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6" y="197"/>
                    <a:pt x="126" y="197"/>
                    <a:pt x="126" y="197"/>
                  </a:cubicBezTo>
                  <a:cubicBezTo>
                    <a:pt x="125" y="198"/>
                    <a:pt x="124" y="199"/>
                    <a:pt x="122" y="200"/>
                  </a:cubicBezTo>
                  <a:cubicBezTo>
                    <a:pt x="122" y="200"/>
                    <a:pt x="121" y="200"/>
                    <a:pt x="120" y="201"/>
                  </a:cubicBezTo>
                  <a:cubicBezTo>
                    <a:pt x="121" y="201"/>
                    <a:pt x="122" y="202"/>
                    <a:pt x="122" y="203"/>
                  </a:cubicBezTo>
                  <a:cubicBezTo>
                    <a:pt x="123" y="204"/>
                    <a:pt x="123" y="205"/>
                    <a:pt x="123" y="206"/>
                  </a:cubicBezTo>
                  <a:cubicBezTo>
                    <a:pt x="127" y="204"/>
                    <a:pt x="130" y="201"/>
                    <a:pt x="133" y="199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7"/>
                    <a:pt x="133" y="196"/>
                    <a:pt x="132" y="195"/>
                  </a:cubicBezTo>
                  <a:cubicBezTo>
                    <a:pt x="131" y="194"/>
                    <a:pt x="131" y="193"/>
                    <a:pt x="132" y="192"/>
                  </a:cubicBezTo>
                  <a:cubicBezTo>
                    <a:pt x="132" y="189"/>
                    <a:pt x="135" y="188"/>
                    <a:pt x="137" y="187"/>
                  </a:cubicBezTo>
                  <a:cubicBezTo>
                    <a:pt x="137" y="187"/>
                    <a:pt x="138" y="187"/>
                    <a:pt x="138" y="187"/>
                  </a:cubicBezTo>
                  <a:cubicBezTo>
                    <a:pt x="138" y="186"/>
                    <a:pt x="139" y="185"/>
                    <a:pt x="140" y="184"/>
                  </a:cubicBezTo>
                  <a:cubicBezTo>
                    <a:pt x="147" y="177"/>
                    <a:pt x="151" y="172"/>
                    <a:pt x="156" y="174"/>
                  </a:cubicBezTo>
                  <a:cubicBezTo>
                    <a:pt x="160" y="176"/>
                    <a:pt x="159" y="181"/>
                    <a:pt x="159" y="183"/>
                  </a:cubicBezTo>
                  <a:cubicBezTo>
                    <a:pt x="159" y="187"/>
                    <a:pt x="155" y="188"/>
                    <a:pt x="153" y="189"/>
                  </a:cubicBezTo>
                  <a:cubicBezTo>
                    <a:pt x="155" y="189"/>
                    <a:pt x="158" y="191"/>
                    <a:pt x="158" y="193"/>
                  </a:cubicBezTo>
                  <a:cubicBezTo>
                    <a:pt x="159" y="198"/>
                    <a:pt x="154" y="200"/>
                    <a:pt x="149" y="201"/>
                  </a:cubicBezTo>
                  <a:cubicBezTo>
                    <a:pt x="146" y="202"/>
                    <a:pt x="146" y="202"/>
                    <a:pt x="146" y="202"/>
                  </a:cubicBezTo>
                  <a:cubicBezTo>
                    <a:pt x="146" y="202"/>
                    <a:pt x="146" y="203"/>
                    <a:pt x="146" y="203"/>
                  </a:cubicBezTo>
                  <a:cubicBezTo>
                    <a:pt x="146" y="205"/>
                    <a:pt x="147" y="212"/>
                    <a:pt x="142" y="216"/>
                  </a:cubicBezTo>
                  <a:cubicBezTo>
                    <a:pt x="142" y="216"/>
                    <a:pt x="142" y="216"/>
                    <a:pt x="142" y="216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0" y="216"/>
                    <a:pt x="139" y="216"/>
                    <a:pt x="139" y="216"/>
                  </a:cubicBezTo>
                  <a:cubicBezTo>
                    <a:pt x="135" y="215"/>
                    <a:pt x="132" y="214"/>
                    <a:pt x="128" y="214"/>
                  </a:cubicBezTo>
                  <a:cubicBezTo>
                    <a:pt x="131" y="216"/>
                    <a:pt x="132" y="219"/>
                    <a:pt x="131" y="222"/>
                  </a:cubicBezTo>
                  <a:cubicBezTo>
                    <a:pt x="131" y="222"/>
                    <a:pt x="131" y="223"/>
                    <a:pt x="130" y="223"/>
                  </a:cubicBezTo>
                  <a:cubicBezTo>
                    <a:pt x="130" y="223"/>
                    <a:pt x="130" y="223"/>
                    <a:pt x="130" y="223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4"/>
                  </a:cubicBezTo>
                  <a:cubicBezTo>
                    <a:pt x="126" y="224"/>
                    <a:pt x="124" y="223"/>
                    <a:pt x="123" y="221"/>
                  </a:cubicBezTo>
                  <a:cubicBezTo>
                    <a:pt x="123" y="221"/>
                    <a:pt x="122" y="220"/>
                    <a:pt x="122" y="220"/>
                  </a:cubicBezTo>
                  <a:cubicBezTo>
                    <a:pt x="121" y="221"/>
                    <a:pt x="119" y="222"/>
                    <a:pt x="117" y="221"/>
                  </a:cubicBezTo>
                  <a:cubicBezTo>
                    <a:pt x="117" y="221"/>
                    <a:pt x="117" y="221"/>
                    <a:pt x="116" y="221"/>
                  </a:cubicBezTo>
                  <a:cubicBezTo>
                    <a:pt x="107" y="226"/>
                    <a:pt x="107" y="226"/>
                    <a:pt x="107" y="226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15" y="218"/>
                    <a:pt x="115" y="218"/>
                    <a:pt x="115" y="217"/>
                  </a:cubicBezTo>
                  <a:cubicBezTo>
                    <a:pt x="115" y="217"/>
                    <a:pt x="115" y="217"/>
                    <a:pt x="115" y="216"/>
                  </a:cubicBezTo>
                  <a:cubicBezTo>
                    <a:pt x="115" y="216"/>
                    <a:pt x="115" y="216"/>
                    <a:pt x="115" y="215"/>
                  </a:cubicBezTo>
                  <a:cubicBezTo>
                    <a:pt x="115" y="215"/>
                    <a:pt x="115" y="215"/>
                    <a:pt x="115" y="215"/>
                  </a:cubicBezTo>
                  <a:cubicBezTo>
                    <a:pt x="116" y="215"/>
                    <a:pt x="116" y="214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17" y="213"/>
                    <a:pt x="117" y="213"/>
                    <a:pt x="117" y="213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17" y="212"/>
                    <a:pt x="117" y="212"/>
                    <a:pt x="117" y="212"/>
                  </a:cubicBezTo>
                  <a:cubicBezTo>
                    <a:pt x="116" y="211"/>
                    <a:pt x="115" y="210"/>
                    <a:pt x="115" y="209"/>
                  </a:cubicBezTo>
                  <a:cubicBezTo>
                    <a:pt x="114" y="209"/>
                    <a:pt x="114" y="208"/>
                    <a:pt x="114" y="208"/>
                  </a:cubicBezTo>
                  <a:cubicBezTo>
                    <a:pt x="114" y="209"/>
                    <a:pt x="113" y="210"/>
                    <a:pt x="112" y="211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3" y="213"/>
                    <a:pt x="113" y="214"/>
                    <a:pt x="113" y="215"/>
                  </a:cubicBezTo>
                  <a:cubicBezTo>
                    <a:pt x="112" y="218"/>
                    <a:pt x="109" y="218"/>
                    <a:pt x="107" y="218"/>
                  </a:cubicBezTo>
                  <a:cubicBezTo>
                    <a:pt x="105" y="219"/>
                    <a:pt x="105" y="219"/>
                    <a:pt x="105" y="219"/>
                  </a:cubicBezTo>
                  <a:cubicBezTo>
                    <a:pt x="105" y="219"/>
                    <a:pt x="105" y="219"/>
                    <a:pt x="105" y="219"/>
                  </a:cubicBezTo>
                  <a:cubicBezTo>
                    <a:pt x="104" y="221"/>
                    <a:pt x="103" y="222"/>
                    <a:pt x="101" y="222"/>
                  </a:cubicBezTo>
                  <a:cubicBezTo>
                    <a:pt x="100" y="222"/>
                    <a:pt x="100" y="222"/>
                    <a:pt x="99" y="222"/>
                  </a:cubicBezTo>
                  <a:cubicBezTo>
                    <a:pt x="99" y="222"/>
                    <a:pt x="99" y="223"/>
                    <a:pt x="100" y="223"/>
                  </a:cubicBezTo>
                  <a:cubicBezTo>
                    <a:pt x="100" y="226"/>
                    <a:pt x="99" y="229"/>
                    <a:pt x="97" y="231"/>
                  </a:cubicBezTo>
                  <a:cubicBezTo>
                    <a:pt x="96" y="232"/>
                    <a:pt x="94" y="232"/>
                    <a:pt x="93" y="232"/>
                  </a:cubicBezTo>
                  <a:cubicBezTo>
                    <a:pt x="93" y="232"/>
                    <a:pt x="93" y="233"/>
                    <a:pt x="93" y="233"/>
                  </a:cubicBezTo>
                  <a:cubicBezTo>
                    <a:pt x="94" y="235"/>
                    <a:pt x="94" y="235"/>
                    <a:pt x="94" y="235"/>
                  </a:cubicBezTo>
                  <a:cubicBezTo>
                    <a:pt x="93" y="237"/>
                    <a:pt x="93" y="237"/>
                    <a:pt x="93" y="237"/>
                  </a:cubicBezTo>
                  <a:cubicBezTo>
                    <a:pt x="92" y="237"/>
                    <a:pt x="91" y="238"/>
                    <a:pt x="91" y="238"/>
                  </a:cubicBezTo>
                  <a:cubicBezTo>
                    <a:pt x="93" y="239"/>
                    <a:pt x="95" y="241"/>
                    <a:pt x="94" y="244"/>
                  </a:cubicBezTo>
                  <a:cubicBezTo>
                    <a:pt x="94" y="245"/>
                    <a:pt x="93" y="245"/>
                    <a:pt x="93" y="246"/>
                  </a:cubicBezTo>
                  <a:cubicBezTo>
                    <a:pt x="92" y="247"/>
                    <a:pt x="91" y="247"/>
                    <a:pt x="9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86" y="247"/>
                    <a:pt x="83" y="245"/>
                    <a:pt x="80" y="243"/>
                  </a:cubicBezTo>
                  <a:cubicBezTo>
                    <a:pt x="79" y="242"/>
                    <a:pt x="79" y="241"/>
                    <a:pt x="79" y="239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1" y="238"/>
                    <a:pt x="70" y="238"/>
                    <a:pt x="69" y="238"/>
                  </a:cubicBezTo>
                  <a:cubicBezTo>
                    <a:pt x="69" y="238"/>
                    <a:pt x="68" y="238"/>
                    <a:pt x="67" y="238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5" y="240"/>
                    <a:pt x="63" y="241"/>
                    <a:pt x="61" y="240"/>
                  </a:cubicBezTo>
                  <a:cubicBezTo>
                    <a:pt x="59" y="240"/>
                    <a:pt x="58" y="238"/>
                    <a:pt x="57" y="236"/>
                  </a:cubicBezTo>
                  <a:cubicBezTo>
                    <a:pt x="56" y="235"/>
                    <a:pt x="56" y="235"/>
                    <a:pt x="56" y="235"/>
                  </a:cubicBezTo>
                  <a:cubicBezTo>
                    <a:pt x="55" y="235"/>
                    <a:pt x="53" y="235"/>
                    <a:pt x="51" y="235"/>
                  </a:cubicBezTo>
                  <a:cubicBezTo>
                    <a:pt x="52" y="235"/>
                    <a:pt x="53" y="236"/>
                    <a:pt x="53" y="236"/>
                  </a:cubicBezTo>
                  <a:cubicBezTo>
                    <a:pt x="55" y="237"/>
                    <a:pt x="59" y="238"/>
                    <a:pt x="59" y="242"/>
                  </a:cubicBezTo>
                  <a:cubicBezTo>
                    <a:pt x="59" y="243"/>
                    <a:pt x="59" y="245"/>
                    <a:pt x="57" y="246"/>
                  </a:cubicBezTo>
                  <a:cubicBezTo>
                    <a:pt x="59" y="246"/>
                    <a:pt x="59" y="246"/>
                    <a:pt x="59" y="246"/>
                  </a:cubicBezTo>
                  <a:cubicBezTo>
                    <a:pt x="62" y="246"/>
                    <a:pt x="64" y="245"/>
                    <a:pt x="67" y="244"/>
                  </a:cubicBezTo>
                  <a:cubicBezTo>
                    <a:pt x="69" y="244"/>
                    <a:pt x="69" y="244"/>
                    <a:pt x="69" y="244"/>
                  </a:cubicBezTo>
                  <a:cubicBezTo>
                    <a:pt x="70" y="246"/>
                    <a:pt x="70" y="246"/>
                    <a:pt x="70" y="246"/>
                  </a:cubicBezTo>
                  <a:cubicBezTo>
                    <a:pt x="71" y="250"/>
                    <a:pt x="71" y="250"/>
                    <a:pt x="71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8" y="251"/>
                    <a:pt x="67" y="251"/>
                    <a:pt x="66" y="252"/>
                  </a:cubicBezTo>
                  <a:cubicBezTo>
                    <a:pt x="68" y="251"/>
                    <a:pt x="71" y="252"/>
                    <a:pt x="72" y="254"/>
                  </a:cubicBezTo>
                  <a:cubicBezTo>
                    <a:pt x="72" y="256"/>
                    <a:pt x="72" y="257"/>
                    <a:pt x="71" y="259"/>
                  </a:cubicBezTo>
                  <a:cubicBezTo>
                    <a:pt x="69" y="261"/>
                    <a:pt x="66" y="263"/>
                    <a:pt x="62" y="262"/>
                  </a:cubicBezTo>
                  <a:cubicBezTo>
                    <a:pt x="60" y="262"/>
                    <a:pt x="60" y="262"/>
                    <a:pt x="60" y="262"/>
                  </a:cubicBezTo>
                  <a:cubicBezTo>
                    <a:pt x="60" y="261"/>
                    <a:pt x="60" y="261"/>
                    <a:pt x="60" y="261"/>
                  </a:cubicBezTo>
                  <a:cubicBezTo>
                    <a:pt x="59" y="260"/>
                    <a:pt x="58" y="259"/>
                    <a:pt x="57" y="258"/>
                  </a:cubicBezTo>
                  <a:cubicBezTo>
                    <a:pt x="57" y="259"/>
                    <a:pt x="57" y="260"/>
                    <a:pt x="56" y="260"/>
                  </a:cubicBezTo>
                  <a:cubicBezTo>
                    <a:pt x="55" y="261"/>
                    <a:pt x="53" y="261"/>
                    <a:pt x="52" y="260"/>
                  </a:cubicBezTo>
                  <a:cubicBezTo>
                    <a:pt x="49" y="259"/>
                    <a:pt x="50" y="256"/>
                    <a:pt x="50" y="254"/>
                  </a:cubicBezTo>
                  <a:cubicBezTo>
                    <a:pt x="50" y="254"/>
                    <a:pt x="50" y="254"/>
                    <a:pt x="50" y="254"/>
                  </a:cubicBezTo>
                  <a:cubicBezTo>
                    <a:pt x="49" y="253"/>
                    <a:pt x="47" y="254"/>
                    <a:pt x="45" y="256"/>
                  </a:cubicBezTo>
                  <a:cubicBezTo>
                    <a:pt x="45" y="256"/>
                    <a:pt x="45" y="256"/>
                    <a:pt x="45" y="256"/>
                  </a:cubicBezTo>
                  <a:cubicBezTo>
                    <a:pt x="47" y="257"/>
                    <a:pt x="48" y="258"/>
                    <a:pt x="49" y="260"/>
                  </a:cubicBezTo>
                  <a:cubicBezTo>
                    <a:pt x="49" y="260"/>
                    <a:pt x="50" y="260"/>
                    <a:pt x="50" y="261"/>
                  </a:cubicBezTo>
                  <a:cubicBezTo>
                    <a:pt x="50" y="261"/>
                    <a:pt x="50" y="261"/>
                    <a:pt x="50" y="261"/>
                  </a:cubicBezTo>
                  <a:cubicBezTo>
                    <a:pt x="50" y="261"/>
                    <a:pt x="50" y="261"/>
                    <a:pt x="50" y="262"/>
                  </a:cubicBezTo>
                  <a:cubicBezTo>
                    <a:pt x="50" y="262"/>
                    <a:pt x="50" y="262"/>
                    <a:pt x="50" y="262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0" y="262"/>
                    <a:pt x="50" y="262"/>
                    <a:pt x="50" y="262"/>
                  </a:cubicBezTo>
                  <a:cubicBezTo>
                    <a:pt x="50" y="262"/>
                    <a:pt x="50" y="262"/>
                    <a:pt x="50" y="262"/>
                  </a:cubicBezTo>
                  <a:cubicBezTo>
                    <a:pt x="51" y="262"/>
                    <a:pt x="51" y="263"/>
                    <a:pt x="51" y="264"/>
                  </a:cubicBezTo>
                  <a:cubicBezTo>
                    <a:pt x="51" y="264"/>
                    <a:pt x="51" y="265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6" y="266"/>
                    <a:pt x="60" y="266"/>
                    <a:pt x="61" y="270"/>
                  </a:cubicBezTo>
                  <a:cubicBezTo>
                    <a:pt x="61" y="270"/>
                    <a:pt x="61" y="271"/>
                    <a:pt x="61" y="271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64" y="274"/>
                    <a:pt x="64" y="274"/>
                    <a:pt x="64" y="274"/>
                  </a:cubicBezTo>
                  <a:cubicBezTo>
                    <a:pt x="61" y="273"/>
                    <a:pt x="61" y="273"/>
                    <a:pt x="61" y="273"/>
                  </a:cubicBezTo>
                  <a:cubicBezTo>
                    <a:pt x="60" y="273"/>
                    <a:pt x="60" y="273"/>
                    <a:pt x="60" y="273"/>
                  </a:cubicBezTo>
                  <a:cubicBezTo>
                    <a:pt x="59" y="275"/>
                    <a:pt x="56" y="274"/>
                    <a:pt x="54" y="274"/>
                  </a:cubicBezTo>
                  <a:cubicBezTo>
                    <a:pt x="54" y="274"/>
                    <a:pt x="53" y="273"/>
                    <a:pt x="52" y="273"/>
                  </a:cubicBezTo>
                  <a:cubicBezTo>
                    <a:pt x="52" y="273"/>
                    <a:pt x="52" y="274"/>
                    <a:pt x="51" y="274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45" y="275"/>
                    <a:pt x="45" y="275"/>
                    <a:pt x="45" y="275"/>
                  </a:cubicBezTo>
                  <a:cubicBezTo>
                    <a:pt x="45" y="273"/>
                    <a:pt x="45" y="273"/>
                    <a:pt x="45" y="273"/>
                  </a:cubicBezTo>
                  <a:cubicBezTo>
                    <a:pt x="45" y="272"/>
                    <a:pt x="45" y="271"/>
                    <a:pt x="45" y="271"/>
                  </a:cubicBezTo>
                  <a:cubicBezTo>
                    <a:pt x="45" y="270"/>
                    <a:pt x="45" y="270"/>
                    <a:pt x="45" y="270"/>
                  </a:cubicBezTo>
                  <a:cubicBezTo>
                    <a:pt x="45" y="270"/>
                    <a:pt x="45" y="269"/>
                    <a:pt x="45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8"/>
                    <a:pt x="40" y="268"/>
                    <a:pt x="40" y="269"/>
                  </a:cubicBezTo>
                  <a:cubicBezTo>
                    <a:pt x="41" y="271"/>
                    <a:pt x="42" y="273"/>
                    <a:pt x="43" y="276"/>
                  </a:cubicBezTo>
                  <a:cubicBezTo>
                    <a:pt x="43" y="277"/>
                    <a:pt x="42" y="279"/>
                    <a:pt x="41" y="280"/>
                  </a:cubicBezTo>
                  <a:cubicBezTo>
                    <a:pt x="40" y="281"/>
                    <a:pt x="39" y="282"/>
                    <a:pt x="38" y="282"/>
                  </a:cubicBezTo>
                  <a:cubicBezTo>
                    <a:pt x="37" y="282"/>
                    <a:pt x="37" y="282"/>
                    <a:pt x="37" y="282"/>
                  </a:cubicBezTo>
                  <a:cubicBezTo>
                    <a:pt x="37" y="282"/>
                    <a:pt x="37" y="282"/>
                    <a:pt x="37" y="282"/>
                  </a:cubicBezTo>
                  <a:cubicBezTo>
                    <a:pt x="36" y="283"/>
                    <a:pt x="35" y="284"/>
                    <a:pt x="34" y="285"/>
                  </a:cubicBezTo>
                  <a:cubicBezTo>
                    <a:pt x="31" y="285"/>
                    <a:pt x="28" y="285"/>
                    <a:pt x="26" y="283"/>
                  </a:cubicBezTo>
                  <a:cubicBezTo>
                    <a:pt x="25" y="283"/>
                    <a:pt x="25" y="283"/>
                    <a:pt x="25" y="283"/>
                  </a:cubicBezTo>
                  <a:cubicBezTo>
                    <a:pt x="25" y="284"/>
                    <a:pt x="24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5" y="286"/>
                    <a:pt x="27" y="287"/>
                    <a:pt x="29" y="288"/>
                  </a:cubicBezTo>
                  <a:cubicBezTo>
                    <a:pt x="33" y="289"/>
                    <a:pt x="33" y="289"/>
                    <a:pt x="33" y="289"/>
                  </a:cubicBezTo>
                  <a:cubicBezTo>
                    <a:pt x="31" y="288"/>
                    <a:pt x="31" y="288"/>
                    <a:pt x="31" y="288"/>
                  </a:cubicBezTo>
                  <a:cubicBezTo>
                    <a:pt x="33" y="288"/>
                    <a:pt x="33" y="288"/>
                    <a:pt x="33" y="288"/>
                  </a:cubicBezTo>
                  <a:cubicBezTo>
                    <a:pt x="33" y="288"/>
                    <a:pt x="33" y="288"/>
                    <a:pt x="33" y="288"/>
                  </a:cubicBezTo>
                  <a:cubicBezTo>
                    <a:pt x="33" y="287"/>
                    <a:pt x="34" y="287"/>
                    <a:pt x="34" y="287"/>
                  </a:cubicBezTo>
                  <a:cubicBezTo>
                    <a:pt x="34" y="287"/>
                    <a:pt x="34" y="287"/>
                    <a:pt x="34" y="287"/>
                  </a:cubicBezTo>
                  <a:cubicBezTo>
                    <a:pt x="35" y="286"/>
                    <a:pt x="35" y="286"/>
                    <a:pt x="36" y="286"/>
                  </a:cubicBezTo>
                  <a:cubicBezTo>
                    <a:pt x="36" y="286"/>
                    <a:pt x="36" y="286"/>
                    <a:pt x="36" y="286"/>
                  </a:cubicBezTo>
                  <a:cubicBezTo>
                    <a:pt x="37" y="286"/>
                    <a:pt x="38" y="286"/>
                    <a:pt x="38" y="286"/>
                  </a:cubicBezTo>
                  <a:cubicBezTo>
                    <a:pt x="39" y="286"/>
                    <a:pt x="39" y="286"/>
                    <a:pt x="39" y="286"/>
                  </a:cubicBezTo>
                  <a:cubicBezTo>
                    <a:pt x="41" y="286"/>
                    <a:pt x="41" y="286"/>
                    <a:pt x="41" y="286"/>
                  </a:cubicBezTo>
                  <a:cubicBezTo>
                    <a:pt x="41" y="286"/>
                    <a:pt x="46" y="286"/>
                    <a:pt x="47" y="289"/>
                  </a:cubicBezTo>
                  <a:cubicBezTo>
                    <a:pt x="48" y="291"/>
                    <a:pt x="48" y="292"/>
                    <a:pt x="47" y="293"/>
                  </a:cubicBezTo>
                  <a:cubicBezTo>
                    <a:pt x="42" y="297"/>
                    <a:pt x="37" y="298"/>
                    <a:pt x="32" y="296"/>
                  </a:cubicBezTo>
                  <a:cubicBezTo>
                    <a:pt x="32" y="296"/>
                    <a:pt x="32" y="296"/>
                    <a:pt x="32" y="296"/>
                  </a:cubicBezTo>
                  <a:cubicBezTo>
                    <a:pt x="31" y="298"/>
                    <a:pt x="30" y="299"/>
                    <a:pt x="28" y="298"/>
                  </a:cubicBezTo>
                  <a:cubicBezTo>
                    <a:pt x="27" y="298"/>
                    <a:pt x="26" y="298"/>
                    <a:pt x="25" y="297"/>
                  </a:cubicBezTo>
                  <a:cubicBezTo>
                    <a:pt x="25" y="298"/>
                    <a:pt x="24" y="299"/>
                    <a:pt x="23" y="300"/>
                  </a:cubicBezTo>
                  <a:cubicBezTo>
                    <a:pt x="22" y="300"/>
                    <a:pt x="20" y="300"/>
                    <a:pt x="19" y="298"/>
                  </a:cubicBezTo>
                  <a:cubicBezTo>
                    <a:pt x="18" y="296"/>
                    <a:pt x="18" y="294"/>
                    <a:pt x="20" y="292"/>
                  </a:cubicBezTo>
                  <a:cubicBezTo>
                    <a:pt x="20" y="292"/>
                    <a:pt x="20" y="292"/>
                    <a:pt x="20" y="292"/>
                  </a:cubicBezTo>
                  <a:cubicBezTo>
                    <a:pt x="17" y="290"/>
                    <a:pt x="14" y="289"/>
                    <a:pt x="11" y="289"/>
                  </a:cubicBezTo>
                  <a:cubicBezTo>
                    <a:pt x="7" y="291"/>
                    <a:pt x="4" y="293"/>
                    <a:pt x="3" y="297"/>
                  </a:cubicBezTo>
                  <a:cubicBezTo>
                    <a:pt x="3" y="298"/>
                    <a:pt x="3" y="299"/>
                    <a:pt x="4" y="300"/>
                  </a:cubicBezTo>
                  <a:cubicBezTo>
                    <a:pt x="4" y="300"/>
                    <a:pt x="5" y="300"/>
                    <a:pt x="6" y="300"/>
                  </a:cubicBezTo>
                  <a:cubicBezTo>
                    <a:pt x="8" y="300"/>
                    <a:pt x="10" y="300"/>
                    <a:pt x="11" y="301"/>
                  </a:cubicBezTo>
                  <a:cubicBezTo>
                    <a:pt x="12" y="301"/>
                    <a:pt x="12" y="301"/>
                    <a:pt x="12" y="302"/>
                  </a:cubicBezTo>
                  <a:cubicBezTo>
                    <a:pt x="12" y="302"/>
                    <a:pt x="12" y="302"/>
                    <a:pt x="12" y="302"/>
                  </a:cubicBezTo>
                  <a:cubicBezTo>
                    <a:pt x="12" y="302"/>
                    <a:pt x="13" y="302"/>
                    <a:pt x="13" y="303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7" y="303"/>
                    <a:pt x="17" y="303"/>
                    <a:pt x="17" y="303"/>
                  </a:cubicBezTo>
                  <a:cubicBezTo>
                    <a:pt x="13" y="304"/>
                    <a:pt x="13" y="304"/>
                    <a:pt x="13" y="304"/>
                  </a:cubicBezTo>
                  <a:cubicBezTo>
                    <a:pt x="13" y="304"/>
                    <a:pt x="13" y="304"/>
                    <a:pt x="13" y="304"/>
                  </a:cubicBezTo>
                  <a:cubicBezTo>
                    <a:pt x="13" y="305"/>
                    <a:pt x="12" y="306"/>
                    <a:pt x="12" y="306"/>
                  </a:cubicBezTo>
                  <a:cubicBezTo>
                    <a:pt x="17" y="306"/>
                    <a:pt x="17" y="306"/>
                    <a:pt x="17" y="306"/>
                  </a:cubicBezTo>
                  <a:cubicBezTo>
                    <a:pt x="18" y="306"/>
                    <a:pt x="19" y="306"/>
                    <a:pt x="19" y="306"/>
                  </a:cubicBezTo>
                  <a:cubicBezTo>
                    <a:pt x="19" y="306"/>
                    <a:pt x="19" y="306"/>
                    <a:pt x="19" y="306"/>
                  </a:cubicBezTo>
                  <a:cubicBezTo>
                    <a:pt x="20" y="307"/>
                    <a:pt x="20" y="307"/>
                    <a:pt x="21" y="307"/>
                  </a:cubicBezTo>
                  <a:cubicBezTo>
                    <a:pt x="21" y="307"/>
                    <a:pt x="21" y="307"/>
                    <a:pt x="21" y="307"/>
                  </a:cubicBezTo>
                  <a:cubicBezTo>
                    <a:pt x="21" y="307"/>
                    <a:pt x="22" y="308"/>
                    <a:pt x="22" y="308"/>
                  </a:cubicBezTo>
                  <a:cubicBezTo>
                    <a:pt x="22" y="308"/>
                    <a:pt x="22" y="308"/>
                    <a:pt x="22" y="308"/>
                  </a:cubicBezTo>
                  <a:cubicBezTo>
                    <a:pt x="27" y="308"/>
                    <a:pt x="27" y="308"/>
                    <a:pt x="27" y="308"/>
                  </a:cubicBezTo>
                  <a:cubicBezTo>
                    <a:pt x="22" y="310"/>
                    <a:pt x="22" y="310"/>
                    <a:pt x="22" y="310"/>
                  </a:cubicBezTo>
                  <a:cubicBezTo>
                    <a:pt x="22" y="310"/>
                    <a:pt x="22" y="310"/>
                    <a:pt x="22" y="310"/>
                  </a:cubicBezTo>
                  <a:cubicBezTo>
                    <a:pt x="22" y="310"/>
                    <a:pt x="22" y="310"/>
                    <a:pt x="22" y="311"/>
                  </a:cubicBezTo>
                  <a:cubicBezTo>
                    <a:pt x="22" y="311"/>
                    <a:pt x="22" y="311"/>
                    <a:pt x="21" y="311"/>
                  </a:cubicBezTo>
                  <a:cubicBezTo>
                    <a:pt x="21" y="312"/>
                    <a:pt x="21" y="312"/>
                    <a:pt x="21" y="312"/>
                  </a:cubicBezTo>
                  <a:cubicBezTo>
                    <a:pt x="21" y="312"/>
                    <a:pt x="21" y="312"/>
                    <a:pt x="21" y="312"/>
                  </a:cubicBezTo>
                  <a:cubicBezTo>
                    <a:pt x="22" y="313"/>
                    <a:pt x="22" y="313"/>
                    <a:pt x="22" y="313"/>
                  </a:cubicBezTo>
                  <a:cubicBezTo>
                    <a:pt x="20" y="313"/>
                    <a:pt x="20" y="313"/>
                    <a:pt x="20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18" y="314"/>
                    <a:pt x="18" y="314"/>
                    <a:pt x="18" y="314"/>
                  </a:cubicBezTo>
                  <a:cubicBezTo>
                    <a:pt x="18" y="314"/>
                    <a:pt x="17" y="314"/>
                    <a:pt x="17" y="314"/>
                  </a:cubicBezTo>
                  <a:cubicBezTo>
                    <a:pt x="17" y="314"/>
                    <a:pt x="17" y="315"/>
                    <a:pt x="17" y="315"/>
                  </a:cubicBezTo>
                  <a:cubicBezTo>
                    <a:pt x="17" y="316"/>
                    <a:pt x="16" y="317"/>
                    <a:pt x="15" y="318"/>
                  </a:cubicBezTo>
                  <a:cubicBezTo>
                    <a:pt x="13" y="319"/>
                    <a:pt x="11" y="319"/>
                    <a:pt x="8" y="318"/>
                  </a:cubicBezTo>
                  <a:cubicBezTo>
                    <a:pt x="7" y="318"/>
                    <a:pt x="6" y="318"/>
                    <a:pt x="5" y="318"/>
                  </a:cubicBezTo>
                  <a:cubicBezTo>
                    <a:pt x="3" y="318"/>
                    <a:pt x="1" y="319"/>
                    <a:pt x="0" y="320"/>
                  </a:cubicBezTo>
                  <a:cubicBezTo>
                    <a:pt x="1" y="322"/>
                    <a:pt x="2" y="323"/>
                    <a:pt x="3" y="324"/>
                  </a:cubicBezTo>
                  <a:cubicBezTo>
                    <a:pt x="7" y="325"/>
                    <a:pt x="10" y="326"/>
                    <a:pt x="14" y="325"/>
                  </a:cubicBezTo>
                  <a:cubicBezTo>
                    <a:pt x="14" y="324"/>
                    <a:pt x="15" y="323"/>
                    <a:pt x="16" y="322"/>
                  </a:cubicBezTo>
                  <a:cubicBezTo>
                    <a:pt x="16" y="322"/>
                    <a:pt x="17" y="322"/>
                    <a:pt x="18" y="322"/>
                  </a:cubicBezTo>
                  <a:cubicBezTo>
                    <a:pt x="22" y="322"/>
                    <a:pt x="26" y="324"/>
                    <a:pt x="30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3" y="325"/>
                    <a:pt x="33" y="324"/>
                    <a:pt x="34" y="323"/>
                  </a:cubicBezTo>
                  <a:cubicBezTo>
                    <a:pt x="36" y="319"/>
                    <a:pt x="36" y="319"/>
                    <a:pt x="36" y="319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40" y="323"/>
                    <a:pt x="41" y="323"/>
                    <a:pt x="42" y="324"/>
                  </a:cubicBezTo>
                  <a:cubicBezTo>
                    <a:pt x="44" y="324"/>
                    <a:pt x="46" y="325"/>
                    <a:pt x="47" y="326"/>
                  </a:cubicBezTo>
                  <a:cubicBezTo>
                    <a:pt x="48" y="326"/>
                    <a:pt x="48" y="326"/>
                    <a:pt x="48" y="326"/>
                  </a:cubicBezTo>
                  <a:cubicBezTo>
                    <a:pt x="48" y="326"/>
                    <a:pt x="48" y="327"/>
                    <a:pt x="48" y="327"/>
                  </a:cubicBezTo>
                  <a:cubicBezTo>
                    <a:pt x="49" y="327"/>
                    <a:pt x="51" y="326"/>
                    <a:pt x="52" y="326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52" y="320"/>
                    <a:pt x="52" y="313"/>
                    <a:pt x="56" y="310"/>
                  </a:cubicBezTo>
                  <a:cubicBezTo>
                    <a:pt x="58" y="308"/>
                    <a:pt x="61" y="308"/>
                    <a:pt x="64" y="309"/>
                  </a:cubicBezTo>
                  <a:cubicBezTo>
                    <a:pt x="65" y="310"/>
                    <a:pt x="66" y="311"/>
                    <a:pt x="66" y="313"/>
                  </a:cubicBezTo>
                  <a:cubicBezTo>
                    <a:pt x="67" y="315"/>
                    <a:pt x="65" y="317"/>
                    <a:pt x="62" y="319"/>
                  </a:cubicBezTo>
                  <a:cubicBezTo>
                    <a:pt x="61" y="320"/>
                    <a:pt x="59" y="322"/>
                    <a:pt x="59" y="323"/>
                  </a:cubicBezTo>
                  <a:cubicBezTo>
                    <a:pt x="59" y="323"/>
                    <a:pt x="59" y="323"/>
                    <a:pt x="59" y="323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62" y="321"/>
                    <a:pt x="64" y="321"/>
                    <a:pt x="66" y="322"/>
                  </a:cubicBezTo>
                  <a:cubicBezTo>
                    <a:pt x="67" y="322"/>
                    <a:pt x="68" y="323"/>
                    <a:pt x="68" y="325"/>
                  </a:cubicBezTo>
                  <a:cubicBezTo>
                    <a:pt x="69" y="328"/>
                    <a:pt x="69" y="331"/>
                    <a:pt x="67" y="333"/>
                  </a:cubicBezTo>
                  <a:cubicBezTo>
                    <a:pt x="64" y="336"/>
                    <a:pt x="58" y="335"/>
                    <a:pt x="54" y="334"/>
                  </a:cubicBezTo>
                  <a:cubicBezTo>
                    <a:pt x="53" y="334"/>
                    <a:pt x="52" y="333"/>
                    <a:pt x="51" y="333"/>
                  </a:cubicBezTo>
                  <a:cubicBezTo>
                    <a:pt x="52" y="334"/>
                    <a:pt x="52" y="335"/>
                    <a:pt x="53" y="336"/>
                  </a:cubicBezTo>
                  <a:cubicBezTo>
                    <a:pt x="55" y="338"/>
                    <a:pt x="56" y="340"/>
                    <a:pt x="56" y="342"/>
                  </a:cubicBezTo>
                  <a:cubicBezTo>
                    <a:pt x="56" y="342"/>
                    <a:pt x="56" y="343"/>
                    <a:pt x="55" y="344"/>
                  </a:cubicBezTo>
                  <a:cubicBezTo>
                    <a:pt x="54" y="345"/>
                    <a:pt x="52" y="347"/>
                    <a:pt x="50" y="347"/>
                  </a:cubicBezTo>
                  <a:cubicBezTo>
                    <a:pt x="48" y="347"/>
                    <a:pt x="45" y="346"/>
                    <a:pt x="43" y="345"/>
                  </a:cubicBezTo>
                  <a:cubicBezTo>
                    <a:pt x="41" y="342"/>
                    <a:pt x="40" y="338"/>
                    <a:pt x="41" y="334"/>
                  </a:cubicBezTo>
                  <a:cubicBezTo>
                    <a:pt x="41" y="333"/>
                    <a:pt x="41" y="332"/>
                    <a:pt x="40" y="330"/>
                  </a:cubicBezTo>
                  <a:cubicBezTo>
                    <a:pt x="39" y="330"/>
                    <a:pt x="39" y="330"/>
                    <a:pt x="39" y="330"/>
                  </a:cubicBezTo>
                  <a:cubicBezTo>
                    <a:pt x="36" y="331"/>
                    <a:pt x="36" y="333"/>
                    <a:pt x="36" y="334"/>
                  </a:cubicBezTo>
                  <a:cubicBezTo>
                    <a:pt x="36" y="336"/>
                    <a:pt x="35" y="337"/>
                    <a:pt x="34" y="338"/>
                  </a:cubicBezTo>
                  <a:cubicBezTo>
                    <a:pt x="33" y="339"/>
                    <a:pt x="32" y="339"/>
                    <a:pt x="30" y="339"/>
                  </a:cubicBezTo>
                  <a:cubicBezTo>
                    <a:pt x="28" y="338"/>
                    <a:pt x="27" y="336"/>
                    <a:pt x="26" y="334"/>
                  </a:cubicBezTo>
                  <a:cubicBezTo>
                    <a:pt x="25" y="333"/>
                    <a:pt x="25" y="333"/>
                    <a:pt x="24" y="332"/>
                  </a:cubicBezTo>
                  <a:cubicBezTo>
                    <a:pt x="19" y="330"/>
                    <a:pt x="14" y="334"/>
                    <a:pt x="12" y="336"/>
                  </a:cubicBezTo>
                  <a:cubicBezTo>
                    <a:pt x="11" y="337"/>
                    <a:pt x="11" y="337"/>
                    <a:pt x="11" y="337"/>
                  </a:cubicBezTo>
                  <a:cubicBezTo>
                    <a:pt x="11" y="337"/>
                    <a:pt x="12" y="337"/>
                    <a:pt x="12" y="337"/>
                  </a:cubicBezTo>
                  <a:cubicBezTo>
                    <a:pt x="12" y="338"/>
                    <a:pt x="12" y="338"/>
                    <a:pt x="12" y="338"/>
                  </a:cubicBezTo>
                  <a:cubicBezTo>
                    <a:pt x="13" y="338"/>
                    <a:pt x="13" y="338"/>
                    <a:pt x="13" y="338"/>
                  </a:cubicBezTo>
                  <a:cubicBezTo>
                    <a:pt x="18" y="338"/>
                    <a:pt x="18" y="338"/>
                    <a:pt x="18" y="338"/>
                  </a:cubicBezTo>
                  <a:cubicBezTo>
                    <a:pt x="14" y="340"/>
                    <a:pt x="14" y="340"/>
                    <a:pt x="14" y="340"/>
                  </a:cubicBezTo>
                  <a:cubicBezTo>
                    <a:pt x="14" y="340"/>
                    <a:pt x="14" y="340"/>
                    <a:pt x="14" y="341"/>
                  </a:cubicBezTo>
                  <a:cubicBezTo>
                    <a:pt x="14" y="341"/>
                    <a:pt x="14" y="341"/>
                    <a:pt x="14" y="342"/>
                  </a:cubicBezTo>
                  <a:cubicBezTo>
                    <a:pt x="14" y="342"/>
                    <a:pt x="14" y="342"/>
                    <a:pt x="14" y="342"/>
                  </a:cubicBezTo>
                  <a:cubicBezTo>
                    <a:pt x="14" y="343"/>
                    <a:pt x="13" y="343"/>
                    <a:pt x="13" y="343"/>
                  </a:cubicBezTo>
                  <a:cubicBezTo>
                    <a:pt x="12" y="345"/>
                    <a:pt x="10" y="345"/>
                    <a:pt x="8" y="346"/>
                  </a:cubicBezTo>
                  <a:cubicBezTo>
                    <a:pt x="7" y="346"/>
                    <a:pt x="7" y="347"/>
                    <a:pt x="6" y="347"/>
                  </a:cubicBezTo>
                  <a:cubicBezTo>
                    <a:pt x="6" y="347"/>
                    <a:pt x="6" y="347"/>
                    <a:pt x="6" y="347"/>
                  </a:cubicBezTo>
                  <a:cubicBezTo>
                    <a:pt x="6" y="347"/>
                    <a:pt x="6" y="347"/>
                    <a:pt x="6" y="347"/>
                  </a:cubicBezTo>
                  <a:cubicBezTo>
                    <a:pt x="6" y="347"/>
                    <a:pt x="6" y="347"/>
                    <a:pt x="6" y="347"/>
                  </a:cubicBezTo>
                  <a:cubicBezTo>
                    <a:pt x="6" y="347"/>
                    <a:pt x="6" y="347"/>
                    <a:pt x="6" y="347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46"/>
                    <a:pt x="12" y="345"/>
                    <a:pt x="15" y="346"/>
                  </a:cubicBezTo>
                  <a:cubicBezTo>
                    <a:pt x="16" y="346"/>
                    <a:pt x="18" y="348"/>
                    <a:pt x="18" y="350"/>
                  </a:cubicBezTo>
                  <a:cubicBezTo>
                    <a:pt x="18" y="352"/>
                    <a:pt x="18" y="352"/>
                    <a:pt x="18" y="352"/>
                  </a:cubicBezTo>
                  <a:cubicBezTo>
                    <a:pt x="16" y="353"/>
                    <a:pt x="16" y="353"/>
                    <a:pt x="16" y="353"/>
                  </a:cubicBezTo>
                  <a:cubicBezTo>
                    <a:pt x="15" y="354"/>
                    <a:pt x="14" y="354"/>
                    <a:pt x="13" y="354"/>
                  </a:cubicBezTo>
                  <a:cubicBezTo>
                    <a:pt x="12" y="355"/>
                    <a:pt x="11" y="355"/>
                    <a:pt x="10" y="356"/>
                  </a:cubicBezTo>
                  <a:cubicBezTo>
                    <a:pt x="10" y="357"/>
                    <a:pt x="11" y="358"/>
                    <a:pt x="12" y="358"/>
                  </a:cubicBezTo>
                  <a:cubicBezTo>
                    <a:pt x="19" y="351"/>
                    <a:pt x="19" y="351"/>
                    <a:pt x="19" y="351"/>
                  </a:cubicBezTo>
                  <a:cubicBezTo>
                    <a:pt x="17" y="362"/>
                    <a:pt x="17" y="362"/>
                    <a:pt x="17" y="362"/>
                  </a:cubicBezTo>
                  <a:cubicBezTo>
                    <a:pt x="17" y="362"/>
                    <a:pt x="17" y="363"/>
                    <a:pt x="16" y="364"/>
                  </a:cubicBezTo>
                  <a:cubicBezTo>
                    <a:pt x="17" y="364"/>
                    <a:pt x="17" y="365"/>
                    <a:pt x="17" y="365"/>
                  </a:cubicBezTo>
                  <a:cubicBezTo>
                    <a:pt x="19" y="367"/>
                    <a:pt x="17" y="370"/>
                    <a:pt x="14" y="374"/>
                  </a:cubicBezTo>
                  <a:cubicBezTo>
                    <a:pt x="13" y="375"/>
                    <a:pt x="12" y="376"/>
                    <a:pt x="12" y="377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3" y="378"/>
                    <a:pt x="13" y="378"/>
                    <a:pt x="13" y="378"/>
                  </a:cubicBezTo>
                  <a:cubicBezTo>
                    <a:pt x="13" y="378"/>
                    <a:pt x="13" y="377"/>
                    <a:pt x="13" y="376"/>
                  </a:cubicBezTo>
                  <a:cubicBezTo>
                    <a:pt x="14" y="375"/>
                    <a:pt x="14" y="375"/>
                    <a:pt x="14" y="375"/>
                  </a:cubicBezTo>
                  <a:cubicBezTo>
                    <a:pt x="15" y="373"/>
                    <a:pt x="17" y="372"/>
                    <a:pt x="19" y="370"/>
                  </a:cubicBezTo>
                  <a:cubicBezTo>
                    <a:pt x="19" y="370"/>
                    <a:pt x="21" y="369"/>
                    <a:pt x="24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7" y="377"/>
                    <a:pt x="31" y="378"/>
                    <a:pt x="30" y="382"/>
                  </a:cubicBezTo>
                  <a:cubicBezTo>
                    <a:pt x="29" y="385"/>
                    <a:pt x="26" y="385"/>
                    <a:pt x="24" y="386"/>
                  </a:cubicBezTo>
                  <a:cubicBezTo>
                    <a:pt x="22" y="386"/>
                    <a:pt x="22" y="386"/>
                    <a:pt x="22" y="386"/>
                  </a:cubicBezTo>
                  <a:cubicBezTo>
                    <a:pt x="22" y="386"/>
                    <a:pt x="22" y="386"/>
                    <a:pt x="21" y="387"/>
                  </a:cubicBezTo>
                  <a:cubicBezTo>
                    <a:pt x="22" y="389"/>
                    <a:pt x="22" y="391"/>
                    <a:pt x="20" y="392"/>
                  </a:cubicBezTo>
                  <a:cubicBezTo>
                    <a:pt x="19" y="392"/>
                    <a:pt x="17" y="393"/>
                    <a:pt x="16" y="392"/>
                  </a:cubicBezTo>
                  <a:cubicBezTo>
                    <a:pt x="16" y="393"/>
                    <a:pt x="15" y="393"/>
                    <a:pt x="15" y="394"/>
                  </a:cubicBezTo>
                  <a:cubicBezTo>
                    <a:pt x="16" y="394"/>
                    <a:pt x="16" y="395"/>
                    <a:pt x="17" y="395"/>
                  </a:cubicBezTo>
                  <a:cubicBezTo>
                    <a:pt x="19" y="392"/>
                    <a:pt x="23" y="391"/>
                    <a:pt x="27" y="392"/>
                  </a:cubicBezTo>
                  <a:cubicBezTo>
                    <a:pt x="29" y="392"/>
                    <a:pt x="29" y="392"/>
                    <a:pt x="29" y="392"/>
                  </a:cubicBezTo>
                  <a:cubicBezTo>
                    <a:pt x="30" y="394"/>
                    <a:pt x="30" y="394"/>
                    <a:pt x="30" y="394"/>
                  </a:cubicBezTo>
                  <a:cubicBezTo>
                    <a:pt x="30" y="397"/>
                    <a:pt x="30" y="397"/>
                    <a:pt x="20" y="401"/>
                  </a:cubicBezTo>
                  <a:cubicBezTo>
                    <a:pt x="18" y="402"/>
                    <a:pt x="18" y="402"/>
                    <a:pt x="18" y="402"/>
                  </a:cubicBezTo>
                  <a:cubicBezTo>
                    <a:pt x="19" y="403"/>
                    <a:pt x="19" y="403"/>
                    <a:pt x="19" y="404"/>
                  </a:cubicBezTo>
                  <a:cubicBezTo>
                    <a:pt x="19" y="405"/>
                    <a:pt x="18" y="406"/>
                    <a:pt x="17" y="407"/>
                  </a:cubicBezTo>
                  <a:cubicBezTo>
                    <a:pt x="21" y="407"/>
                    <a:pt x="24" y="409"/>
                    <a:pt x="25" y="412"/>
                  </a:cubicBezTo>
                  <a:cubicBezTo>
                    <a:pt x="26" y="415"/>
                    <a:pt x="24" y="418"/>
                    <a:pt x="21" y="419"/>
                  </a:cubicBezTo>
                  <a:cubicBezTo>
                    <a:pt x="22" y="419"/>
                    <a:pt x="24" y="418"/>
                    <a:pt x="25" y="418"/>
                  </a:cubicBezTo>
                  <a:cubicBezTo>
                    <a:pt x="28" y="417"/>
                    <a:pt x="31" y="417"/>
                    <a:pt x="33" y="419"/>
                  </a:cubicBezTo>
                  <a:cubicBezTo>
                    <a:pt x="33" y="420"/>
                    <a:pt x="34" y="422"/>
                    <a:pt x="33" y="423"/>
                  </a:cubicBezTo>
                  <a:cubicBezTo>
                    <a:pt x="32" y="426"/>
                    <a:pt x="29" y="427"/>
                    <a:pt x="26" y="427"/>
                  </a:cubicBezTo>
                  <a:cubicBezTo>
                    <a:pt x="25" y="427"/>
                    <a:pt x="24" y="427"/>
                    <a:pt x="24" y="428"/>
                  </a:cubicBezTo>
                  <a:cubicBezTo>
                    <a:pt x="23" y="428"/>
                    <a:pt x="23" y="428"/>
                    <a:pt x="23" y="428"/>
                  </a:cubicBezTo>
                  <a:cubicBezTo>
                    <a:pt x="23" y="428"/>
                    <a:pt x="23" y="428"/>
                    <a:pt x="23" y="429"/>
                  </a:cubicBezTo>
                  <a:cubicBezTo>
                    <a:pt x="24" y="430"/>
                    <a:pt x="24" y="430"/>
                    <a:pt x="24" y="430"/>
                  </a:cubicBezTo>
                  <a:cubicBezTo>
                    <a:pt x="24" y="431"/>
                    <a:pt x="24" y="431"/>
                    <a:pt x="24" y="431"/>
                  </a:cubicBezTo>
                  <a:cubicBezTo>
                    <a:pt x="24" y="431"/>
                    <a:pt x="24" y="431"/>
                    <a:pt x="24" y="431"/>
                  </a:cubicBezTo>
                  <a:cubicBezTo>
                    <a:pt x="23" y="431"/>
                    <a:pt x="23" y="431"/>
                    <a:pt x="23" y="431"/>
                  </a:cubicBezTo>
                  <a:cubicBezTo>
                    <a:pt x="23" y="432"/>
                    <a:pt x="23" y="432"/>
                    <a:pt x="23" y="432"/>
                  </a:cubicBezTo>
                  <a:cubicBezTo>
                    <a:pt x="21" y="433"/>
                    <a:pt x="19" y="434"/>
                    <a:pt x="17" y="435"/>
                  </a:cubicBezTo>
                  <a:cubicBezTo>
                    <a:pt x="17" y="435"/>
                    <a:pt x="17" y="435"/>
                    <a:pt x="17" y="435"/>
                  </a:cubicBezTo>
                  <a:cubicBezTo>
                    <a:pt x="17" y="435"/>
                    <a:pt x="17" y="435"/>
                    <a:pt x="17" y="436"/>
                  </a:cubicBezTo>
                  <a:cubicBezTo>
                    <a:pt x="17" y="437"/>
                    <a:pt x="18" y="438"/>
                    <a:pt x="18" y="439"/>
                  </a:cubicBezTo>
                  <a:cubicBezTo>
                    <a:pt x="19" y="440"/>
                    <a:pt x="19" y="440"/>
                    <a:pt x="19" y="440"/>
                  </a:cubicBezTo>
                  <a:cubicBezTo>
                    <a:pt x="14" y="443"/>
                    <a:pt x="14" y="443"/>
                    <a:pt x="14" y="443"/>
                  </a:cubicBezTo>
                  <a:cubicBezTo>
                    <a:pt x="14" y="443"/>
                    <a:pt x="14" y="443"/>
                    <a:pt x="14" y="443"/>
                  </a:cubicBezTo>
                  <a:cubicBezTo>
                    <a:pt x="14" y="443"/>
                    <a:pt x="14" y="443"/>
                    <a:pt x="14" y="443"/>
                  </a:cubicBezTo>
                  <a:cubicBezTo>
                    <a:pt x="13" y="444"/>
                    <a:pt x="12" y="446"/>
                    <a:pt x="10" y="447"/>
                  </a:cubicBezTo>
                  <a:cubicBezTo>
                    <a:pt x="9" y="447"/>
                    <a:pt x="8" y="447"/>
                    <a:pt x="7" y="446"/>
                  </a:cubicBezTo>
                  <a:cubicBezTo>
                    <a:pt x="7" y="446"/>
                    <a:pt x="7" y="446"/>
                    <a:pt x="7" y="446"/>
                  </a:cubicBezTo>
                  <a:cubicBezTo>
                    <a:pt x="6" y="447"/>
                    <a:pt x="6" y="447"/>
                    <a:pt x="6" y="448"/>
                  </a:cubicBezTo>
                  <a:cubicBezTo>
                    <a:pt x="5" y="448"/>
                    <a:pt x="5" y="449"/>
                    <a:pt x="5" y="449"/>
                  </a:cubicBezTo>
                  <a:cubicBezTo>
                    <a:pt x="6" y="453"/>
                    <a:pt x="7" y="457"/>
                    <a:pt x="10" y="461"/>
                  </a:cubicBezTo>
                  <a:cubicBezTo>
                    <a:pt x="11" y="461"/>
                    <a:pt x="11" y="461"/>
                    <a:pt x="11" y="461"/>
                  </a:cubicBezTo>
                  <a:cubicBezTo>
                    <a:pt x="13" y="461"/>
                    <a:pt x="14" y="461"/>
                    <a:pt x="16" y="462"/>
                  </a:cubicBezTo>
                  <a:cubicBezTo>
                    <a:pt x="17" y="464"/>
                    <a:pt x="18" y="465"/>
                    <a:pt x="19" y="466"/>
                  </a:cubicBezTo>
                  <a:cubicBezTo>
                    <a:pt x="21" y="469"/>
                    <a:pt x="22" y="471"/>
                    <a:pt x="25" y="472"/>
                  </a:cubicBezTo>
                  <a:cubicBezTo>
                    <a:pt x="26" y="473"/>
                    <a:pt x="26" y="473"/>
                    <a:pt x="26" y="473"/>
                  </a:cubicBezTo>
                  <a:cubicBezTo>
                    <a:pt x="27" y="474"/>
                    <a:pt x="28" y="474"/>
                    <a:pt x="29" y="474"/>
                  </a:cubicBezTo>
                  <a:cubicBezTo>
                    <a:pt x="29" y="474"/>
                    <a:pt x="29" y="474"/>
                    <a:pt x="29" y="474"/>
                  </a:cubicBezTo>
                  <a:cubicBezTo>
                    <a:pt x="30" y="472"/>
                    <a:pt x="31" y="471"/>
                    <a:pt x="33" y="470"/>
                  </a:cubicBezTo>
                  <a:cubicBezTo>
                    <a:pt x="35" y="470"/>
                    <a:pt x="37" y="470"/>
                    <a:pt x="39" y="472"/>
                  </a:cubicBezTo>
                  <a:cubicBezTo>
                    <a:pt x="40" y="473"/>
                    <a:pt x="41" y="475"/>
                    <a:pt x="41" y="477"/>
                  </a:cubicBezTo>
                  <a:cubicBezTo>
                    <a:pt x="39" y="479"/>
                    <a:pt x="37" y="481"/>
                    <a:pt x="35" y="482"/>
                  </a:cubicBezTo>
                  <a:cubicBezTo>
                    <a:pt x="34" y="482"/>
                    <a:pt x="33" y="483"/>
                    <a:pt x="32" y="484"/>
                  </a:cubicBezTo>
                  <a:cubicBezTo>
                    <a:pt x="34" y="484"/>
                    <a:pt x="34" y="484"/>
                    <a:pt x="34" y="484"/>
                  </a:cubicBezTo>
                  <a:cubicBezTo>
                    <a:pt x="34" y="484"/>
                    <a:pt x="34" y="484"/>
                    <a:pt x="34" y="484"/>
                  </a:cubicBezTo>
                  <a:cubicBezTo>
                    <a:pt x="35" y="484"/>
                    <a:pt x="35" y="485"/>
                    <a:pt x="36" y="485"/>
                  </a:cubicBezTo>
                  <a:cubicBezTo>
                    <a:pt x="36" y="485"/>
                    <a:pt x="36" y="485"/>
                    <a:pt x="36" y="485"/>
                  </a:cubicBezTo>
                  <a:cubicBezTo>
                    <a:pt x="36" y="485"/>
                    <a:pt x="37" y="485"/>
                    <a:pt x="37" y="485"/>
                  </a:cubicBezTo>
                  <a:cubicBezTo>
                    <a:pt x="38" y="485"/>
                    <a:pt x="38" y="485"/>
                    <a:pt x="39" y="485"/>
                  </a:cubicBezTo>
                  <a:cubicBezTo>
                    <a:pt x="39" y="485"/>
                    <a:pt x="40" y="484"/>
                    <a:pt x="40" y="484"/>
                  </a:cubicBezTo>
                  <a:cubicBezTo>
                    <a:pt x="41" y="482"/>
                    <a:pt x="43" y="481"/>
                    <a:pt x="45" y="481"/>
                  </a:cubicBezTo>
                  <a:cubicBezTo>
                    <a:pt x="45" y="481"/>
                    <a:pt x="45" y="481"/>
                    <a:pt x="45" y="481"/>
                  </a:cubicBezTo>
                  <a:cubicBezTo>
                    <a:pt x="46" y="481"/>
                    <a:pt x="47" y="482"/>
                    <a:pt x="48" y="483"/>
                  </a:cubicBezTo>
                  <a:cubicBezTo>
                    <a:pt x="48" y="484"/>
                    <a:pt x="48" y="484"/>
                    <a:pt x="48" y="484"/>
                  </a:cubicBezTo>
                  <a:cubicBezTo>
                    <a:pt x="48" y="484"/>
                    <a:pt x="48" y="485"/>
                    <a:pt x="48" y="485"/>
                  </a:cubicBezTo>
                  <a:cubicBezTo>
                    <a:pt x="50" y="485"/>
                    <a:pt x="53" y="486"/>
                    <a:pt x="54" y="487"/>
                  </a:cubicBezTo>
                  <a:cubicBezTo>
                    <a:pt x="55" y="487"/>
                    <a:pt x="55" y="487"/>
                    <a:pt x="55" y="487"/>
                  </a:cubicBezTo>
                  <a:cubicBezTo>
                    <a:pt x="55" y="487"/>
                    <a:pt x="55" y="487"/>
                    <a:pt x="55" y="486"/>
                  </a:cubicBezTo>
                  <a:cubicBezTo>
                    <a:pt x="56" y="486"/>
                    <a:pt x="57" y="485"/>
                    <a:pt x="58" y="485"/>
                  </a:cubicBezTo>
                  <a:cubicBezTo>
                    <a:pt x="59" y="484"/>
                    <a:pt x="61" y="484"/>
                    <a:pt x="62" y="485"/>
                  </a:cubicBezTo>
                  <a:cubicBezTo>
                    <a:pt x="63" y="485"/>
                    <a:pt x="63" y="485"/>
                    <a:pt x="63" y="485"/>
                  </a:cubicBezTo>
                  <a:cubicBezTo>
                    <a:pt x="63" y="485"/>
                    <a:pt x="63" y="484"/>
                    <a:pt x="63" y="484"/>
                  </a:cubicBezTo>
                  <a:cubicBezTo>
                    <a:pt x="63" y="482"/>
                    <a:pt x="64" y="478"/>
                    <a:pt x="67" y="477"/>
                  </a:cubicBezTo>
                  <a:cubicBezTo>
                    <a:pt x="71" y="476"/>
                    <a:pt x="73" y="479"/>
                    <a:pt x="74" y="481"/>
                  </a:cubicBezTo>
                  <a:cubicBezTo>
                    <a:pt x="74" y="481"/>
                    <a:pt x="74" y="481"/>
                    <a:pt x="74" y="481"/>
                  </a:cubicBezTo>
                  <a:cubicBezTo>
                    <a:pt x="74" y="479"/>
                    <a:pt x="75" y="477"/>
                    <a:pt x="77" y="476"/>
                  </a:cubicBezTo>
                  <a:cubicBezTo>
                    <a:pt x="78" y="475"/>
                    <a:pt x="79" y="474"/>
                    <a:pt x="81" y="475"/>
                  </a:cubicBezTo>
                  <a:cubicBezTo>
                    <a:pt x="83" y="472"/>
                    <a:pt x="88" y="466"/>
                    <a:pt x="91" y="463"/>
                  </a:cubicBezTo>
                  <a:cubicBezTo>
                    <a:pt x="90" y="463"/>
                    <a:pt x="90" y="462"/>
                    <a:pt x="90" y="462"/>
                  </a:cubicBezTo>
                  <a:cubicBezTo>
                    <a:pt x="90" y="461"/>
                    <a:pt x="90" y="461"/>
                    <a:pt x="90" y="460"/>
                  </a:cubicBezTo>
                  <a:cubicBezTo>
                    <a:pt x="91" y="457"/>
                    <a:pt x="93" y="456"/>
                    <a:pt x="94" y="456"/>
                  </a:cubicBezTo>
                  <a:cubicBezTo>
                    <a:pt x="94" y="456"/>
                    <a:pt x="94" y="456"/>
                    <a:pt x="94" y="456"/>
                  </a:cubicBezTo>
                  <a:cubicBezTo>
                    <a:pt x="94" y="456"/>
                    <a:pt x="94" y="456"/>
                    <a:pt x="94" y="456"/>
                  </a:cubicBezTo>
                  <a:cubicBezTo>
                    <a:pt x="94" y="455"/>
                    <a:pt x="94" y="455"/>
                    <a:pt x="94" y="455"/>
                  </a:cubicBezTo>
                  <a:cubicBezTo>
                    <a:pt x="94" y="455"/>
                    <a:pt x="94" y="455"/>
                    <a:pt x="94" y="455"/>
                  </a:cubicBezTo>
                  <a:cubicBezTo>
                    <a:pt x="94" y="455"/>
                    <a:pt x="94" y="455"/>
                    <a:pt x="94" y="455"/>
                  </a:cubicBezTo>
                  <a:cubicBezTo>
                    <a:pt x="94" y="455"/>
                    <a:pt x="94" y="454"/>
                    <a:pt x="94" y="454"/>
                  </a:cubicBezTo>
                  <a:cubicBezTo>
                    <a:pt x="94" y="454"/>
                    <a:pt x="94" y="454"/>
                    <a:pt x="94" y="454"/>
                  </a:cubicBezTo>
                  <a:cubicBezTo>
                    <a:pt x="94" y="453"/>
                    <a:pt x="94" y="453"/>
                    <a:pt x="95" y="452"/>
                  </a:cubicBezTo>
                  <a:cubicBezTo>
                    <a:pt x="96" y="451"/>
                    <a:pt x="99" y="450"/>
                    <a:pt x="101" y="450"/>
                  </a:cubicBezTo>
                  <a:cubicBezTo>
                    <a:pt x="100" y="449"/>
                    <a:pt x="100" y="448"/>
                    <a:pt x="100" y="447"/>
                  </a:cubicBezTo>
                  <a:cubicBezTo>
                    <a:pt x="102" y="443"/>
                    <a:pt x="106" y="442"/>
                    <a:pt x="109" y="441"/>
                  </a:cubicBezTo>
                  <a:cubicBezTo>
                    <a:pt x="107" y="439"/>
                    <a:pt x="106" y="436"/>
                    <a:pt x="107" y="434"/>
                  </a:cubicBezTo>
                  <a:cubicBezTo>
                    <a:pt x="107" y="432"/>
                    <a:pt x="109" y="431"/>
                    <a:pt x="110" y="431"/>
                  </a:cubicBezTo>
                  <a:cubicBezTo>
                    <a:pt x="112" y="431"/>
                    <a:pt x="114" y="433"/>
                    <a:pt x="116" y="434"/>
                  </a:cubicBezTo>
                  <a:cubicBezTo>
                    <a:pt x="117" y="435"/>
                    <a:pt x="117" y="435"/>
                    <a:pt x="117" y="435"/>
                  </a:cubicBezTo>
                  <a:cubicBezTo>
                    <a:pt x="118" y="431"/>
                    <a:pt x="118" y="431"/>
                    <a:pt x="118" y="431"/>
                  </a:cubicBezTo>
                  <a:cubicBezTo>
                    <a:pt x="118" y="435"/>
                    <a:pt x="118" y="435"/>
                    <a:pt x="118" y="435"/>
                  </a:cubicBezTo>
                  <a:cubicBezTo>
                    <a:pt x="118" y="436"/>
                    <a:pt x="119" y="436"/>
                    <a:pt x="119" y="436"/>
                  </a:cubicBezTo>
                  <a:cubicBezTo>
                    <a:pt x="119" y="436"/>
                    <a:pt x="119" y="436"/>
                    <a:pt x="119" y="436"/>
                  </a:cubicBezTo>
                  <a:cubicBezTo>
                    <a:pt x="119" y="437"/>
                    <a:pt x="119" y="437"/>
                    <a:pt x="119" y="437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20" y="438"/>
                    <a:pt x="120" y="438"/>
                  </a:cubicBezTo>
                  <a:cubicBezTo>
                    <a:pt x="120" y="439"/>
                    <a:pt x="120" y="439"/>
                    <a:pt x="120" y="439"/>
                  </a:cubicBezTo>
                  <a:cubicBezTo>
                    <a:pt x="120" y="439"/>
                    <a:pt x="120" y="440"/>
                    <a:pt x="120" y="440"/>
                  </a:cubicBezTo>
                  <a:cubicBezTo>
                    <a:pt x="121" y="440"/>
                    <a:pt x="122" y="440"/>
                    <a:pt x="123" y="440"/>
                  </a:cubicBezTo>
                  <a:cubicBezTo>
                    <a:pt x="122" y="437"/>
                    <a:pt x="123" y="433"/>
                    <a:pt x="126" y="432"/>
                  </a:cubicBezTo>
                  <a:cubicBezTo>
                    <a:pt x="127" y="431"/>
                    <a:pt x="127" y="431"/>
                    <a:pt x="127" y="431"/>
                  </a:cubicBezTo>
                  <a:cubicBezTo>
                    <a:pt x="127" y="429"/>
                    <a:pt x="127" y="427"/>
                    <a:pt x="128" y="425"/>
                  </a:cubicBezTo>
                  <a:cubicBezTo>
                    <a:pt x="129" y="425"/>
                    <a:pt x="129" y="425"/>
                    <a:pt x="129" y="425"/>
                  </a:cubicBezTo>
                  <a:cubicBezTo>
                    <a:pt x="129" y="424"/>
                    <a:pt x="130" y="424"/>
                    <a:pt x="131" y="424"/>
                  </a:cubicBezTo>
                  <a:cubicBezTo>
                    <a:pt x="130" y="422"/>
                    <a:pt x="129" y="420"/>
                    <a:pt x="128" y="419"/>
                  </a:cubicBezTo>
                  <a:cubicBezTo>
                    <a:pt x="128" y="417"/>
                    <a:pt x="128" y="415"/>
                    <a:pt x="128" y="413"/>
                  </a:cubicBezTo>
                  <a:cubicBezTo>
                    <a:pt x="129" y="412"/>
                    <a:pt x="129" y="412"/>
                    <a:pt x="129" y="411"/>
                  </a:cubicBezTo>
                  <a:cubicBezTo>
                    <a:pt x="128" y="411"/>
                    <a:pt x="128" y="410"/>
                    <a:pt x="127" y="410"/>
                  </a:cubicBezTo>
                  <a:cubicBezTo>
                    <a:pt x="125" y="408"/>
                    <a:pt x="124" y="405"/>
                    <a:pt x="124" y="402"/>
                  </a:cubicBezTo>
                  <a:cubicBezTo>
                    <a:pt x="124" y="401"/>
                    <a:pt x="126" y="399"/>
                    <a:pt x="127" y="399"/>
                  </a:cubicBezTo>
                  <a:cubicBezTo>
                    <a:pt x="128" y="399"/>
                    <a:pt x="129" y="399"/>
                    <a:pt x="130" y="400"/>
                  </a:cubicBezTo>
                  <a:cubicBezTo>
                    <a:pt x="130" y="398"/>
                    <a:pt x="130" y="396"/>
                    <a:pt x="131" y="394"/>
                  </a:cubicBezTo>
                  <a:cubicBezTo>
                    <a:pt x="132" y="393"/>
                    <a:pt x="134" y="392"/>
                    <a:pt x="136" y="392"/>
                  </a:cubicBezTo>
                  <a:cubicBezTo>
                    <a:pt x="138" y="392"/>
                    <a:pt x="139" y="393"/>
                    <a:pt x="140" y="394"/>
                  </a:cubicBezTo>
                  <a:cubicBezTo>
                    <a:pt x="141" y="396"/>
                    <a:pt x="141" y="398"/>
                    <a:pt x="140" y="400"/>
                  </a:cubicBezTo>
                  <a:cubicBezTo>
                    <a:pt x="139" y="401"/>
                    <a:pt x="139" y="401"/>
                    <a:pt x="139" y="402"/>
                  </a:cubicBezTo>
                  <a:cubicBezTo>
                    <a:pt x="139" y="404"/>
                    <a:pt x="140" y="406"/>
                    <a:pt x="140" y="407"/>
                  </a:cubicBezTo>
                  <a:cubicBezTo>
                    <a:pt x="141" y="409"/>
                    <a:pt x="141" y="411"/>
                    <a:pt x="142" y="413"/>
                  </a:cubicBezTo>
                  <a:cubicBezTo>
                    <a:pt x="142" y="414"/>
                    <a:pt x="142" y="415"/>
                    <a:pt x="142" y="416"/>
                  </a:cubicBezTo>
                  <a:cubicBezTo>
                    <a:pt x="142" y="420"/>
                    <a:pt x="142" y="420"/>
                    <a:pt x="142" y="420"/>
                  </a:cubicBezTo>
                  <a:cubicBezTo>
                    <a:pt x="142" y="420"/>
                    <a:pt x="143" y="420"/>
                    <a:pt x="143" y="420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45" y="419"/>
                    <a:pt x="145" y="419"/>
                    <a:pt x="145" y="419"/>
                  </a:cubicBezTo>
                  <a:cubicBezTo>
                    <a:pt x="144" y="421"/>
                    <a:pt x="144" y="421"/>
                    <a:pt x="144" y="421"/>
                  </a:cubicBezTo>
                  <a:cubicBezTo>
                    <a:pt x="144" y="421"/>
                    <a:pt x="144" y="421"/>
                    <a:pt x="144" y="421"/>
                  </a:cubicBezTo>
                  <a:cubicBezTo>
                    <a:pt x="144" y="421"/>
                    <a:pt x="144" y="421"/>
                    <a:pt x="145" y="422"/>
                  </a:cubicBezTo>
                  <a:cubicBezTo>
                    <a:pt x="145" y="422"/>
                    <a:pt x="145" y="422"/>
                    <a:pt x="145" y="422"/>
                  </a:cubicBezTo>
                  <a:cubicBezTo>
                    <a:pt x="145" y="423"/>
                    <a:pt x="145" y="423"/>
                    <a:pt x="145" y="424"/>
                  </a:cubicBezTo>
                  <a:cubicBezTo>
                    <a:pt x="145" y="425"/>
                    <a:pt x="145" y="426"/>
                    <a:pt x="144" y="427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47" y="430"/>
                    <a:pt x="148" y="430"/>
                    <a:pt x="148" y="430"/>
                  </a:cubicBezTo>
                  <a:cubicBezTo>
                    <a:pt x="148" y="430"/>
                    <a:pt x="149" y="430"/>
                    <a:pt x="149" y="429"/>
                  </a:cubicBezTo>
                  <a:cubicBezTo>
                    <a:pt x="150" y="428"/>
                    <a:pt x="152" y="427"/>
                    <a:pt x="154" y="427"/>
                  </a:cubicBezTo>
                  <a:cubicBezTo>
                    <a:pt x="156" y="427"/>
                    <a:pt x="158" y="430"/>
                    <a:pt x="160" y="433"/>
                  </a:cubicBezTo>
                  <a:cubicBezTo>
                    <a:pt x="161" y="434"/>
                    <a:pt x="162" y="435"/>
                    <a:pt x="163" y="437"/>
                  </a:cubicBezTo>
                  <a:cubicBezTo>
                    <a:pt x="163" y="437"/>
                    <a:pt x="163" y="438"/>
                    <a:pt x="163" y="438"/>
                  </a:cubicBezTo>
                  <a:cubicBezTo>
                    <a:pt x="163" y="439"/>
                    <a:pt x="163" y="439"/>
                    <a:pt x="163" y="440"/>
                  </a:cubicBezTo>
                  <a:cubicBezTo>
                    <a:pt x="163" y="440"/>
                    <a:pt x="163" y="441"/>
                    <a:pt x="163" y="442"/>
                  </a:cubicBezTo>
                  <a:cubicBezTo>
                    <a:pt x="165" y="439"/>
                    <a:pt x="166" y="435"/>
                    <a:pt x="165" y="431"/>
                  </a:cubicBezTo>
                  <a:cubicBezTo>
                    <a:pt x="165" y="430"/>
                    <a:pt x="165" y="428"/>
                    <a:pt x="165" y="426"/>
                  </a:cubicBezTo>
                  <a:cubicBezTo>
                    <a:pt x="164" y="424"/>
                    <a:pt x="164" y="422"/>
                    <a:pt x="163" y="421"/>
                  </a:cubicBezTo>
                  <a:cubicBezTo>
                    <a:pt x="163" y="419"/>
                    <a:pt x="163" y="418"/>
                    <a:pt x="162" y="417"/>
                  </a:cubicBezTo>
                  <a:cubicBezTo>
                    <a:pt x="162" y="415"/>
                    <a:pt x="162" y="413"/>
                    <a:pt x="162" y="411"/>
                  </a:cubicBezTo>
                  <a:cubicBezTo>
                    <a:pt x="162" y="410"/>
                    <a:pt x="162" y="409"/>
                    <a:pt x="162" y="408"/>
                  </a:cubicBezTo>
                  <a:cubicBezTo>
                    <a:pt x="163" y="406"/>
                    <a:pt x="165" y="404"/>
                    <a:pt x="167" y="403"/>
                  </a:cubicBezTo>
                  <a:cubicBezTo>
                    <a:pt x="167" y="403"/>
                    <a:pt x="168" y="403"/>
                    <a:pt x="168" y="402"/>
                  </a:cubicBezTo>
                  <a:cubicBezTo>
                    <a:pt x="168" y="402"/>
                    <a:pt x="168" y="402"/>
                    <a:pt x="167" y="400"/>
                  </a:cubicBezTo>
                  <a:cubicBezTo>
                    <a:pt x="167" y="400"/>
                    <a:pt x="167" y="400"/>
                    <a:pt x="167" y="400"/>
                  </a:cubicBezTo>
                  <a:cubicBezTo>
                    <a:pt x="166" y="399"/>
                    <a:pt x="165" y="397"/>
                    <a:pt x="166" y="395"/>
                  </a:cubicBezTo>
                  <a:cubicBezTo>
                    <a:pt x="167" y="393"/>
                    <a:pt x="169" y="392"/>
                    <a:pt x="172" y="391"/>
                  </a:cubicBezTo>
                  <a:cubicBezTo>
                    <a:pt x="176" y="389"/>
                    <a:pt x="180" y="387"/>
                    <a:pt x="182" y="383"/>
                  </a:cubicBezTo>
                  <a:cubicBezTo>
                    <a:pt x="182" y="372"/>
                    <a:pt x="182" y="372"/>
                    <a:pt x="182" y="372"/>
                  </a:cubicBezTo>
                  <a:cubicBezTo>
                    <a:pt x="182" y="372"/>
                    <a:pt x="182" y="372"/>
                    <a:pt x="182" y="372"/>
                  </a:cubicBezTo>
                  <a:cubicBezTo>
                    <a:pt x="184" y="360"/>
                    <a:pt x="182" y="357"/>
                    <a:pt x="180" y="352"/>
                  </a:cubicBezTo>
                  <a:cubicBezTo>
                    <a:pt x="177" y="348"/>
                    <a:pt x="175" y="343"/>
                    <a:pt x="174" y="338"/>
                  </a:cubicBezTo>
                  <a:cubicBezTo>
                    <a:pt x="174" y="333"/>
                    <a:pt x="179" y="332"/>
                    <a:pt x="182" y="331"/>
                  </a:cubicBezTo>
                  <a:cubicBezTo>
                    <a:pt x="183" y="331"/>
                    <a:pt x="184" y="331"/>
                    <a:pt x="185" y="331"/>
                  </a:cubicBezTo>
                  <a:cubicBezTo>
                    <a:pt x="189" y="317"/>
                    <a:pt x="189" y="317"/>
                    <a:pt x="189" y="317"/>
                  </a:cubicBezTo>
                  <a:cubicBezTo>
                    <a:pt x="188" y="314"/>
                    <a:pt x="185" y="312"/>
                    <a:pt x="181" y="310"/>
                  </a:cubicBezTo>
                  <a:cubicBezTo>
                    <a:pt x="177" y="308"/>
                    <a:pt x="172" y="306"/>
                    <a:pt x="170" y="300"/>
                  </a:cubicBezTo>
                  <a:cubicBezTo>
                    <a:pt x="170" y="294"/>
                    <a:pt x="170" y="289"/>
                    <a:pt x="172" y="283"/>
                  </a:cubicBezTo>
                  <a:cubicBezTo>
                    <a:pt x="173" y="280"/>
                    <a:pt x="174" y="276"/>
                    <a:pt x="174" y="271"/>
                  </a:cubicBezTo>
                  <a:cubicBezTo>
                    <a:pt x="173" y="269"/>
                    <a:pt x="172" y="267"/>
                    <a:pt x="171" y="265"/>
                  </a:cubicBezTo>
                  <a:cubicBezTo>
                    <a:pt x="168" y="262"/>
                    <a:pt x="167" y="258"/>
                    <a:pt x="166" y="255"/>
                  </a:cubicBezTo>
                  <a:cubicBezTo>
                    <a:pt x="166" y="253"/>
                    <a:pt x="167" y="251"/>
                    <a:pt x="167" y="249"/>
                  </a:cubicBezTo>
                  <a:cubicBezTo>
                    <a:pt x="168" y="248"/>
                    <a:pt x="168" y="248"/>
                    <a:pt x="168" y="247"/>
                  </a:cubicBezTo>
                  <a:cubicBezTo>
                    <a:pt x="168" y="247"/>
                    <a:pt x="168" y="246"/>
                    <a:pt x="167" y="245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7"/>
                    <a:pt x="165" y="237"/>
                    <a:pt x="165" y="237"/>
                  </a:cubicBezTo>
                  <a:cubicBezTo>
                    <a:pt x="165" y="237"/>
                    <a:pt x="165" y="237"/>
                    <a:pt x="165" y="237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258"/>
            <p:cNvSpPr>
              <a:spLocks/>
            </p:cNvSpPr>
            <p:nvPr/>
          </p:nvSpPr>
          <p:spPr bwMode="auto">
            <a:xfrm>
              <a:off x="-422" y="1305"/>
              <a:ext cx="14" cy="12"/>
            </a:xfrm>
            <a:custGeom>
              <a:avLst/>
              <a:gdLst>
                <a:gd name="T0" fmla="*/ 0 w 7"/>
                <a:gd name="T1" fmla="*/ 6 h 6"/>
                <a:gd name="T2" fmla="*/ 0 w 7"/>
                <a:gd name="T3" fmla="*/ 6 h 6"/>
                <a:gd name="T4" fmla="*/ 6 w 7"/>
                <a:gd name="T5" fmla="*/ 4 h 6"/>
                <a:gd name="T6" fmla="*/ 7 w 7"/>
                <a:gd name="T7" fmla="*/ 4 h 6"/>
                <a:gd name="T8" fmla="*/ 7 w 7"/>
                <a:gd name="T9" fmla="*/ 1 h 6"/>
                <a:gd name="T10" fmla="*/ 7 w 7"/>
                <a:gd name="T11" fmla="*/ 0 h 6"/>
                <a:gd name="T12" fmla="*/ 6 w 7"/>
                <a:gd name="T13" fmla="*/ 1 h 6"/>
                <a:gd name="T14" fmla="*/ 0 w 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4"/>
                    <a:pt x="4" y="3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3" y="2"/>
                    <a:pt x="1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259"/>
            <p:cNvSpPr>
              <a:spLocks/>
            </p:cNvSpPr>
            <p:nvPr/>
          </p:nvSpPr>
          <p:spPr bwMode="auto">
            <a:xfrm>
              <a:off x="-445" y="1352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260"/>
            <p:cNvSpPr>
              <a:spLocks/>
            </p:cNvSpPr>
            <p:nvPr/>
          </p:nvSpPr>
          <p:spPr bwMode="auto">
            <a:xfrm>
              <a:off x="103" y="514"/>
              <a:ext cx="17" cy="23"/>
            </a:xfrm>
            <a:custGeom>
              <a:avLst/>
              <a:gdLst>
                <a:gd name="T0" fmla="*/ 7 w 8"/>
                <a:gd name="T1" fmla="*/ 4 h 11"/>
                <a:gd name="T2" fmla="*/ 8 w 8"/>
                <a:gd name="T3" fmla="*/ 0 h 11"/>
                <a:gd name="T4" fmla="*/ 7 w 8"/>
                <a:gd name="T5" fmla="*/ 1 h 11"/>
                <a:gd name="T6" fmla="*/ 0 w 8"/>
                <a:gd name="T7" fmla="*/ 9 h 11"/>
                <a:gd name="T8" fmla="*/ 2 w 8"/>
                <a:gd name="T9" fmla="*/ 11 h 11"/>
                <a:gd name="T10" fmla="*/ 2 w 8"/>
                <a:gd name="T11" fmla="*/ 11 h 11"/>
                <a:gd name="T12" fmla="*/ 3 w 8"/>
                <a:gd name="T13" fmla="*/ 9 h 11"/>
                <a:gd name="T14" fmla="*/ 4 w 8"/>
                <a:gd name="T15" fmla="*/ 8 h 11"/>
                <a:gd name="T16" fmla="*/ 7 w 8"/>
                <a:gd name="T17" fmla="*/ 8 h 11"/>
                <a:gd name="T18" fmla="*/ 8 w 8"/>
                <a:gd name="T19" fmla="*/ 7 h 11"/>
                <a:gd name="T20" fmla="*/ 6 w 8"/>
                <a:gd name="T21" fmla="*/ 5 h 11"/>
                <a:gd name="T22" fmla="*/ 7 w 8"/>
                <a:gd name="T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1">
                  <a:moveTo>
                    <a:pt x="7" y="4"/>
                  </a:moveTo>
                  <a:cubicBezTo>
                    <a:pt x="7" y="3"/>
                    <a:pt x="8" y="1"/>
                    <a:pt x="8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3" y="3"/>
                    <a:pt x="0" y="8"/>
                    <a:pt x="0" y="9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261"/>
            <p:cNvSpPr>
              <a:spLocks/>
            </p:cNvSpPr>
            <p:nvPr/>
          </p:nvSpPr>
          <p:spPr bwMode="auto">
            <a:xfrm>
              <a:off x="45" y="559"/>
              <a:ext cx="26" cy="16"/>
            </a:xfrm>
            <a:custGeom>
              <a:avLst/>
              <a:gdLst>
                <a:gd name="T0" fmla="*/ 9 w 13"/>
                <a:gd name="T1" fmla="*/ 0 h 8"/>
                <a:gd name="T2" fmla="*/ 9 w 13"/>
                <a:gd name="T3" fmla="*/ 0 h 8"/>
                <a:gd name="T4" fmla="*/ 1 w 13"/>
                <a:gd name="T5" fmla="*/ 3 h 8"/>
                <a:gd name="T6" fmla="*/ 0 w 13"/>
                <a:gd name="T7" fmla="*/ 5 h 8"/>
                <a:gd name="T8" fmla="*/ 2 w 13"/>
                <a:gd name="T9" fmla="*/ 8 h 8"/>
                <a:gd name="T10" fmla="*/ 9 w 13"/>
                <a:gd name="T11" fmla="*/ 5 h 8"/>
                <a:gd name="T12" fmla="*/ 12 w 13"/>
                <a:gd name="T13" fmla="*/ 4 h 8"/>
                <a:gd name="T14" fmla="*/ 13 w 13"/>
                <a:gd name="T15" fmla="*/ 4 h 8"/>
                <a:gd name="T16" fmla="*/ 11 w 13"/>
                <a:gd name="T17" fmla="*/ 2 h 8"/>
                <a:gd name="T18" fmla="*/ 9 w 1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4" y="8"/>
                    <a:pt x="7" y="7"/>
                    <a:pt x="9" y="5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262"/>
            <p:cNvSpPr>
              <a:spLocks/>
            </p:cNvSpPr>
            <p:nvPr/>
          </p:nvSpPr>
          <p:spPr bwMode="auto">
            <a:xfrm>
              <a:off x="-105" y="751"/>
              <a:ext cx="30" cy="14"/>
            </a:xfrm>
            <a:custGeom>
              <a:avLst/>
              <a:gdLst>
                <a:gd name="T0" fmla="*/ 7 w 15"/>
                <a:gd name="T1" fmla="*/ 1 h 7"/>
                <a:gd name="T2" fmla="*/ 6 w 15"/>
                <a:gd name="T3" fmla="*/ 0 h 7"/>
                <a:gd name="T4" fmla="*/ 6 w 15"/>
                <a:gd name="T5" fmla="*/ 0 h 7"/>
                <a:gd name="T6" fmla="*/ 5 w 15"/>
                <a:gd name="T7" fmla="*/ 0 h 7"/>
                <a:gd name="T8" fmla="*/ 2 w 15"/>
                <a:gd name="T9" fmla="*/ 2 h 7"/>
                <a:gd name="T10" fmla="*/ 1 w 15"/>
                <a:gd name="T11" fmla="*/ 4 h 7"/>
                <a:gd name="T12" fmla="*/ 1 w 15"/>
                <a:gd name="T13" fmla="*/ 7 h 7"/>
                <a:gd name="T14" fmla="*/ 1 w 15"/>
                <a:gd name="T15" fmla="*/ 7 h 7"/>
                <a:gd name="T16" fmla="*/ 4 w 15"/>
                <a:gd name="T17" fmla="*/ 7 h 7"/>
                <a:gd name="T18" fmla="*/ 7 w 15"/>
                <a:gd name="T19" fmla="*/ 4 h 7"/>
                <a:gd name="T20" fmla="*/ 11 w 15"/>
                <a:gd name="T21" fmla="*/ 4 h 7"/>
                <a:gd name="T22" fmla="*/ 12 w 15"/>
                <a:gd name="T23" fmla="*/ 5 h 7"/>
                <a:gd name="T24" fmla="*/ 12 w 15"/>
                <a:gd name="T25" fmla="*/ 5 h 7"/>
                <a:gd name="T26" fmla="*/ 15 w 15"/>
                <a:gd name="T27" fmla="*/ 3 h 7"/>
                <a:gd name="T28" fmla="*/ 10 w 15"/>
                <a:gd name="T29" fmla="*/ 3 h 7"/>
                <a:gd name="T30" fmla="*/ 10 w 15"/>
                <a:gd name="T31" fmla="*/ 3 h 7"/>
                <a:gd name="T32" fmla="*/ 7 w 15"/>
                <a:gd name="T3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7">
                  <a:moveTo>
                    <a:pt x="7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3"/>
                    <a:pt x="10" y="4"/>
                    <a:pt x="11" y="4"/>
                  </a:cubicBezTo>
                  <a:cubicBezTo>
                    <a:pt x="11" y="4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5" y="3"/>
                  </a:cubicBezTo>
                  <a:cubicBezTo>
                    <a:pt x="13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263"/>
            <p:cNvSpPr>
              <a:spLocks/>
            </p:cNvSpPr>
            <p:nvPr/>
          </p:nvSpPr>
          <p:spPr bwMode="auto">
            <a:xfrm>
              <a:off x="-68" y="781"/>
              <a:ext cx="22" cy="29"/>
            </a:xfrm>
            <a:custGeom>
              <a:avLst/>
              <a:gdLst>
                <a:gd name="T0" fmla="*/ 2 w 11"/>
                <a:gd name="T1" fmla="*/ 1 h 14"/>
                <a:gd name="T2" fmla="*/ 0 w 11"/>
                <a:gd name="T3" fmla="*/ 1 h 14"/>
                <a:gd name="T4" fmla="*/ 1 w 11"/>
                <a:gd name="T5" fmla="*/ 2 h 14"/>
                <a:gd name="T6" fmla="*/ 1 w 11"/>
                <a:gd name="T7" fmla="*/ 4 h 14"/>
                <a:gd name="T8" fmla="*/ 2 w 11"/>
                <a:gd name="T9" fmla="*/ 4 h 14"/>
                <a:gd name="T10" fmla="*/ 2 w 11"/>
                <a:gd name="T11" fmla="*/ 5 h 14"/>
                <a:gd name="T12" fmla="*/ 2 w 11"/>
                <a:gd name="T13" fmla="*/ 5 h 14"/>
                <a:gd name="T14" fmla="*/ 3 w 11"/>
                <a:gd name="T15" fmla="*/ 6 h 14"/>
                <a:gd name="T16" fmla="*/ 3 w 11"/>
                <a:gd name="T17" fmla="*/ 6 h 14"/>
                <a:gd name="T18" fmla="*/ 3 w 11"/>
                <a:gd name="T19" fmla="*/ 7 h 14"/>
                <a:gd name="T20" fmla="*/ 3 w 11"/>
                <a:gd name="T21" fmla="*/ 7 h 14"/>
                <a:gd name="T22" fmla="*/ 3 w 11"/>
                <a:gd name="T23" fmla="*/ 8 h 14"/>
                <a:gd name="T24" fmla="*/ 3 w 11"/>
                <a:gd name="T25" fmla="*/ 8 h 14"/>
                <a:gd name="T26" fmla="*/ 3 w 11"/>
                <a:gd name="T27" fmla="*/ 9 h 14"/>
                <a:gd name="T28" fmla="*/ 3 w 11"/>
                <a:gd name="T29" fmla="*/ 9 h 14"/>
                <a:gd name="T30" fmla="*/ 3 w 11"/>
                <a:gd name="T31" fmla="*/ 10 h 14"/>
                <a:gd name="T32" fmla="*/ 3 w 11"/>
                <a:gd name="T33" fmla="*/ 10 h 14"/>
                <a:gd name="T34" fmla="*/ 3 w 11"/>
                <a:gd name="T35" fmla="*/ 10 h 14"/>
                <a:gd name="T36" fmla="*/ 3 w 11"/>
                <a:gd name="T37" fmla="*/ 11 h 14"/>
                <a:gd name="T38" fmla="*/ 2 w 11"/>
                <a:gd name="T39" fmla="*/ 11 h 14"/>
                <a:gd name="T40" fmla="*/ 2 w 11"/>
                <a:gd name="T41" fmla="*/ 11 h 14"/>
                <a:gd name="T42" fmla="*/ 9 w 11"/>
                <a:gd name="T43" fmla="*/ 14 h 14"/>
                <a:gd name="T44" fmla="*/ 8 w 11"/>
                <a:gd name="T45" fmla="*/ 0 h 14"/>
                <a:gd name="T46" fmla="*/ 3 w 11"/>
                <a:gd name="T47" fmla="*/ 1 h 14"/>
                <a:gd name="T48" fmla="*/ 2 w 11"/>
                <a:gd name="T4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4">
                  <a:moveTo>
                    <a:pt x="2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2"/>
                    <a:pt x="9" y="4"/>
                    <a:pt x="8" y="0"/>
                  </a:cubicBezTo>
                  <a:cubicBezTo>
                    <a:pt x="7" y="1"/>
                    <a:pt x="5" y="1"/>
                    <a:pt x="3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264"/>
            <p:cNvSpPr>
              <a:spLocks/>
            </p:cNvSpPr>
            <p:nvPr/>
          </p:nvSpPr>
          <p:spPr bwMode="auto">
            <a:xfrm>
              <a:off x="203" y="470"/>
              <a:ext cx="6" cy="10"/>
            </a:xfrm>
            <a:custGeom>
              <a:avLst/>
              <a:gdLst>
                <a:gd name="T0" fmla="*/ 3 w 3"/>
                <a:gd name="T1" fmla="*/ 3 h 5"/>
                <a:gd name="T2" fmla="*/ 2 w 3"/>
                <a:gd name="T3" fmla="*/ 0 h 5"/>
                <a:gd name="T4" fmla="*/ 0 w 3"/>
                <a:gd name="T5" fmla="*/ 5 h 5"/>
                <a:gd name="T6" fmla="*/ 2 w 3"/>
                <a:gd name="T7" fmla="*/ 3 h 5"/>
                <a:gd name="T8" fmla="*/ 3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1" y="4"/>
                    <a:pt x="1" y="4"/>
                    <a:pt x="2" y="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265"/>
            <p:cNvSpPr>
              <a:spLocks/>
            </p:cNvSpPr>
            <p:nvPr/>
          </p:nvSpPr>
          <p:spPr bwMode="auto">
            <a:xfrm>
              <a:off x="-131" y="832"/>
              <a:ext cx="30" cy="34"/>
            </a:xfrm>
            <a:custGeom>
              <a:avLst/>
              <a:gdLst>
                <a:gd name="T0" fmla="*/ 8 w 15"/>
                <a:gd name="T1" fmla="*/ 17 h 17"/>
                <a:gd name="T2" fmla="*/ 11 w 15"/>
                <a:gd name="T3" fmla="*/ 16 h 17"/>
                <a:gd name="T4" fmla="*/ 12 w 15"/>
                <a:gd name="T5" fmla="*/ 16 h 17"/>
                <a:gd name="T6" fmla="*/ 15 w 15"/>
                <a:gd name="T7" fmla="*/ 7 h 17"/>
                <a:gd name="T8" fmla="*/ 15 w 15"/>
                <a:gd name="T9" fmla="*/ 7 h 17"/>
                <a:gd name="T10" fmla="*/ 13 w 15"/>
                <a:gd name="T11" fmla="*/ 6 h 17"/>
                <a:gd name="T12" fmla="*/ 6 w 15"/>
                <a:gd name="T13" fmla="*/ 0 h 17"/>
                <a:gd name="T14" fmla="*/ 0 w 15"/>
                <a:gd name="T15" fmla="*/ 3 h 17"/>
                <a:gd name="T16" fmla="*/ 6 w 15"/>
                <a:gd name="T17" fmla="*/ 7 h 17"/>
                <a:gd name="T18" fmla="*/ 6 w 15"/>
                <a:gd name="T19" fmla="*/ 13 h 17"/>
                <a:gd name="T20" fmla="*/ 6 w 15"/>
                <a:gd name="T21" fmla="*/ 13 h 17"/>
                <a:gd name="T22" fmla="*/ 7 w 15"/>
                <a:gd name="T23" fmla="*/ 14 h 17"/>
                <a:gd name="T24" fmla="*/ 8 w 15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9" y="16"/>
                    <a:pt x="10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3"/>
                    <a:pt x="15" y="10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3" y="6"/>
                  </a:cubicBezTo>
                  <a:cubicBezTo>
                    <a:pt x="10" y="5"/>
                    <a:pt x="8" y="3"/>
                    <a:pt x="6" y="0"/>
                  </a:cubicBezTo>
                  <a:cubicBezTo>
                    <a:pt x="5" y="1"/>
                    <a:pt x="3" y="2"/>
                    <a:pt x="0" y="3"/>
                  </a:cubicBezTo>
                  <a:cubicBezTo>
                    <a:pt x="3" y="4"/>
                    <a:pt x="4" y="5"/>
                    <a:pt x="6" y="7"/>
                  </a:cubicBezTo>
                  <a:cubicBezTo>
                    <a:pt x="7" y="9"/>
                    <a:pt x="7" y="11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8" y="15"/>
                    <a:pt x="8" y="16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266"/>
            <p:cNvSpPr>
              <a:spLocks/>
            </p:cNvSpPr>
            <p:nvPr/>
          </p:nvSpPr>
          <p:spPr bwMode="auto">
            <a:xfrm>
              <a:off x="-143" y="860"/>
              <a:ext cx="12" cy="6"/>
            </a:xfrm>
            <a:custGeom>
              <a:avLst/>
              <a:gdLst>
                <a:gd name="T0" fmla="*/ 2 w 6"/>
                <a:gd name="T1" fmla="*/ 0 h 3"/>
                <a:gd name="T2" fmla="*/ 1 w 6"/>
                <a:gd name="T3" fmla="*/ 0 h 3"/>
                <a:gd name="T4" fmla="*/ 0 w 6"/>
                <a:gd name="T5" fmla="*/ 1 h 3"/>
                <a:gd name="T6" fmla="*/ 1 w 6"/>
                <a:gd name="T7" fmla="*/ 3 h 3"/>
                <a:gd name="T8" fmla="*/ 3 w 6"/>
                <a:gd name="T9" fmla="*/ 2 h 3"/>
                <a:gd name="T10" fmla="*/ 6 w 6"/>
                <a:gd name="T11" fmla="*/ 1 h 3"/>
                <a:gd name="T12" fmla="*/ 2 w 6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5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267"/>
            <p:cNvSpPr>
              <a:spLocks/>
            </p:cNvSpPr>
            <p:nvPr/>
          </p:nvSpPr>
          <p:spPr bwMode="auto">
            <a:xfrm>
              <a:off x="-548" y="1416"/>
              <a:ext cx="16" cy="19"/>
            </a:xfrm>
            <a:custGeom>
              <a:avLst/>
              <a:gdLst>
                <a:gd name="T0" fmla="*/ 5 w 8"/>
                <a:gd name="T1" fmla="*/ 3 h 9"/>
                <a:gd name="T2" fmla="*/ 4 w 8"/>
                <a:gd name="T3" fmla="*/ 0 h 9"/>
                <a:gd name="T4" fmla="*/ 1 w 8"/>
                <a:gd name="T5" fmla="*/ 1 h 9"/>
                <a:gd name="T6" fmla="*/ 0 w 8"/>
                <a:gd name="T7" fmla="*/ 2 h 9"/>
                <a:gd name="T8" fmla="*/ 2 w 8"/>
                <a:gd name="T9" fmla="*/ 8 h 9"/>
                <a:gd name="T10" fmla="*/ 4 w 8"/>
                <a:gd name="T11" fmla="*/ 8 h 9"/>
                <a:gd name="T12" fmla="*/ 7 w 8"/>
                <a:gd name="T13" fmla="*/ 9 h 9"/>
                <a:gd name="T14" fmla="*/ 8 w 8"/>
                <a:gd name="T15" fmla="*/ 8 h 9"/>
                <a:gd name="T16" fmla="*/ 7 w 8"/>
                <a:gd name="T17" fmla="*/ 7 h 9"/>
                <a:gd name="T18" fmla="*/ 5 w 8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5" y="3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9"/>
                    <a:pt x="7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8"/>
                    <a:pt x="7" y="7"/>
                    <a:pt x="7" y="7"/>
                  </a:cubicBezTo>
                  <a:cubicBezTo>
                    <a:pt x="6" y="5"/>
                    <a:pt x="6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68"/>
            <p:cNvSpPr>
              <a:spLocks/>
            </p:cNvSpPr>
            <p:nvPr/>
          </p:nvSpPr>
          <p:spPr bwMode="auto">
            <a:xfrm>
              <a:off x="-115" y="733"/>
              <a:ext cx="8" cy="18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2 w 4"/>
                <a:gd name="T5" fmla="*/ 9 h 9"/>
                <a:gd name="T6" fmla="*/ 4 w 4"/>
                <a:gd name="T7" fmla="*/ 8 h 9"/>
                <a:gd name="T8" fmla="*/ 4 w 4"/>
                <a:gd name="T9" fmla="*/ 7 h 9"/>
                <a:gd name="T10" fmla="*/ 1 w 4"/>
                <a:gd name="T11" fmla="*/ 0 h 9"/>
                <a:gd name="T12" fmla="*/ 1 w 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4"/>
                    <a:pt x="3" y="2"/>
                    <a:pt x="1" y="0"/>
                  </a:cubicBezTo>
                  <a:cubicBezTo>
                    <a:pt x="1" y="1"/>
                    <a:pt x="1" y="2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69"/>
            <p:cNvSpPr>
              <a:spLocks/>
            </p:cNvSpPr>
            <p:nvPr/>
          </p:nvSpPr>
          <p:spPr bwMode="auto">
            <a:xfrm>
              <a:off x="-101" y="781"/>
              <a:ext cx="22" cy="31"/>
            </a:xfrm>
            <a:custGeom>
              <a:avLst/>
              <a:gdLst>
                <a:gd name="T0" fmla="*/ 7 w 11"/>
                <a:gd name="T1" fmla="*/ 0 h 15"/>
                <a:gd name="T2" fmla="*/ 7 w 11"/>
                <a:gd name="T3" fmla="*/ 0 h 15"/>
                <a:gd name="T4" fmla="*/ 1 w 11"/>
                <a:gd name="T5" fmla="*/ 1 h 15"/>
                <a:gd name="T6" fmla="*/ 0 w 11"/>
                <a:gd name="T7" fmla="*/ 1 h 15"/>
                <a:gd name="T8" fmla="*/ 1 w 11"/>
                <a:gd name="T9" fmla="*/ 2 h 15"/>
                <a:gd name="T10" fmla="*/ 3 w 11"/>
                <a:gd name="T11" fmla="*/ 6 h 15"/>
                <a:gd name="T12" fmla="*/ 3 w 11"/>
                <a:gd name="T13" fmla="*/ 6 h 15"/>
                <a:gd name="T14" fmla="*/ 6 w 11"/>
                <a:gd name="T15" fmla="*/ 15 h 15"/>
                <a:gd name="T16" fmla="*/ 11 w 11"/>
                <a:gd name="T17" fmla="*/ 10 h 15"/>
                <a:gd name="T18" fmla="*/ 7 w 11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3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3"/>
                    <a:pt x="9" y="12"/>
                    <a:pt x="11" y="10"/>
                  </a:cubicBezTo>
                  <a:cubicBezTo>
                    <a:pt x="8" y="8"/>
                    <a:pt x="6" y="4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Line 270"/>
            <p:cNvSpPr>
              <a:spLocks noChangeShapeType="1"/>
            </p:cNvSpPr>
            <p:nvPr/>
          </p:nvSpPr>
          <p:spPr bwMode="auto">
            <a:xfrm>
              <a:off x="-95" y="7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Line 271"/>
            <p:cNvSpPr>
              <a:spLocks noChangeShapeType="1"/>
            </p:cNvSpPr>
            <p:nvPr/>
          </p:nvSpPr>
          <p:spPr bwMode="auto">
            <a:xfrm>
              <a:off x="-95" y="76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72"/>
            <p:cNvSpPr>
              <a:spLocks/>
            </p:cNvSpPr>
            <p:nvPr/>
          </p:nvSpPr>
          <p:spPr bwMode="auto">
            <a:xfrm>
              <a:off x="-113" y="794"/>
              <a:ext cx="24" cy="30"/>
            </a:xfrm>
            <a:custGeom>
              <a:avLst/>
              <a:gdLst>
                <a:gd name="T0" fmla="*/ 0 w 12"/>
                <a:gd name="T1" fmla="*/ 0 h 15"/>
                <a:gd name="T2" fmla="*/ 4 w 12"/>
                <a:gd name="T3" fmla="*/ 6 h 15"/>
                <a:gd name="T4" fmla="*/ 9 w 12"/>
                <a:gd name="T5" fmla="*/ 15 h 15"/>
                <a:gd name="T6" fmla="*/ 12 w 12"/>
                <a:gd name="T7" fmla="*/ 10 h 15"/>
                <a:gd name="T8" fmla="*/ 4 w 12"/>
                <a:gd name="T9" fmla="*/ 4 h 15"/>
                <a:gd name="T10" fmla="*/ 0 w 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5">
                  <a:moveTo>
                    <a:pt x="0" y="0"/>
                  </a:moveTo>
                  <a:cubicBezTo>
                    <a:pt x="1" y="2"/>
                    <a:pt x="3" y="5"/>
                    <a:pt x="4" y="6"/>
                  </a:cubicBezTo>
                  <a:cubicBezTo>
                    <a:pt x="6" y="9"/>
                    <a:pt x="8" y="12"/>
                    <a:pt x="9" y="15"/>
                  </a:cubicBezTo>
                  <a:cubicBezTo>
                    <a:pt x="10" y="14"/>
                    <a:pt x="11" y="12"/>
                    <a:pt x="12" y="1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273"/>
            <p:cNvSpPr>
              <a:spLocks/>
            </p:cNvSpPr>
            <p:nvPr/>
          </p:nvSpPr>
          <p:spPr bwMode="auto">
            <a:xfrm>
              <a:off x="-77" y="438"/>
              <a:ext cx="441" cy="321"/>
            </a:xfrm>
            <a:custGeom>
              <a:avLst/>
              <a:gdLst>
                <a:gd name="T0" fmla="*/ 210 w 218"/>
                <a:gd name="T1" fmla="*/ 59 h 159"/>
                <a:gd name="T2" fmla="*/ 201 w 218"/>
                <a:gd name="T3" fmla="*/ 45 h 159"/>
                <a:gd name="T4" fmla="*/ 189 w 218"/>
                <a:gd name="T5" fmla="*/ 43 h 159"/>
                <a:gd name="T6" fmla="*/ 182 w 218"/>
                <a:gd name="T7" fmla="*/ 41 h 159"/>
                <a:gd name="T8" fmla="*/ 200 w 218"/>
                <a:gd name="T9" fmla="*/ 34 h 159"/>
                <a:gd name="T10" fmla="*/ 217 w 218"/>
                <a:gd name="T11" fmla="*/ 19 h 159"/>
                <a:gd name="T12" fmla="*/ 209 w 218"/>
                <a:gd name="T13" fmla="*/ 15 h 159"/>
                <a:gd name="T14" fmla="*/ 199 w 218"/>
                <a:gd name="T15" fmla="*/ 15 h 159"/>
                <a:gd name="T16" fmla="*/ 185 w 218"/>
                <a:gd name="T17" fmla="*/ 12 h 159"/>
                <a:gd name="T18" fmla="*/ 180 w 218"/>
                <a:gd name="T19" fmla="*/ 28 h 159"/>
                <a:gd name="T20" fmla="*/ 164 w 218"/>
                <a:gd name="T21" fmla="*/ 28 h 159"/>
                <a:gd name="T22" fmla="*/ 161 w 218"/>
                <a:gd name="T23" fmla="*/ 17 h 159"/>
                <a:gd name="T24" fmla="*/ 158 w 218"/>
                <a:gd name="T25" fmla="*/ 6 h 159"/>
                <a:gd name="T26" fmla="*/ 162 w 218"/>
                <a:gd name="T27" fmla="*/ 11 h 159"/>
                <a:gd name="T28" fmla="*/ 157 w 218"/>
                <a:gd name="T29" fmla="*/ 17 h 159"/>
                <a:gd name="T30" fmla="*/ 157 w 218"/>
                <a:gd name="T31" fmla="*/ 33 h 159"/>
                <a:gd name="T32" fmla="*/ 135 w 218"/>
                <a:gd name="T33" fmla="*/ 31 h 159"/>
                <a:gd name="T34" fmla="*/ 133 w 218"/>
                <a:gd name="T35" fmla="*/ 38 h 159"/>
                <a:gd name="T36" fmla="*/ 133 w 218"/>
                <a:gd name="T37" fmla="*/ 49 h 159"/>
                <a:gd name="T38" fmla="*/ 119 w 218"/>
                <a:gd name="T39" fmla="*/ 51 h 159"/>
                <a:gd name="T40" fmla="*/ 117 w 218"/>
                <a:gd name="T41" fmla="*/ 39 h 159"/>
                <a:gd name="T42" fmla="*/ 118 w 218"/>
                <a:gd name="T43" fmla="*/ 34 h 159"/>
                <a:gd name="T44" fmla="*/ 120 w 218"/>
                <a:gd name="T45" fmla="*/ 29 h 159"/>
                <a:gd name="T46" fmla="*/ 112 w 218"/>
                <a:gd name="T47" fmla="*/ 26 h 159"/>
                <a:gd name="T48" fmla="*/ 112 w 218"/>
                <a:gd name="T49" fmla="*/ 41 h 159"/>
                <a:gd name="T50" fmla="*/ 100 w 218"/>
                <a:gd name="T51" fmla="*/ 45 h 159"/>
                <a:gd name="T52" fmla="*/ 98 w 218"/>
                <a:gd name="T53" fmla="*/ 60 h 159"/>
                <a:gd name="T54" fmla="*/ 89 w 218"/>
                <a:gd name="T55" fmla="*/ 73 h 159"/>
                <a:gd name="T56" fmla="*/ 79 w 218"/>
                <a:gd name="T57" fmla="*/ 65 h 159"/>
                <a:gd name="T58" fmla="*/ 78 w 218"/>
                <a:gd name="T59" fmla="*/ 82 h 159"/>
                <a:gd name="T60" fmla="*/ 65 w 218"/>
                <a:gd name="T61" fmla="*/ 81 h 159"/>
                <a:gd name="T62" fmla="*/ 57 w 218"/>
                <a:gd name="T63" fmla="*/ 98 h 159"/>
                <a:gd name="T64" fmla="*/ 60 w 218"/>
                <a:gd name="T65" fmla="*/ 104 h 159"/>
                <a:gd name="T66" fmla="*/ 51 w 218"/>
                <a:gd name="T67" fmla="*/ 109 h 159"/>
                <a:gd name="T68" fmla="*/ 39 w 218"/>
                <a:gd name="T69" fmla="*/ 118 h 159"/>
                <a:gd name="T70" fmla="*/ 30 w 218"/>
                <a:gd name="T71" fmla="*/ 117 h 159"/>
                <a:gd name="T72" fmla="*/ 12 w 218"/>
                <a:gd name="T73" fmla="*/ 118 h 159"/>
                <a:gd name="T74" fmla="*/ 5 w 218"/>
                <a:gd name="T75" fmla="*/ 131 h 159"/>
                <a:gd name="T76" fmla="*/ 9 w 218"/>
                <a:gd name="T77" fmla="*/ 148 h 159"/>
                <a:gd name="T78" fmla="*/ 7 w 218"/>
                <a:gd name="T79" fmla="*/ 148 h 159"/>
                <a:gd name="T80" fmla="*/ 10 w 218"/>
                <a:gd name="T81" fmla="*/ 152 h 159"/>
                <a:gd name="T82" fmla="*/ 7 w 218"/>
                <a:gd name="T83" fmla="*/ 155 h 159"/>
                <a:gd name="T84" fmla="*/ 16 w 218"/>
                <a:gd name="T85" fmla="*/ 154 h 159"/>
                <a:gd name="T86" fmla="*/ 26 w 218"/>
                <a:gd name="T87" fmla="*/ 154 h 159"/>
                <a:gd name="T88" fmla="*/ 49 w 218"/>
                <a:gd name="T89" fmla="*/ 159 h 159"/>
                <a:gd name="T90" fmla="*/ 50 w 218"/>
                <a:gd name="T91" fmla="*/ 132 h 159"/>
                <a:gd name="T92" fmla="*/ 59 w 218"/>
                <a:gd name="T93" fmla="*/ 118 h 159"/>
                <a:gd name="T94" fmla="*/ 95 w 218"/>
                <a:gd name="T95" fmla="*/ 131 h 159"/>
                <a:gd name="T96" fmla="*/ 114 w 218"/>
                <a:gd name="T97" fmla="*/ 127 h 159"/>
                <a:gd name="T98" fmla="*/ 140 w 218"/>
                <a:gd name="T99" fmla="*/ 124 h 159"/>
                <a:gd name="T100" fmla="*/ 144 w 218"/>
                <a:gd name="T101" fmla="*/ 98 h 159"/>
                <a:gd name="T102" fmla="*/ 143 w 218"/>
                <a:gd name="T103" fmla="*/ 70 h 159"/>
                <a:gd name="T104" fmla="*/ 159 w 218"/>
                <a:gd name="T105" fmla="*/ 55 h 159"/>
                <a:gd name="T106" fmla="*/ 178 w 218"/>
                <a:gd name="T107" fmla="*/ 43 h 159"/>
                <a:gd name="T108" fmla="*/ 210 w 218"/>
                <a:gd name="T109" fmla="*/ 70 h 159"/>
                <a:gd name="T110" fmla="*/ 211 w 218"/>
                <a:gd name="T111" fmla="*/ 69 h 159"/>
                <a:gd name="T112" fmla="*/ 217 w 218"/>
                <a:gd name="T113" fmla="*/ 60 h 159"/>
                <a:gd name="T114" fmla="*/ 215 w 218"/>
                <a:gd name="T115" fmla="*/ 5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" h="159">
                  <a:moveTo>
                    <a:pt x="215" y="57"/>
                  </a:moveTo>
                  <a:cubicBezTo>
                    <a:pt x="213" y="57"/>
                    <a:pt x="213" y="57"/>
                    <a:pt x="213" y="57"/>
                  </a:cubicBezTo>
                  <a:cubicBezTo>
                    <a:pt x="213" y="57"/>
                    <a:pt x="213" y="57"/>
                    <a:pt x="213" y="57"/>
                  </a:cubicBezTo>
                  <a:cubicBezTo>
                    <a:pt x="212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4" y="57"/>
                    <a:pt x="204" y="57"/>
                    <a:pt x="204" y="57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5" y="54"/>
                    <a:pt x="205" y="53"/>
                    <a:pt x="205" y="52"/>
                  </a:cubicBezTo>
                  <a:cubicBezTo>
                    <a:pt x="205" y="53"/>
                    <a:pt x="204" y="53"/>
                    <a:pt x="202" y="53"/>
                  </a:cubicBezTo>
                  <a:cubicBezTo>
                    <a:pt x="201" y="53"/>
                    <a:pt x="200" y="53"/>
                    <a:pt x="199" y="51"/>
                  </a:cubicBezTo>
                  <a:cubicBezTo>
                    <a:pt x="198" y="49"/>
                    <a:pt x="199" y="46"/>
                    <a:pt x="201" y="4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199" y="45"/>
                    <a:pt x="197" y="45"/>
                    <a:pt x="196" y="45"/>
                  </a:cubicBezTo>
                  <a:cubicBezTo>
                    <a:pt x="196" y="45"/>
                    <a:pt x="196" y="45"/>
                    <a:pt x="196" y="45"/>
                  </a:cubicBezTo>
                  <a:cubicBezTo>
                    <a:pt x="195" y="45"/>
                    <a:pt x="195" y="45"/>
                    <a:pt x="194" y="45"/>
                  </a:cubicBezTo>
                  <a:cubicBezTo>
                    <a:pt x="194" y="45"/>
                    <a:pt x="194" y="44"/>
                    <a:pt x="193" y="44"/>
                  </a:cubicBezTo>
                  <a:cubicBezTo>
                    <a:pt x="192" y="44"/>
                    <a:pt x="191" y="44"/>
                    <a:pt x="189" y="43"/>
                  </a:cubicBezTo>
                  <a:cubicBezTo>
                    <a:pt x="189" y="44"/>
                    <a:pt x="188" y="44"/>
                    <a:pt x="187" y="44"/>
                  </a:cubicBezTo>
                  <a:cubicBezTo>
                    <a:pt x="186" y="45"/>
                    <a:pt x="186" y="45"/>
                    <a:pt x="185" y="45"/>
                  </a:cubicBezTo>
                  <a:cubicBezTo>
                    <a:pt x="184" y="45"/>
                    <a:pt x="183" y="44"/>
                    <a:pt x="182" y="43"/>
                  </a:cubicBezTo>
                  <a:cubicBezTo>
                    <a:pt x="182" y="43"/>
                    <a:pt x="182" y="43"/>
                    <a:pt x="182" y="42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2" y="42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3" y="40"/>
                    <a:pt x="183" y="40"/>
                    <a:pt x="183" y="39"/>
                  </a:cubicBezTo>
                  <a:cubicBezTo>
                    <a:pt x="188" y="34"/>
                    <a:pt x="194" y="34"/>
                    <a:pt x="200" y="34"/>
                  </a:cubicBezTo>
                  <a:cubicBezTo>
                    <a:pt x="203" y="34"/>
                    <a:pt x="207" y="34"/>
                    <a:pt x="210" y="33"/>
                  </a:cubicBezTo>
                  <a:cubicBezTo>
                    <a:pt x="210" y="32"/>
                    <a:pt x="210" y="31"/>
                    <a:pt x="210" y="30"/>
                  </a:cubicBezTo>
                  <a:cubicBezTo>
                    <a:pt x="210" y="28"/>
                    <a:pt x="211" y="25"/>
                    <a:pt x="212" y="23"/>
                  </a:cubicBezTo>
                  <a:cubicBezTo>
                    <a:pt x="214" y="22"/>
                    <a:pt x="216" y="21"/>
                    <a:pt x="218" y="20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8"/>
                    <a:pt x="215" y="18"/>
                  </a:cubicBezTo>
                  <a:cubicBezTo>
                    <a:pt x="214" y="17"/>
                    <a:pt x="214" y="17"/>
                    <a:pt x="213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2" y="16"/>
                    <a:pt x="211" y="16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8" y="16"/>
                    <a:pt x="206" y="16"/>
                    <a:pt x="205" y="17"/>
                  </a:cubicBezTo>
                  <a:cubicBezTo>
                    <a:pt x="204" y="17"/>
                    <a:pt x="203" y="17"/>
                    <a:pt x="202" y="17"/>
                  </a:cubicBezTo>
                  <a:cubicBezTo>
                    <a:pt x="201" y="17"/>
                    <a:pt x="200" y="17"/>
                    <a:pt x="199" y="16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4"/>
                    <a:pt x="198" y="14"/>
                    <a:pt x="199" y="13"/>
                  </a:cubicBezTo>
                  <a:cubicBezTo>
                    <a:pt x="195" y="15"/>
                    <a:pt x="192" y="16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6" y="15"/>
                    <a:pt x="185" y="13"/>
                    <a:pt x="185" y="12"/>
                  </a:cubicBezTo>
                  <a:cubicBezTo>
                    <a:pt x="182" y="5"/>
                    <a:pt x="180" y="4"/>
                    <a:pt x="180" y="4"/>
                  </a:cubicBezTo>
                  <a:cubicBezTo>
                    <a:pt x="180" y="4"/>
                    <a:pt x="179" y="4"/>
                    <a:pt x="178" y="5"/>
                  </a:cubicBezTo>
                  <a:cubicBezTo>
                    <a:pt x="178" y="10"/>
                    <a:pt x="178" y="14"/>
                    <a:pt x="178" y="19"/>
                  </a:cubicBezTo>
                  <a:cubicBezTo>
                    <a:pt x="180" y="19"/>
                    <a:pt x="181" y="21"/>
                    <a:pt x="182" y="23"/>
                  </a:cubicBezTo>
                  <a:cubicBezTo>
                    <a:pt x="182" y="25"/>
                    <a:pt x="182" y="26"/>
                    <a:pt x="181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7" y="28"/>
                    <a:pt x="176" y="28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9"/>
                    <a:pt x="169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6" y="30"/>
                    <a:pt x="165" y="29"/>
                    <a:pt x="164" y="28"/>
                  </a:cubicBezTo>
                  <a:cubicBezTo>
                    <a:pt x="163" y="27"/>
                    <a:pt x="163" y="26"/>
                    <a:pt x="163" y="25"/>
                  </a:cubicBezTo>
                  <a:cubicBezTo>
                    <a:pt x="163" y="25"/>
                    <a:pt x="162" y="25"/>
                    <a:pt x="162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59" y="20"/>
                    <a:pt x="160" y="19"/>
                    <a:pt x="161" y="17"/>
                  </a:cubicBezTo>
                  <a:cubicBezTo>
                    <a:pt x="167" y="7"/>
                    <a:pt x="169" y="3"/>
                    <a:pt x="169" y="2"/>
                  </a:cubicBezTo>
                  <a:cubicBezTo>
                    <a:pt x="168" y="1"/>
                    <a:pt x="166" y="0"/>
                    <a:pt x="165" y="0"/>
                  </a:cubicBezTo>
                  <a:cubicBezTo>
                    <a:pt x="164" y="0"/>
                    <a:pt x="163" y="1"/>
                    <a:pt x="162" y="1"/>
                  </a:cubicBezTo>
                  <a:cubicBezTo>
                    <a:pt x="161" y="1"/>
                    <a:pt x="161" y="2"/>
                    <a:pt x="160" y="2"/>
                  </a:cubicBezTo>
                  <a:cubicBezTo>
                    <a:pt x="159" y="2"/>
                    <a:pt x="159" y="2"/>
                    <a:pt x="158" y="2"/>
                  </a:cubicBezTo>
                  <a:cubicBezTo>
                    <a:pt x="159" y="4"/>
                    <a:pt x="158" y="5"/>
                    <a:pt x="158" y="6"/>
                  </a:cubicBezTo>
                  <a:cubicBezTo>
                    <a:pt x="157" y="7"/>
                    <a:pt x="156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9" y="8"/>
                    <a:pt x="160" y="9"/>
                    <a:pt x="161" y="10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ubicBezTo>
                    <a:pt x="162" y="12"/>
                    <a:pt x="162" y="12"/>
                    <a:pt x="162" y="12"/>
                  </a:cubicBezTo>
                  <a:cubicBezTo>
                    <a:pt x="162" y="12"/>
                    <a:pt x="162" y="13"/>
                    <a:pt x="162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0" y="15"/>
                    <a:pt x="158" y="16"/>
                    <a:pt x="157" y="17"/>
                  </a:cubicBezTo>
                  <a:cubicBezTo>
                    <a:pt x="156" y="17"/>
                    <a:pt x="155" y="18"/>
                    <a:pt x="154" y="18"/>
                  </a:cubicBezTo>
                  <a:cubicBezTo>
                    <a:pt x="154" y="20"/>
                    <a:pt x="154" y="21"/>
                    <a:pt x="154" y="23"/>
                  </a:cubicBezTo>
                  <a:cubicBezTo>
                    <a:pt x="154" y="24"/>
                    <a:pt x="154" y="24"/>
                    <a:pt x="154" y="25"/>
                  </a:cubicBezTo>
                  <a:cubicBezTo>
                    <a:pt x="154" y="25"/>
                    <a:pt x="155" y="25"/>
                    <a:pt x="155" y="25"/>
                  </a:cubicBezTo>
                  <a:cubicBezTo>
                    <a:pt x="157" y="26"/>
                    <a:pt x="158" y="28"/>
                    <a:pt x="158" y="29"/>
                  </a:cubicBezTo>
                  <a:cubicBezTo>
                    <a:pt x="158" y="31"/>
                    <a:pt x="158" y="32"/>
                    <a:pt x="157" y="33"/>
                  </a:cubicBezTo>
                  <a:cubicBezTo>
                    <a:pt x="153" y="36"/>
                    <a:pt x="148" y="38"/>
                    <a:pt x="144" y="35"/>
                  </a:cubicBezTo>
                  <a:cubicBezTo>
                    <a:pt x="141" y="34"/>
                    <a:pt x="141" y="31"/>
                    <a:pt x="142" y="29"/>
                  </a:cubicBezTo>
                  <a:cubicBezTo>
                    <a:pt x="141" y="29"/>
                    <a:pt x="140" y="29"/>
                    <a:pt x="139" y="29"/>
                  </a:cubicBezTo>
                  <a:cubicBezTo>
                    <a:pt x="139" y="28"/>
                    <a:pt x="139" y="28"/>
                    <a:pt x="138" y="28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5" y="30"/>
                    <a:pt x="135" y="31"/>
                    <a:pt x="135" y="31"/>
                  </a:cubicBezTo>
                  <a:cubicBezTo>
                    <a:pt x="135" y="31"/>
                    <a:pt x="135" y="32"/>
                    <a:pt x="135" y="3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4" y="37"/>
                    <a:pt x="133" y="38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40"/>
                    <a:pt x="132" y="41"/>
                    <a:pt x="132" y="42"/>
                  </a:cubicBezTo>
                  <a:cubicBezTo>
                    <a:pt x="133" y="42"/>
                    <a:pt x="133" y="43"/>
                    <a:pt x="133" y="43"/>
                  </a:cubicBezTo>
                  <a:cubicBezTo>
                    <a:pt x="134" y="44"/>
                    <a:pt x="134" y="46"/>
                    <a:pt x="134" y="47"/>
                  </a:cubicBezTo>
                  <a:cubicBezTo>
                    <a:pt x="133" y="48"/>
                    <a:pt x="133" y="49"/>
                    <a:pt x="133" y="49"/>
                  </a:cubicBezTo>
                  <a:cubicBezTo>
                    <a:pt x="132" y="50"/>
                    <a:pt x="132" y="51"/>
                    <a:pt x="132" y="52"/>
                  </a:cubicBezTo>
                  <a:cubicBezTo>
                    <a:pt x="131" y="53"/>
                    <a:pt x="131" y="53"/>
                    <a:pt x="132" y="54"/>
                  </a:cubicBezTo>
                  <a:cubicBezTo>
                    <a:pt x="132" y="56"/>
                    <a:pt x="132" y="58"/>
                    <a:pt x="130" y="59"/>
                  </a:cubicBezTo>
                  <a:cubicBezTo>
                    <a:pt x="128" y="62"/>
                    <a:pt x="125" y="63"/>
                    <a:pt x="123" y="62"/>
                  </a:cubicBezTo>
                  <a:cubicBezTo>
                    <a:pt x="119" y="60"/>
                    <a:pt x="119" y="55"/>
                    <a:pt x="119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9" y="49"/>
                    <a:pt x="120" y="48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6"/>
                    <a:pt x="119" y="45"/>
                    <a:pt x="119" y="44"/>
                  </a:cubicBezTo>
                  <a:cubicBezTo>
                    <a:pt x="119" y="43"/>
                    <a:pt x="119" y="42"/>
                    <a:pt x="120" y="41"/>
                  </a:cubicBezTo>
                  <a:cubicBezTo>
                    <a:pt x="119" y="41"/>
                    <a:pt x="118" y="41"/>
                    <a:pt x="117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7"/>
                    <a:pt x="117" y="36"/>
                  </a:cubicBezTo>
                  <a:cubicBezTo>
                    <a:pt x="117" y="36"/>
                    <a:pt x="117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9" y="32"/>
                    <a:pt x="119" y="32"/>
                    <a:pt x="119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8"/>
                    <a:pt x="121" y="27"/>
                    <a:pt x="121" y="26"/>
                  </a:cubicBezTo>
                  <a:cubicBezTo>
                    <a:pt x="123" y="24"/>
                    <a:pt x="124" y="20"/>
                    <a:pt x="125" y="18"/>
                  </a:cubicBezTo>
                  <a:cubicBezTo>
                    <a:pt x="120" y="17"/>
                    <a:pt x="115" y="17"/>
                    <a:pt x="110" y="17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2" y="20"/>
                    <a:pt x="113" y="23"/>
                    <a:pt x="112" y="26"/>
                  </a:cubicBezTo>
                  <a:cubicBezTo>
                    <a:pt x="115" y="27"/>
                    <a:pt x="117" y="30"/>
                    <a:pt x="116" y="34"/>
                  </a:cubicBezTo>
                  <a:cubicBezTo>
                    <a:pt x="115" y="36"/>
                    <a:pt x="113" y="36"/>
                    <a:pt x="111" y="36"/>
                  </a:cubicBezTo>
                  <a:cubicBezTo>
                    <a:pt x="109" y="36"/>
                    <a:pt x="107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7" y="38"/>
                    <a:pt x="108" y="38"/>
                  </a:cubicBezTo>
                  <a:cubicBezTo>
                    <a:pt x="109" y="38"/>
                    <a:pt x="112" y="39"/>
                    <a:pt x="112" y="41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3"/>
                    <a:pt x="111" y="44"/>
                    <a:pt x="110" y="45"/>
                  </a:cubicBezTo>
                  <a:cubicBezTo>
                    <a:pt x="110" y="45"/>
                    <a:pt x="109" y="45"/>
                    <a:pt x="109" y="45"/>
                  </a:cubicBezTo>
                  <a:cubicBezTo>
                    <a:pt x="108" y="46"/>
                    <a:pt x="108" y="46"/>
                    <a:pt x="107" y="46"/>
                  </a:cubicBezTo>
                  <a:cubicBezTo>
                    <a:pt x="106" y="46"/>
                    <a:pt x="106" y="45"/>
                    <a:pt x="105" y="45"/>
                  </a:cubicBezTo>
                  <a:cubicBezTo>
                    <a:pt x="103" y="45"/>
                    <a:pt x="101" y="45"/>
                    <a:pt x="100" y="45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7" y="57"/>
                    <a:pt x="97" y="58"/>
                    <a:pt x="98" y="60"/>
                  </a:cubicBezTo>
                  <a:cubicBezTo>
                    <a:pt x="99" y="61"/>
                    <a:pt x="99" y="62"/>
                    <a:pt x="99" y="63"/>
                  </a:cubicBezTo>
                  <a:cubicBezTo>
                    <a:pt x="101" y="63"/>
                    <a:pt x="102" y="65"/>
                    <a:pt x="102" y="67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3" y="68"/>
                    <a:pt x="102" y="70"/>
                    <a:pt x="101" y="71"/>
                  </a:cubicBezTo>
                  <a:cubicBezTo>
                    <a:pt x="101" y="73"/>
                    <a:pt x="99" y="74"/>
                    <a:pt x="97" y="75"/>
                  </a:cubicBezTo>
                  <a:cubicBezTo>
                    <a:pt x="94" y="75"/>
                    <a:pt x="92" y="75"/>
                    <a:pt x="89" y="73"/>
                  </a:cubicBezTo>
                  <a:cubicBezTo>
                    <a:pt x="87" y="71"/>
                    <a:pt x="86" y="68"/>
                    <a:pt x="87" y="65"/>
                  </a:cubicBezTo>
                  <a:cubicBezTo>
                    <a:pt x="87" y="64"/>
                    <a:pt x="87" y="63"/>
                    <a:pt x="86" y="62"/>
                  </a:cubicBezTo>
                  <a:cubicBezTo>
                    <a:pt x="85" y="62"/>
                    <a:pt x="84" y="62"/>
                    <a:pt x="82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3"/>
                    <a:pt x="80" y="63"/>
                    <a:pt x="79" y="64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8" y="68"/>
                    <a:pt x="78" y="79"/>
                    <a:pt x="78" y="81"/>
                  </a:cubicBezTo>
                  <a:cubicBezTo>
                    <a:pt x="78" y="81"/>
                    <a:pt x="78" y="81"/>
                    <a:pt x="77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4"/>
                    <a:pt x="82" y="85"/>
                    <a:pt x="81" y="88"/>
                  </a:cubicBezTo>
                  <a:cubicBezTo>
                    <a:pt x="80" y="89"/>
                    <a:pt x="78" y="90"/>
                    <a:pt x="77" y="89"/>
                  </a:cubicBezTo>
                  <a:cubicBezTo>
                    <a:pt x="75" y="89"/>
                    <a:pt x="73" y="87"/>
                    <a:pt x="72" y="86"/>
                  </a:cubicBezTo>
                  <a:cubicBezTo>
                    <a:pt x="71" y="85"/>
                    <a:pt x="71" y="85"/>
                    <a:pt x="71" y="84"/>
                  </a:cubicBezTo>
                  <a:cubicBezTo>
                    <a:pt x="70" y="84"/>
                    <a:pt x="69" y="83"/>
                    <a:pt x="68" y="83"/>
                  </a:cubicBezTo>
                  <a:cubicBezTo>
                    <a:pt x="67" y="83"/>
                    <a:pt x="66" y="82"/>
                    <a:pt x="65" y="81"/>
                  </a:cubicBezTo>
                  <a:cubicBezTo>
                    <a:pt x="65" y="84"/>
                    <a:pt x="64" y="86"/>
                    <a:pt x="62" y="87"/>
                  </a:cubicBezTo>
                  <a:cubicBezTo>
                    <a:pt x="59" y="89"/>
                    <a:pt x="56" y="90"/>
                    <a:pt x="54" y="89"/>
                  </a:cubicBezTo>
                  <a:cubicBezTo>
                    <a:pt x="53" y="89"/>
                    <a:pt x="53" y="88"/>
                    <a:pt x="52" y="88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1" y="94"/>
                    <a:pt x="55" y="97"/>
                  </a:cubicBezTo>
                  <a:cubicBezTo>
                    <a:pt x="56" y="97"/>
                    <a:pt x="56" y="98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9"/>
                    <a:pt x="61" y="100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59" y="105"/>
                    <a:pt x="59" y="105"/>
                  </a:cubicBezTo>
                  <a:cubicBezTo>
                    <a:pt x="57" y="106"/>
                    <a:pt x="55" y="106"/>
                    <a:pt x="53" y="106"/>
                  </a:cubicBezTo>
                  <a:cubicBezTo>
                    <a:pt x="53" y="106"/>
                    <a:pt x="52" y="106"/>
                    <a:pt x="51" y="106"/>
                  </a:cubicBezTo>
                  <a:cubicBezTo>
                    <a:pt x="51" y="107"/>
                    <a:pt x="51" y="108"/>
                    <a:pt x="51" y="109"/>
                  </a:cubicBezTo>
                  <a:cubicBezTo>
                    <a:pt x="51" y="113"/>
                    <a:pt x="51" y="117"/>
                    <a:pt x="48" y="119"/>
                  </a:cubicBezTo>
                  <a:cubicBezTo>
                    <a:pt x="46" y="120"/>
                    <a:pt x="44" y="120"/>
                    <a:pt x="42" y="120"/>
                  </a:cubicBezTo>
                  <a:cubicBezTo>
                    <a:pt x="42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9"/>
                    <a:pt x="39" y="119"/>
                  </a:cubicBezTo>
                  <a:cubicBezTo>
                    <a:pt x="39" y="119"/>
                    <a:pt x="39" y="120"/>
                    <a:pt x="39" y="121"/>
                  </a:cubicBezTo>
                  <a:cubicBezTo>
                    <a:pt x="38" y="122"/>
                    <a:pt x="37" y="123"/>
                    <a:pt x="35" y="123"/>
                  </a:cubicBezTo>
                  <a:cubicBezTo>
                    <a:pt x="33" y="123"/>
                    <a:pt x="32" y="121"/>
                    <a:pt x="31" y="119"/>
                  </a:cubicBezTo>
                  <a:cubicBezTo>
                    <a:pt x="31" y="118"/>
                    <a:pt x="31" y="117"/>
                    <a:pt x="30" y="117"/>
                  </a:cubicBezTo>
                  <a:cubicBezTo>
                    <a:pt x="30" y="117"/>
                    <a:pt x="30" y="117"/>
                    <a:pt x="29" y="117"/>
                  </a:cubicBezTo>
                  <a:cubicBezTo>
                    <a:pt x="29" y="117"/>
                    <a:pt x="29" y="118"/>
                    <a:pt x="29" y="118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3" y="123"/>
                    <a:pt x="19" y="123"/>
                    <a:pt x="15" y="121"/>
                  </a:cubicBezTo>
                  <a:cubicBezTo>
                    <a:pt x="14" y="120"/>
                    <a:pt x="13" y="119"/>
                    <a:pt x="12" y="118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3" y="119"/>
                    <a:pt x="13" y="120"/>
                    <a:pt x="13" y="120"/>
                  </a:cubicBezTo>
                  <a:cubicBezTo>
                    <a:pt x="15" y="122"/>
                    <a:pt x="15" y="125"/>
                    <a:pt x="14" y="127"/>
                  </a:cubicBezTo>
                  <a:cubicBezTo>
                    <a:pt x="14" y="131"/>
                    <a:pt x="9" y="131"/>
                    <a:pt x="7" y="131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5" y="133"/>
                    <a:pt x="6" y="135"/>
                    <a:pt x="7" y="137"/>
                  </a:cubicBezTo>
                  <a:cubicBezTo>
                    <a:pt x="9" y="137"/>
                    <a:pt x="10" y="138"/>
                    <a:pt x="11" y="139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9" y="144"/>
                    <a:pt x="7" y="144"/>
                    <a:pt x="6" y="145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2" y="148"/>
                    <a:pt x="3" y="148"/>
                    <a:pt x="4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9" y="149"/>
                    <a:pt x="9" y="149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8" y="154"/>
                    <a:pt x="8" y="154"/>
                    <a:pt x="8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8" y="155"/>
                    <a:pt x="8" y="155"/>
                    <a:pt x="9" y="155"/>
                  </a:cubicBezTo>
                  <a:cubicBezTo>
                    <a:pt x="10" y="156"/>
                    <a:pt x="11" y="156"/>
                    <a:pt x="12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3" y="156"/>
                    <a:pt x="13" y="155"/>
                    <a:pt x="14" y="155"/>
                  </a:cubicBezTo>
                  <a:cubicBezTo>
                    <a:pt x="14" y="155"/>
                    <a:pt x="14" y="155"/>
                    <a:pt x="15" y="155"/>
                  </a:cubicBezTo>
                  <a:cubicBezTo>
                    <a:pt x="15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8" y="153"/>
                    <a:pt x="19" y="153"/>
                    <a:pt x="19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3" y="153"/>
                    <a:pt x="23" y="153"/>
                    <a:pt x="24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3" y="158"/>
                    <a:pt x="46" y="159"/>
                    <a:pt x="49" y="159"/>
                  </a:cubicBezTo>
                  <a:cubicBezTo>
                    <a:pt x="50" y="159"/>
                    <a:pt x="51" y="158"/>
                    <a:pt x="52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49" y="156"/>
                    <a:pt x="47" y="155"/>
                    <a:pt x="46" y="152"/>
                  </a:cubicBezTo>
                  <a:cubicBezTo>
                    <a:pt x="46" y="148"/>
                    <a:pt x="47" y="145"/>
                    <a:pt x="49" y="142"/>
                  </a:cubicBezTo>
                  <a:cubicBezTo>
                    <a:pt x="51" y="141"/>
                    <a:pt x="51" y="140"/>
                    <a:pt x="52" y="138"/>
                  </a:cubicBezTo>
                  <a:cubicBezTo>
                    <a:pt x="52" y="136"/>
                    <a:pt x="51" y="134"/>
                    <a:pt x="50" y="132"/>
                  </a:cubicBezTo>
                  <a:cubicBezTo>
                    <a:pt x="50" y="132"/>
                    <a:pt x="49" y="131"/>
                    <a:pt x="49" y="131"/>
                  </a:cubicBezTo>
                  <a:cubicBezTo>
                    <a:pt x="47" y="131"/>
                    <a:pt x="45" y="129"/>
                    <a:pt x="45" y="127"/>
                  </a:cubicBezTo>
                  <a:cubicBezTo>
                    <a:pt x="44" y="126"/>
                    <a:pt x="44" y="125"/>
                    <a:pt x="45" y="124"/>
                  </a:cubicBezTo>
                  <a:cubicBezTo>
                    <a:pt x="47" y="122"/>
                    <a:pt x="50" y="120"/>
                    <a:pt x="53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5" y="119"/>
                    <a:pt x="57" y="118"/>
                    <a:pt x="59" y="118"/>
                  </a:cubicBezTo>
                  <a:cubicBezTo>
                    <a:pt x="60" y="118"/>
                    <a:pt x="61" y="118"/>
                    <a:pt x="61" y="119"/>
                  </a:cubicBezTo>
                  <a:cubicBezTo>
                    <a:pt x="61" y="114"/>
                    <a:pt x="61" y="108"/>
                    <a:pt x="64" y="105"/>
                  </a:cubicBezTo>
                  <a:cubicBezTo>
                    <a:pt x="67" y="103"/>
                    <a:pt x="71" y="104"/>
                    <a:pt x="76" y="107"/>
                  </a:cubicBezTo>
                  <a:cubicBezTo>
                    <a:pt x="81" y="110"/>
                    <a:pt x="85" y="115"/>
                    <a:pt x="88" y="120"/>
                  </a:cubicBezTo>
                  <a:cubicBezTo>
                    <a:pt x="90" y="122"/>
                    <a:pt x="92" y="125"/>
                    <a:pt x="93" y="127"/>
                  </a:cubicBezTo>
                  <a:cubicBezTo>
                    <a:pt x="94" y="128"/>
                    <a:pt x="95" y="130"/>
                    <a:pt x="95" y="131"/>
                  </a:cubicBezTo>
                  <a:cubicBezTo>
                    <a:pt x="95" y="132"/>
                    <a:pt x="95" y="132"/>
                    <a:pt x="95" y="133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7" y="132"/>
                    <a:pt x="98" y="132"/>
                    <a:pt x="99" y="132"/>
                  </a:cubicBezTo>
                  <a:cubicBezTo>
                    <a:pt x="102" y="131"/>
                    <a:pt x="104" y="131"/>
                    <a:pt x="106" y="132"/>
                  </a:cubicBezTo>
                  <a:cubicBezTo>
                    <a:pt x="110" y="132"/>
                    <a:pt x="112" y="132"/>
                    <a:pt x="114" y="129"/>
                  </a:cubicBezTo>
                  <a:cubicBezTo>
                    <a:pt x="114" y="128"/>
                    <a:pt x="114" y="128"/>
                    <a:pt x="114" y="127"/>
                  </a:cubicBezTo>
                  <a:cubicBezTo>
                    <a:pt x="114" y="125"/>
                    <a:pt x="115" y="123"/>
                    <a:pt x="116" y="122"/>
                  </a:cubicBezTo>
                  <a:cubicBezTo>
                    <a:pt x="119" y="118"/>
                    <a:pt x="137" y="126"/>
                    <a:pt x="137" y="126"/>
                  </a:cubicBezTo>
                  <a:cubicBezTo>
                    <a:pt x="138" y="127"/>
                    <a:pt x="139" y="127"/>
                    <a:pt x="140" y="128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1" y="127"/>
                    <a:pt x="140" y="125"/>
                    <a:pt x="140" y="124"/>
                  </a:cubicBezTo>
                  <a:cubicBezTo>
                    <a:pt x="139" y="120"/>
                    <a:pt x="140" y="116"/>
                    <a:pt x="143" y="113"/>
                  </a:cubicBezTo>
                  <a:cubicBezTo>
                    <a:pt x="145" y="112"/>
                    <a:pt x="147" y="111"/>
                    <a:pt x="149" y="112"/>
                  </a:cubicBezTo>
                  <a:cubicBezTo>
                    <a:pt x="149" y="111"/>
                    <a:pt x="149" y="110"/>
                    <a:pt x="149" y="108"/>
                  </a:cubicBezTo>
                  <a:cubicBezTo>
                    <a:pt x="148" y="106"/>
                    <a:pt x="148" y="105"/>
                    <a:pt x="147" y="104"/>
                  </a:cubicBezTo>
                  <a:cubicBezTo>
                    <a:pt x="146" y="103"/>
                    <a:pt x="145" y="101"/>
                    <a:pt x="144" y="100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4" y="96"/>
                    <a:pt x="143" y="94"/>
                    <a:pt x="143" y="92"/>
                  </a:cubicBezTo>
                  <a:cubicBezTo>
                    <a:pt x="143" y="91"/>
                    <a:pt x="144" y="90"/>
                    <a:pt x="14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142" y="79"/>
                    <a:pt x="142" y="75"/>
                    <a:pt x="143" y="72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5" y="68"/>
                    <a:pt x="147" y="64"/>
                    <a:pt x="147" y="63"/>
                  </a:cubicBezTo>
                  <a:cubicBezTo>
                    <a:pt x="147" y="63"/>
                    <a:pt x="147" y="62"/>
                    <a:pt x="147" y="62"/>
                  </a:cubicBezTo>
                  <a:cubicBezTo>
                    <a:pt x="147" y="60"/>
                    <a:pt x="147" y="59"/>
                    <a:pt x="148" y="57"/>
                  </a:cubicBezTo>
                  <a:cubicBezTo>
                    <a:pt x="151" y="55"/>
                    <a:pt x="153" y="53"/>
                    <a:pt x="155" y="53"/>
                  </a:cubicBezTo>
                  <a:cubicBezTo>
                    <a:pt x="156" y="53"/>
                    <a:pt x="158" y="54"/>
                    <a:pt x="159" y="55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2" y="55"/>
                    <a:pt x="163" y="54"/>
                    <a:pt x="164" y="51"/>
                  </a:cubicBezTo>
                  <a:cubicBezTo>
                    <a:pt x="166" y="47"/>
                    <a:pt x="169" y="44"/>
                    <a:pt x="173" y="43"/>
                  </a:cubicBezTo>
                  <a:cubicBezTo>
                    <a:pt x="174" y="43"/>
                    <a:pt x="175" y="43"/>
                    <a:pt x="176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2" y="49"/>
                    <a:pt x="187" y="52"/>
                    <a:pt x="191" y="53"/>
                  </a:cubicBezTo>
                  <a:cubicBezTo>
                    <a:pt x="199" y="55"/>
                    <a:pt x="205" y="59"/>
                    <a:pt x="209" y="66"/>
                  </a:cubicBezTo>
                  <a:cubicBezTo>
                    <a:pt x="209" y="66"/>
                    <a:pt x="209" y="67"/>
                    <a:pt x="210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0" y="69"/>
                    <a:pt x="210" y="69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5" y="64"/>
                    <a:pt x="217" y="62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59"/>
                    <a:pt x="217" y="59"/>
                    <a:pt x="216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216" y="58"/>
                    <a:pt x="215" y="58"/>
                    <a:pt x="215" y="58"/>
                  </a:cubicBezTo>
                  <a:cubicBezTo>
                    <a:pt x="215" y="57"/>
                    <a:pt x="215" y="57"/>
                    <a:pt x="21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74"/>
            <p:cNvSpPr>
              <a:spLocks/>
            </p:cNvSpPr>
            <p:nvPr/>
          </p:nvSpPr>
          <p:spPr bwMode="auto">
            <a:xfrm>
              <a:off x="-127" y="755"/>
              <a:ext cx="2" cy="4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1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275"/>
            <p:cNvSpPr>
              <a:spLocks/>
            </p:cNvSpPr>
            <p:nvPr/>
          </p:nvSpPr>
          <p:spPr bwMode="auto">
            <a:xfrm>
              <a:off x="-131" y="7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276"/>
            <p:cNvSpPr>
              <a:spLocks/>
            </p:cNvSpPr>
            <p:nvPr/>
          </p:nvSpPr>
          <p:spPr bwMode="auto">
            <a:xfrm>
              <a:off x="-576" y="1445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277"/>
            <p:cNvSpPr>
              <a:spLocks/>
            </p:cNvSpPr>
            <p:nvPr/>
          </p:nvSpPr>
          <p:spPr bwMode="auto">
            <a:xfrm>
              <a:off x="198" y="490"/>
              <a:ext cx="2" cy="8"/>
            </a:xfrm>
            <a:custGeom>
              <a:avLst/>
              <a:gdLst>
                <a:gd name="T0" fmla="*/ 0 w 1"/>
                <a:gd name="T1" fmla="*/ 4 h 4"/>
                <a:gd name="T2" fmla="*/ 0 w 1"/>
                <a:gd name="T3" fmla="*/ 4 h 4"/>
                <a:gd name="T4" fmla="*/ 1 w 1"/>
                <a:gd name="T5" fmla="*/ 1 h 4"/>
                <a:gd name="T6" fmla="*/ 1 w 1"/>
                <a:gd name="T7" fmla="*/ 0 h 4"/>
                <a:gd name="T8" fmla="*/ 0 w 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278"/>
            <p:cNvSpPr>
              <a:spLocks/>
            </p:cNvSpPr>
            <p:nvPr/>
          </p:nvSpPr>
          <p:spPr bwMode="auto">
            <a:xfrm>
              <a:off x="328" y="452"/>
              <a:ext cx="4" cy="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1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279"/>
            <p:cNvSpPr>
              <a:spLocks/>
            </p:cNvSpPr>
            <p:nvPr/>
          </p:nvSpPr>
          <p:spPr bwMode="auto">
            <a:xfrm>
              <a:off x="-600" y="1619"/>
              <a:ext cx="10" cy="10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0 h 5"/>
                <a:gd name="T4" fmla="*/ 2 w 5"/>
                <a:gd name="T5" fmla="*/ 5 h 5"/>
                <a:gd name="T6" fmla="*/ 4 w 5"/>
                <a:gd name="T7" fmla="*/ 2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2"/>
                    <a:pt x="2" y="3"/>
                    <a:pt x="2" y="5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280"/>
            <p:cNvSpPr>
              <a:spLocks/>
            </p:cNvSpPr>
            <p:nvPr/>
          </p:nvSpPr>
          <p:spPr bwMode="auto">
            <a:xfrm>
              <a:off x="-574" y="1441"/>
              <a:ext cx="8" cy="8"/>
            </a:xfrm>
            <a:custGeom>
              <a:avLst/>
              <a:gdLst>
                <a:gd name="T0" fmla="*/ 2 w 4"/>
                <a:gd name="T1" fmla="*/ 3 h 4"/>
                <a:gd name="T2" fmla="*/ 4 w 4"/>
                <a:gd name="T3" fmla="*/ 4 h 4"/>
                <a:gd name="T4" fmla="*/ 4 w 4"/>
                <a:gd name="T5" fmla="*/ 4 h 4"/>
                <a:gd name="T6" fmla="*/ 4 w 4"/>
                <a:gd name="T7" fmla="*/ 1 h 4"/>
                <a:gd name="T8" fmla="*/ 1 w 4"/>
                <a:gd name="T9" fmla="*/ 0 h 4"/>
                <a:gd name="T10" fmla="*/ 1 w 4"/>
                <a:gd name="T11" fmla="*/ 1 h 4"/>
                <a:gd name="T12" fmla="*/ 0 w 4"/>
                <a:gd name="T13" fmla="*/ 2 h 4"/>
                <a:gd name="T14" fmla="*/ 0 w 4"/>
                <a:gd name="T15" fmla="*/ 2 h 4"/>
                <a:gd name="T16" fmla="*/ 0 w 4"/>
                <a:gd name="T17" fmla="*/ 3 h 4"/>
                <a:gd name="T18" fmla="*/ 0 w 4"/>
                <a:gd name="T19" fmla="*/ 3 h 4"/>
                <a:gd name="T20" fmla="*/ 2 w 4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3" y="3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281"/>
            <p:cNvSpPr>
              <a:spLocks/>
            </p:cNvSpPr>
            <p:nvPr/>
          </p:nvSpPr>
          <p:spPr bwMode="auto">
            <a:xfrm>
              <a:off x="-594" y="1696"/>
              <a:ext cx="8" cy="18"/>
            </a:xfrm>
            <a:custGeom>
              <a:avLst/>
              <a:gdLst>
                <a:gd name="T0" fmla="*/ 2 w 4"/>
                <a:gd name="T1" fmla="*/ 1 h 9"/>
                <a:gd name="T2" fmla="*/ 0 w 4"/>
                <a:gd name="T3" fmla="*/ 7 h 9"/>
                <a:gd name="T4" fmla="*/ 0 w 4"/>
                <a:gd name="T5" fmla="*/ 7 h 9"/>
                <a:gd name="T6" fmla="*/ 0 w 4"/>
                <a:gd name="T7" fmla="*/ 8 h 9"/>
                <a:gd name="T8" fmla="*/ 1 w 4"/>
                <a:gd name="T9" fmla="*/ 9 h 9"/>
                <a:gd name="T10" fmla="*/ 4 w 4"/>
                <a:gd name="T11" fmla="*/ 2 h 9"/>
                <a:gd name="T12" fmla="*/ 3 w 4"/>
                <a:gd name="T13" fmla="*/ 0 h 9"/>
                <a:gd name="T14" fmla="*/ 2 w 4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9">
                  <a:moveTo>
                    <a:pt x="2" y="1"/>
                  </a:moveTo>
                  <a:cubicBezTo>
                    <a:pt x="2" y="3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282"/>
            <p:cNvSpPr>
              <a:spLocks/>
            </p:cNvSpPr>
            <p:nvPr/>
          </p:nvSpPr>
          <p:spPr bwMode="auto">
            <a:xfrm>
              <a:off x="-604" y="1546"/>
              <a:ext cx="14" cy="14"/>
            </a:xfrm>
            <a:custGeom>
              <a:avLst/>
              <a:gdLst>
                <a:gd name="T0" fmla="*/ 4 w 7"/>
                <a:gd name="T1" fmla="*/ 5 h 7"/>
                <a:gd name="T2" fmla="*/ 7 w 7"/>
                <a:gd name="T3" fmla="*/ 4 h 7"/>
                <a:gd name="T4" fmla="*/ 2 w 7"/>
                <a:gd name="T5" fmla="*/ 1 h 7"/>
                <a:gd name="T6" fmla="*/ 1 w 7"/>
                <a:gd name="T7" fmla="*/ 0 h 7"/>
                <a:gd name="T8" fmla="*/ 0 w 7"/>
                <a:gd name="T9" fmla="*/ 5 h 7"/>
                <a:gd name="T10" fmla="*/ 0 w 7"/>
                <a:gd name="T11" fmla="*/ 7 h 7"/>
                <a:gd name="T12" fmla="*/ 4 w 7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5"/>
                  </a:moveTo>
                  <a:cubicBezTo>
                    <a:pt x="5" y="5"/>
                    <a:pt x="6" y="4"/>
                    <a:pt x="7" y="4"/>
                  </a:cubicBezTo>
                  <a:cubicBezTo>
                    <a:pt x="5" y="3"/>
                    <a:pt x="4" y="2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6"/>
                    <a:pt x="2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283"/>
            <p:cNvSpPr>
              <a:spLocks/>
            </p:cNvSpPr>
            <p:nvPr/>
          </p:nvSpPr>
          <p:spPr bwMode="auto">
            <a:xfrm>
              <a:off x="-526" y="1408"/>
              <a:ext cx="15" cy="6"/>
            </a:xfrm>
            <a:custGeom>
              <a:avLst/>
              <a:gdLst>
                <a:gd name="T0" fmla="*/ 1 w 7"/>
                <a:gd name="T1" fmla="*/ 3 h 3"/>
                <a:gd name="T2" fmla="*/ 7 w 7"/>
                <a:gd name="T3" fmla="*/ 3 h 3"/>
                <a:gd name="T4" fmla="*/ 7 w 7"/>
                <a:gd name="T5" fmla="*/ 3 h 3"/>
                <a:gd name="T6" fmla="*/ 6 w 7"/>
                <a:gd name="T7" fmla="*/ 2 h 3"/>
                <a:gd name="T8" fmla="*/ 6 w 7"/>
                <a:gd name="T9" fmla="*/ 2 h 3"/>
                <a:gd name="T10" fmla="*/ 6 w 7"/>
                <a:gd name="T11" fmla="*/ 1 h 3"/>
                <a:gd name="T12" fmla="*/ 6 w 7"/>
                <a:gd name="T13" fmla="*/ 0 h 3"/>
                <a:gd name="T14" fmla="*/ 6 w 7"/>
                <a:gd name="T15" fmla="*/ 0 h 3"/>
                <a:gd name="T16" fmla="*/ 6 w 7"/>
                <a:gd name="T17" fmla="*/ 0 h 3"/>
                <a:gd name="T18" fmla="*/ 6 w 7"/>
                <a:gd name="T19" fmla="*/ 0 h 3"/>
                <a:gd name="T20" fmla="*/ 0 w 7"/>
                <a:gd name="T21" fmla="*/ 2 h 3"/>
                <a:gd name="T22" fmla="*/ 1 w 7"/>
                <a:gd name="T23" fmla="*/ 2 h 3"/>
                <a:gd name="T24" fmla="*/ 1 w 7"/>
                <a:gd name="T25" fmla="*/ 3 h 3"/>
                <a:gd name="T26" fmla="*/ 1 w 7"/>
                <a:gd name="T2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284"/>
            <p:cNvSpPr>
              <a:spLocks/>
            </p:cNvSpPr>
            <p:nvPr/>
          </p:nvSpPr>
          <p:spPr bwMode="auto">
            <a:xfrm>
              <a:off x="83" y="52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285"/>
            <p:cNvSpPr>
              <a:spLocks/>
            </p:cNvSpPr>
            <p:nvPr/>
          </p:nvSpPr>
          <p:spPr bwMode="auto">
            <a:xfrm>
              <a:off x="95" y="504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286"/>
            <p:cNvSpPr>
              <a:spLocks/>
            </p:cNvSpPr>
            <p:nvPr/>
          </p:nvSpPr>
          <p:spPr bwMode="auto">
            <a:xfrm>
              <a:off x="-206" y="800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87"/>
            <p:cNvSpPr>
              <a:spLocks/>
            </p:cNvSpPr>
            <p:nvPr/>
          </p:nvSpPr>
          <p:spPr bwMode="auto">
            <a:xfrm>
              <a:off x="-32" y="601"/>
              <a:ext cx="20" cy="11"/>
            </a:xfrm>
            <a:custGeom>
              <a:avLst/>
              <a:gdLst>
                <a:gd name="T0" fmla="*/ 4 w 10"/>
                <a:gd name="T1" fmla="*/ 5 h 5"/>
                <a:gd name="T2" fmla="*/ 10 w 10"/>
                <a:gd name="T3" fmla="*/ 1 h 5"/>
                <a:gd name="T4" fmla="*/ 9 w 10"/>
                <a:gd name="T5" fmla="*/ 1 h 5"/>
                <a:gd name="T6" fmla="*/ 0 w 10"/>
                <a:gd name="T7" fmla="*/ 3 h 5"/>
                <a:gd name="T8" fmla="*/ 1 w 10"/>
                <a:gd name="T9" fmla="*/ 3 h 5"/>
                <a:gd name="T10" fmla="*/ 4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4" y="5"/>
                  </a:moveTo>
                  <a:cubicBezTo>
                    <a:pt x="6" y="4"/>
                    <a:pt x="8" y="2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2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88"/>
            <p:cNvSpPr>
              <a:spLocks/>
            </p:cNvSpPr>
            <p:nvPr/>
          </p:nvSpPr>
          <p:spPr bwMode="auto">
            <a:xfrm>
              <a:off x="79" y="506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289"/>
            <p:cNvSpPr>
              <a:spLocks noChangeArrowheads="1"/>
            </p:cNvSpPr>
            <p:nvPr/>
          </p:nvSpPr>
          <p:spPr bwMode="auto">
            <a:xfrm>
              <a:off x="-131" y="814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90"/>
            <p:cNvSpPr>
              <a:spLocks/>
            </p:cNvSpPr>
            <p:nvPr/>
          </p:nvSpPr>
          <p:spPr bwMode="auto">
            <a:xfrm>
              <a:off x="-558" y="1427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91"/>
            <p:cNvSpPr>
              <a:spLocks/>
            </p:cNvSpPr>
            <p:nvPr/>
          </p:nvSpPr>
          <p:spPr bwMode="auto">
            <a:xfrm>
              <a:off x="484" y="2209"/>
              <a:ext cx="1171" cy="801"/>
            </a:xfrm>
            <a:custGeom>
              <a:avLst/>
              <a:gdLst>
                <a:gd name="T0" fmla="*/ 237 w 579"/>
                <a:gd name="T1" fmla="*/ 86 h 396"/>
                <a:gd name="T2" fmla="*/ 183 w 579"/>
                <a:gd name="T3" fmla="*/ 84 h 396"/>
                <a:gd name="T4" fmla="*/ 149 w 579"/>
                <a:gd name="T5" fmla="*/ 98 h 396"/>
                <a:gd name="T6" fmla="*/ 126 w 579"/>
                <a:gd name="T7" fmla="*/ 93 h 396"/>
                <a:gd name="T8" fmla="*/ 44 w 579"/>
                <a:gd name="T9" fmla="*/ 101 h 396"/>
                <a:gd name="T10" fmla="*/ 23 w 579"/>
                <a:gd name="T11" fmla="*/ 130 h 396"/>
                <a:gd name="T12" fmla="*/ 11 w 579"/>
                <a:gd name="T13" fmla="*/ 234 h 396"/>
                <a:gd name="T14" fmla="*/ 9 w 579"/>
                <a:gd name="T15" fmla="*/ 257 h 396"/>
                <a:gd name="T16" fmla="*/ 17 w 579"/>
                <a:gd name="T17" fmla="*/ 299 h 396"/>
                <a:gd name="T18" fmla="*/ 61 w 579"/>
                <a:gd name="T19" fmla="*/ 298 h 396"/>
                <a:gd name="T20" fmla="*/ 145 w 579"/>
                <a:gd name="T21" fmla="*/ 265 h 396"/>
                <a:gd name="T22" fmla="*/ 156 w 579"/>
                <a:gd name="T23" fmla="*/ 255 h 396"/>
                <a:gd name="T24" fmla="*/ 184 w 579"/>
                <a:gd name="T25" fmla="*/ 245 h 396"/>
                <a:gd name="T26" fmla="*/ 223 w 579"/>
                <a:gd name="T27" fmla="*/ 252 h 396"/>
                <a:gd name="T28" fmla="*/ 230 w 579"/>
                <a:gd name="T29" fmla="*/ 258 h 396"/>
                <a:gd name="T30" fmla="*/ 266 w 579"/>
                <a:gd name="T31" fmla="*/ 303 h 396"/>
                <a:gd name="T32" fmla="*/ 293 w 579"/>
                <a:gd name="T33" fmla="*/ 326 h 396"/>
                <a:gd name="T34" fmla="*/ 281 w 579"/>
                <a:gd name="T35" fmla="*/ 336 h 396"/>
                <a:gd name="T36" fmla="*/ 264 w 579"/>
                <a:gd name="T37" fmla="*/ 337 h 396"/>
                <a:gd name="T38" fmla="*/ 255 w 579"/>
                <a:gd name="T39" fmla="*/ 343 h 396"/>
                <a:gd name="T40" fmla="*/ 246 w 579"/>
                <a:gd name="T41" fmla="*/ 392 h 396"/>
                <a:gd name="T42" fmla="*/ 264 w 579"/>
                <a:gd name="T43" fmla="*/ 390 h 396"/>
                <a:gd name="T44" fmla="*/ 283 w 579"/>
                <a:gd name="T45" fmla="*/ 359 h 396"/>
                <a:gd name="T46" fmla="*/ 289 w 579"/>
                <a:gd name="T47" fmla="*/ 357 h 396"/>
                <a:gd name="T48" fmla="*/ 326 w 579"/>
                <a:gd name="T49" fmla="*/ 302 h 396"/>
                <a:gd name="T50" fmla="*/ 341 w 579"/>
                <a:gd name="T51" fmla="*/ 297 h 396"/>
                <a:gd name="T52" fmla="*/ 347 w 579"/>
                <a:gd name="T53" fmla="*/ 279 h 396"/>
                <a:gd name="T54" fmla="*/ 369 w 579"/>
                <a:gd name="T55" fmla="*/ 296 h 396"/>
                <a:gd name="T56" fmla="*/ 387 w 579"/>
                <a:gd name="T57" fmla="*/ 309 h 396"/>
                <a:gd name="T58" fmla="*/ 404 w 579"/>
                <a:gd name="T59" fmla="*/ 305 h 396"/>
                <a:gd name="T60" fmla="*/ 422 w 579"/>
                <a:gd name="T61" fmla="*/ 311 h 396"/>
                <a:gd name="T62" fmla="*/ 387 w 579"/>
                <a:gd name="T63" fmla="*/ 350 h 396"/>
                <a:gd name="T64" fmla="*/ 442 w 579"/>
                <a:gd name="T65" fmla="*/ 385 h 396"/>
                <a:gd name="T66" fmla="*/ 506 w 579"/>
                <a:gd name="T67" fmla="*/ 330 h 396"/>
                <a:gd name="T68" fmla="*/ 498 w 579"/>
                <a:gd name="T69" fmla="*/ 321 h 396"/>
                <a:gd name="T70" fmla="*/ 453 w 579"/>
                <a:gd name="T71" fmla="*/ 284 h 396"/>
                <a:gd name="T72" fmla="*/ 491 w 579"/>
                <a:gd name="T73" fmla="*/ 242 h 396"/>
                <a:gd name="T74" fmla="*/ 543 w 579"/>
                <a:gd name="T75" fmla="*/ 198 h 396"/>
                <a:gd name="T76" fmla="*/ 539 w 579"/>
                <a:gd name="T77" fmla="*/ 187 h 396"/>
                <a:gd name="T78" fmla="*/ 550 w 579"/>
                <a:gd name="T79" fmla="*/ 162 h 396"/>
                <a:gd name="T80" fmla="*/ 577 w 579"/>
                <a:gd name="T81" fmla="*/ 137 h 396"/>
                <a:gd name="T82" fmla="*/ 576 w 579"/>
                <a:gd name="T83" fmla="*/ 126 h 396"/>
                <a:gd name="T84" fmla="*/ 571 w 579"/>
                <a:gd name="T85" fmla="*/ 120 h 396"/>
                <a:gd name="T86" fmla="*/ 563 w 579"/>
                <a:gd name="T87" fmla="*/ 111 h 396"/>
                <a:gd name="T88" fmla="*/ 553 w 579"/>
                <a:gd name="T89" fmla="*/ 91 h 396"/>
                <a:gd name="T90" fmla="*/ 559 w 579"/>
                <a:gd name="T91" fmla="*/ 81 h 396"/>
                <a:gd name="T92" fmla="*/ 545 w 579"/>
                <a:gd name="T93" fmla="*/ 64 h 396"/>
                <a:gd name="T94" fmla="*/ 537 w 579"/>
                <a:gd name="T95" fmla="*/ 62 h 396"/>
                <a:gd name="T96" fmla="*/ 517 w 579"/>
                <a:gd name="T97" fmla="*/ 63 h 396"/>
                <a:gd name="T98" fmla="*/ 481 w 579"/>
                <a:gd name="T99" fmla="*/ 65 h 396"/>
                <a:gd name="T100" fmla="*/ 442 w 579"/>
                <a:gd name="T101" fmla="*/ 70 h 396"/>
                <a:gd name="T102" fmla="*/ 412 w 579"/>
                <a:gd name="T103" fmla="*/ 74 h 396"/>
                <a:gd name="T104" fmla="*/ 391 w 579"/>
                <a:gd name="T105" fmla="*/ 62 h 396"/>
                <a:gd name="T106" fmla="*/ 374 w 579"/>
                <a:gd name="T107" fmla="*/ 42 h 396"/>
                <a:gd name="T108" fmla="*/ 345 w 579"/>
                <a:gd name="T109" fmla="*/ 45 h 396"/>
                <a:gd name="T110" fmla="*/ 342 w 579"/>
                <a:gd name="T111" fmla="*/ 33 h 396"/>
                <a:gd name="T112" fmla="*/ 342 w 579"/>
                <a:gd name="T113" fmla="*/ 20 h 396"/>
                <a:gd name="T114" fmla="*/ 327 w 579"/>
                <a:gd name="T115" fmla="*/ 7 h 396"/>
                <a:gd name="T116" fmla="*/ 318 w 579"/>
                <a:gd name="T117" fmla="*/ 0 h 396"/>
                <a:gd name="T118" fmla="*/ 278 w 579"/>
                <a:gd name="T119" fmla="*/ 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9" h="396">
                  <a:moveTo>
                    <a:pt x="259" y="33"/>
                  </a:moveTo>
                  <a:cubicBezTo>
                    <a:pt x="259" y="33"/>
                    <a:pt x="259" y="33"/>
                    <a:pt x="259" y="33"/>
                  </a:cubicBezTo>
                  <a:cubicBezTo>
                    <a:pt x="256" y="33"/>
                    <a:pt x="256" y="33"/>
                    <a:pt x="256" y="33"/>
                  </a:cubicBezTo>
                  <a:cubicBezTo>
                    <a:pt x="254" y="33"/>
                    <a:pt x="252" y="34"/>
                    <a:pt x="250" y="35"/>
                  </a:cubicBezTo>
                  <a:cubicBezTo>
                    <a:pt x="250" y="35"/>
                    <a:pt x="250" y="35"/>
                    <a:pt x="250" y="35"/>
                  </a:cubicBezTo>
                  <a:cubicBezTo>
                    <a:pt x="250" y="37"/>
                    <a:pt x="249" y="39"/>
                    <a:pt x="247" y="39"/>
                  </a:cubicBezTo>
                  <a:cubicBezTo>
                    <a:pt x="245" y="40"/>
                    <a:pt x="243" y="40"/>
                    <a:pt x="241" y="40"/>
                  </a:cubicBezTo>
                  <a:cubicBezTo>
                    <a:pt x="240" y="40"/>
                    <a:pt x="240" y="40"/>
                    <a:pt x="239" y="40"/>
                  </a:cubicBezTo>
                  <a:cubicBezTo>
                    <a:pt x="238" y="41"/>
                    <a:pt x="236" y="44"/>
                    <a:pt x="234" y="53"/>
                  </a:cubicBezTo>
                  <a:cubicBezTo>
                    <a:pt x="234" y="56"/>
                    <a:pt x="233" y="63"/>
                    <a:pt x="233" y="66"/>
                  </a:cubicBezTo>
                  <a:cubicBezTo>
                    <a:pt x="234" y="67"/>
                    <a:pt x="235" y="69"/>
                    <a:pt x="237" y="70"/>
                  </a:cubicBezTo>
                  <a:cubicBezTo>
                    <a:pt x="240" y="74"/>
                    <a:pt x="243" y="78"/>
                    <a:pt x="242" y="82"/>
                  </a:cubicBezTo>
                  <a:cubicBezTo>
                    <a:pt x="241" y="84"/>
                    <a:pt x="239" y="86"/>
                    <a:pt x="237" y="86"/>
                  </a:cubicBezTo>
                  <a:cubicBezTo>
                    <a:pt x="232" y="88"/>
                    <a:pt x="227" y="85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4" y="79"/>
                    <a:pt x="224" y="78"/>
                    <a:pt x="221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9"/>
                  </a:cubicBezTo>
                  <a:cubicBezTo>
                    <a:pt x="219" y="82"/>
                    <a:pt x="216" y="83"/>
                    <a:pt x="213" y="83"/>
                  </a:cubicBezTo>
                  <a:cubicBezTo>
                    <a:pt x="211" y="83"/>
                    <a:pt x="209" y="83"/>
                    <a:pt x="208" y="82"/>
                  </a:cubicBezTo>
                  <a:cubicBezTo>
                    <a:pt x="207" y="81"/>
                    <a:pt x="207" y="81"/>
                    <a:pt x="206" y="81"/>
                  </a:cubicBezTo>
                  <a:cubicBezTo>
                    <a:pt x="205" y="81"/>
                    <a:pt x="205" y="82"/>
                    <a:pt x="205" y="84"/>
                  </a:cubicBezTo>
                  <a:cubicBezTo>
                    <a:pt x="204" y="87"/>
                    <a:pt x="202" y="90"/>
                    <a:pt x="199" y="91"/>
                  </a:cubicBezTo>
                  <a:cubicBezTo>
                    <a:pt x="194" y="92"/>
                    <a:pt x="192" y="87"/>
                    <a:pt x="190" y="83"/>
                  </a:cubicBezTo>
                  <a:cubicBezTo>
                    <a:pt x="189" y="82"/>
                    <a:pt x="188" y="80"/>
                    <a:pt x="187" y="79"/>
                  </a:cubicBezTo>
                  <a:cubicBezTo>
                    <a:pt x="185" y="80"/>
                    <a:pt x="184" y="82"/>
                    <a:pt x="183" y="84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6"/>
                    <a:pt x="182" y="87"/>
                  </a:cubicBezTo>
                  <a:cubicBezTo>
                    <a:pt x="183" y="89"/>
                    <a:pt x="183" y="91"/>
                    <a:pt x="182" y="92"/>
                  </a:cubicBezTo>
                  <a:cubicBezTo>
                    <a:pt x="181" y="93"/>
                    <a:pt x="180" y="94"/>
                    <a:pt x="178" y="94"/>
                  </a:cubicBezTo>
                  <a:cubicBezTo>
                    <a:pt x="175" y="93"/>
                    <a:pt x="173" y="92"/>
                    <a:pt x="173" y="90"/>
                  </a:cubicBezTo>
                  <a:cubicBezTo>
                    <a:pt x="172" y="89"/>
                    <a:pt x="173" y="89"/>
                    <a:pt x="173" y="88"/>
                  </a:cubicBezTo>
                  <a:cubicBezTo>
                    <a:pt x="172" y="87"/>
                    <a:pt x="172" y="87"/>
                    <a:pt x="171" y="86"/>
                  </a:cubicBezTo>
                  <a:cubicBezTo>
                    <a:pt x="170" y="89"/>
                    <a:pt x="168" y="91"/>
                    <a:pt x="165" y="91"/>
                  </a:cubicBezTo>
                  <a:cubicBezTo>
                    <a:pt x="163" y="91"/>
                    <a:pt x="161" y="91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7" y="92"/>
                    <a:pt x="154" y="93"/>
                    <a:pt x="151" y="91"/>
                  </a:cubicBezTo>
                  <a:cubicBezTo>
                    <a:pt x="151" y="93"/>
                    <a:pt x="151" y="95"/>
                    <a:pt x="150" y="97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9" y="99"/>
                    <a:pt x="148" y="99"/>
                    <a:pt x="147" y="99"/>
                  </a:cubicBezTo>
                  <a:cubicBezTo>
                    <a:pt x="145" y="99"/>
                    <a:pt x="144" y="99"/>
                    <a:pt x="143" y="97"/>
                  </a:cubicBezTo>
                  <a:cubicBezTo>
                    <a:pt x="142" y="97"/>
                    <a:pt x="141" y="95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6"/>
                    <a:pt x="139" y="96"/>
                  </a:cubicBezTo>
                  <a:cubicBezTo>
                    <a:pt x="138" y="96"/>
                    <a:pt x="138" y="97"/>
                    <a:pt x="138" y="97"/>
                  </a:cubicBezTo>
                  <a:cubicBezTo>
                    <a:pt x="136" y="98"/>
                    <a:pt x="133" y="98"/>
                    <a:pt x="129" y="96"/>
                  </a:cubicBezTo>
                  <a:cubicBezTo>
                    <a:pt x="128" y="96"/>
                    <a:pt x="128" y="95"/>
                    <a:pt x="127" y="94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5" y="92"/>
                    <a:pt x="124" y="91"/>
                    <a:pt x="124" y="89"/>
                  </a:cubicBezTo>
                  <a:cubicBezTo>
                    <a:pt x="114" y="91"/>
                    <a:pt x="103" y="92"/>
                    <a:pt x="93" y="91"/>
                  </a:cubicBezTo>
                  <a:cubicBezTo>
                    <a:pt x="92" y="91"/>
                    <a:pt x="91" y="90"/>
                    <a:pt x="90" y="89"/>
                  </a:cubicBezTo>
                  <a:cubicBezTo>
                    <a:pt x="87" y="89"/>
                    <a:pt x="85" y="90"/>
                    <a:pt x="82" y="91"/>
                  </a:cubicBezTo>
                  <a:cubicBezTo>
                    <a:pt x="80" y="92"/>
                    <a:pt x="77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7" y="93"/>
                    <a:pt x="66" y="93"/>
                    <a:pt x="65" y="93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2"/>
                    <a:pt x="63" y="92"/>
                    <a:pt x="62" y="93"/>
                  </a:cubicBezTo>
                  <a:cubicBezTo>
                    <a:pt x="60" y="93"/>
                    <a:pt x="58" y="95"/>
                    <a:pt x="56" y="96"/>
                  </a:cubicBezTo>
                  <a:cubicBezTo>
                    <a:pt x="54" y="98"/>
                    <a:pt x="52" y="99"/>
                    <a:pt x="50" y="100"/>
                  </a:cubicBezTo>
                  <a:cubicBezTo>
                    <a:pt x="48" y="100"/>
                    <a:pt x="46" y="101"/>
                    <a:pt x="44" y="101"/>
                  </a:cubicBezTo>
                  <a:cubicBezTo>
                    <a:pt x="43" y="101"/>
                    <a:pt x="41" y="101"/>
                    <a:pt x="40" y="101"/>
                  </a:cubicBezTo>
                  <a:cubicBezTo>
                    <a:pt x="40" y="102"/>
                    <a:pt x="39" y="104"/>
                    <a:pt x="38" y="105"/>
                  </a:cubicBezTo>
                  <a:cubicBezTo>
                    <a:pt x="35" y="114"/>
                    <a:pt x="31" y="122"/>
                    <a:pt x="26" y="120"/>
                  </a:cubicBezTo>
                  <a:cubicBezTo>
                    <a:pt x="26" y="120"/>
                    <a:pt x="26" y="120"/>
                    <a:pt x="25" y="120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2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2" y="123"/>
                    <a:pt x="22" y="124"/>
                    <a:pt x="23" y="125"/>
                  </a:cubicBezTo>
                  <a:cubicBezTo>
                    <a:pt x="23" y="127"/>
                    <a:pt x="24" y="129"/>
                    <a:pt x="23" y="130"/>
                  </a:cubicBezTo>
                  <a:cubicBezTo>
                    <a:pt x="23" y="131"/>
                    <a:pt x="23" y="132"/>
                    <a:pt x="23" y="132"/>
                  </a:cubicBezTo>
                  <a:cubicBezTo>
                    <a:pt x="26" y="138"/>
                    <a:pt x="34" y="144"/>
                    <a:pt x="40" y="148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1"/>
                    <a:pt x="45" y="153"/>
                    <a:pt x="44" y="154"/>
                  </a:cubicBezTo>
                  <a:cubicBezTo>
                    <a:pt x="44" y="156"/>
                    <a:pt x="42" y="156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2" y="159"/>
                    <a:pt x="45" y="162"/>
                    <a:pt x="46" y="165"/>
                  </a:cubicBezTo>
                  <a:cubicBezTo>
                    <a:pt x="47" y="166"/>
                    <a:pt x="47" y="167"/>
                    <a:pt x="47" y="168"/>
                  </a:cubicBezTo>
                  <a:cubicBezTo>
                    <a:pt x="46" y="177"/>
                    <a:pt x="44" y="180"/>
                    <a:pt x="38" y="180"/>
                  </a:cubicBezTo>
                  <a:cubicBezTo>
                    <a:pt x="37" y="180"/>
                    <a:pt x="35" y="181"/>
                    <a:pt x="33" y="182"/>
                  </a:cubicBezTo>
                  <a:cubicBezTo>
                    <a:pt x="24" y="196"/>
                    <a:pt x="16" y="211"/>
                    <a:pt x="9" y="227"/>
                  </a:cubicBezTo>
                  <a:cubicBezTo>
                    <a:pt x="9" y="228"/>
                    <a:pt x="9" y="228"/>
                    <a:pt x="9" y="229"/>
                  </a:cubicBezTo>
                  <a:cubicBezTo>
                    <a:pt x="9" y="231"/>
                    <a:pt x="10" y="233"/>
                    <a:pt x="11" y="234"/>
                  </a:cubicBezTo>
                  <a:cubicBezTo>
                    <a:pt x="13" y="236"/>
                    <a:pt x="14" y="238"/>
                    <a:pt x="14" y="240"/>
                  </a:cubicBezTo>
                  <a:cubicBezTo>
                    <a:pt x="15" y="242"/>
                    <a:pt x="14" y="244"/>
                    <a:pt x="13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5"/>
                    <a:pt x="14" y="245"/>
                    <a:pt x="15" y="245"/>
                  </a:cubicBezTo>
                  <a:cubicBezTo>
                    <a:pt x="18" y="245"/>
                    <a:pt x="19" y="247"/>
                    <a:pt x="21" y="254"/>
                  </a:cubicBezTo>
                  <a:cubicBezTo>
                    <a:pt x="21" y="255"/>
                    <a:pt x="21" y="255"/>
                    <a:pt x="21" y="255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8" y="258"/>
                    <a:pt x="17" y="258"/>
                    <a:pt x="15" y="256"/>
                  </a:cubicBezTo>
                  <a:cubicBezTo>
                    <a:pt x="15" y="256"/>
                    <a:pt x="15" y="256"/>
                    <a:pt x="15" y="256"/>
                  </a:cubicBezTo>
                  <a:cubicBezTo>
                    <a:pt x="14" y="256"/>
                    <a:pt x="13" y="256"/>
                    <a:pt x="13" y="256"/>
                  </a:cubicBezTo>
                  <a:cubicBezTo>
                    <a:pt x="12" y="256"/>
                    <a:pt x="11" y="256"/>
                    <a:pt x="10" y="257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7" y="263"/>
                    <a:pt x="7" y="265"/>
                    <a:pt x="6" y="266"/>
                  </a:cubicBezTo>
                  <a:cubicBezTo>
                    <a:pt x="6" y="267"/>
                    <a:pt x="6" y="268"/>
                    <a:pt x="6" y="269"/>
                  </a:cubicBezTo>
                  <a:cubicBezTo>
                    <a:pt x="6" y="271"/>
                    <a:pt x="6" y="273"/>
                    <a:pt x="5" y="275"/>
                  </a:cubicBezTo>
                  <a:cubicBezTo>
                    <a:pt x="4" y="277"/>
                    <a:pt x="3" y="278"/>
                    <a:pt x="1" y="279"/>
                  </a:cubicBezTo>
                  <a:cubicBezTo>
                    <a:pt x="1" y="280"/>
                    <a:pt x="0" y="280"/>
                    <a:pt x="0" y="281"/>
                  </a:cubicBezTo>
                  <a:cubicBezTo>
                    <a:pt x="0" y="282"/>
                    <a:pt x="0" y="283"/>
                    <a:pt x="0" y="284"/>
                  </a:cubicBezTo>
                  <a:cubicBezTo>
                    <a:pt x="0" y="285"/>
                    <a:pt x="1" y="285"/>
                    <a:pt x="1" y="286"/>
                  </a:cubicBezTo>
                  <a:cubicBezTo>
                    <a:pt x="4" y="286"/>
                    <a:pt x="6" y="288"/>
                    <a:pt x="7" y="291"/>
                  </a:cubicBezTo>
                  <a:cubicBezTo>
                    <a:pt x="7" y="292"/>
                    <a:pt x="7" y="292"/>
                    <a:pt x="8" y="293"/>
                  </a:cubicBezTo>
                  <a:cubicBezTo>
                    <a:pt x="10" y="292"/>
                    <a:pt x="12" y="292"/>
                    <a:pt x="13" y="293"/>
                  </a:cubicBezTo>
                  <a:cubicBezTo>
                    <a:pt x="15" y="294"/>
                    <a:pt x="16" y="296"/>
                    <a:pt x="17" y="297"/>
                  </a:cubicBezTo>
                  <a:cubicBezTo>
                    <a:pt x="17" y="299"/>
                    <a:pt x="17" y="299"/>
                    <a:pt x="17" y="299"/>
                  </a:cubicBezTo>
                  <a:cubicBezTo>
                    <a:pt x="18" y="298"/>
                    <a:pt x="19" y="298"/>
                    <a:pt x="20" y="297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22" y="297"/>
                    <a:pt x="23" y="298"/>
                    <a:pt x="24" y="299"/>
                  </a:cubicBezTo>
                  <a:cubicBezTo>
                    <a:pt x="25" y="299"/>
                    <a:pt x="25" y="299"/>
                    <a:pt x="25" y="299"/>
                  </a:cubicBezTo>
                  <a:cubicBezTo>
                    <a:pt x="26" y="300"/>
                    <a:pt x="28" y="301"/>
                    <a:pt x="28" y="303"/>
                  </a:cubicBezTo>
                  <a:cubicBezTo>
                    <a:pt x="29" y="302"/>
                    <a:pt x="30" y="300"/>
                    <a:pt x="30" y="299"/>
                  </a:cubicBezTo>
                  <a:cubicBezTo>
                    <a:pt x="30" y="298"/>
                    <a:pt x="30" y="298"/>
                    <a:pt x="30" y="298"/>
                  </a:cubicBezTo>
                  <a:cubicBezTo>
                    <a:pt x="31" y="296"/>
                    <a:pt x="32" y="295"/>
                    <a:pt x="34" y="295"/>
                  </a:cubicBezTo>
                  <a:cubicBezTo>
                    <a:pt x="37" y="295"/>
                    <a:pt x="39" y="296"/>
                    <a:pt x="42" y="297"/>
                  </a:cubicBezTo>
                  <a:cubicBezTo>
                    <a:pt x="45" y="299"/>
                    <a:pt x="45" y="299"/>
                    <a:pt x="45" y="299"/>
                  </a:cubicBezTo>
                  <a:cubicBezTo>
                    <a:pt x="46" y="298"/>
                    <a:pt x="46" y="298"/>
                    <a:pt x="47" y="298"/>
                  </a:cubicBezTo>
                  <a:cubicBezTo>
                    <a:pt x="52" y="296"/>
                    <a:pt x="56" y="297"/>
                    <a:pt x="61" y="298"/>
                  </a:cubicBezTo>
                  <a:cubicBezTo>
                    <a:pt x="64" y="299"/>
                    <a:pt x="68" y="299"/>
                    <a:pt x="72" y="299"/>
                  </a:cubicBezTo>
                  <a:cubicBezTo>
                    <a:pt x="73" y="298"/>
                    <a:pt x="74" y="298"/>
                    <a:pt x="75" y="297"/>
                  </a:cubicBezTo>
                  <a:cubicBezTo>
                    <a:pt x="77" y="295"/>
                    <a:pt x="79" y="294"/>
                    <a:pt x="82" y="294"/>
                  </a:cubicBezTo>
                  <a:cubicBezTo>
                    <a:pt x="86" y="294"/>
                    <a:pt x="91" y="296"/>
                    <a:pt x="94" y="300"/>
                  </a:cubicBezTo>
                  <a:cubicBezTo>
                    <a:pt x="95" y="301"/>
                    <a:pt x="96" y="302"/>
                    <a:pt x="98" y="303"/>
                  </a:cubicBezTo>
                  <a:cubicBezTo>
                    <a:pt x="99" y="304"/>
                    <a:pt x="100" y="302"/>
                    <a:pt x="102" y="297"/>
                  </a:cubicBezTo>
                  <a:cubicBezTo>
                    <a:pt x="102" y="296"/>
                    <a:pt x="103" y="295"/>
                    <a:pt x="104" y="293"/>
                  </a:cubicBezTo>
                  <a:cubicBezTo>
                    <a:pt x="108" y="289"/>
                    <a:pt x="116" y="287"/>
                    <a:pt x="123" y="285"/>
                  </a:cubicBezTo>
                  <a:cubicBezTo>
                    <a:pt x="127" y="285"/>
                    <a:pt x="131" y="283"/>
                    <a:pt x="135" y="281"/>
                  </a:cubicBezTo>
                  <a:cubicBezTo>
                    <a:pt x="136" y="280"/>
                    <a:pt x="136" y="280"/>
                    <a:pt x="136" y="280"/>
                  </a:cubicBezTo>
                  <a:cubicBezTo>
                    <a:pt x="135" y="279"/>
                    <a:pt x="135" y="279"/>
                    <a:pt x="135" y="278"/>
                  </a:cubicBezTo>
                  <a:cubicBezTo>
                    <a:pt x="134" y="275"/>
                    <a:pt x="135" y="273"/>
                    <a:pt x="137" y="270"/>
                  </a:cubicBezTo>
                  <a:cubicBezTo>
                    <a:pt x="139" y="268"/>
                    <a:pt x="142" y="266"/>
                    <a:pt x="145" y="265"/>
                  </a:cubicBezTo>
                  <a:cubicBezTo>
                    <a:pt x="146" y="262"/>
                    <a:pt x="146" y="262"/>
                    <a:pt x="146" y="262"/>
                  </a:cubicBezTo>
                  <a:cubicBezTo>
                    <a:pt x="146" y="262"/>
                    <a:pt x="147" y="261"/>
                    <a:pt x="147" y="261"/>
                  </a:cubicBezTo>
                  <a:cubicBezTo>
                    <a:pt x="147" y="261"/>
                    <a:pt x="147" y="261"/>
                    <a:pt x="147" y="261"/>
                  </a:cubicBezTo>
                  <a:cubicBezTo>
                    <a:pt x="148" y="256"/>
                    <a:pt x="148" y="256"/>
                    <a:pt x="148" y="256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1" y="256"/>
                    <a:pt x="151" y="256"/>
                    <a:pt x="151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3" y="256"/>
                    <a:pt x="153" y="256"/>
                    <a:pt x="153" y="256"/>
                  </a:cubicBezTo>
                  <a:cubicBezTo>
                    <a:pt x="154" y="256"/>
                    <a:pt x="154" y="256"/>
                    <a:pt x="154" y="256"/>
                  </a:cubicBezTo>
                  <a:cubicBezTo>
                    <a:pt x="155" y="255"/>
                    <a:pt x="155" y="255"/>
                    <a:pt x="155" y="255"/>
                  </a:cubicBezTo>
                  <a:cubicBezTo>
                    <a:pt x="156" y="255"/>
                    <a:pt x="156" y="255"/>
                    <a:pt x="156" y="255"/>
                  </a:cubicBezTo>
                  <a:cubicBezTo>
                    <a:pt x="158" y="255"/>
                    <a:pt x="158" y="255"/>
                    <a:pt x="158" y="255"/>
                  </a:cubicBezTo>
                  <a:cubicBezTo>
                    <a:pt x="158" y="255"/>
                    <a:pt x="158" y="255"/>
                    <a:pt x="158" y="255"/>
                  </a:cubicBezTo>
                  <a:cubicBezTo>
                    <a:pt x="161" y="255"/>
                    <a:pt x="161" y="255"/>
                    <a:pt x="161" y="255"/>
                  </a:cubicBezTo>
                  <a:cubicBezTo>
                    <a:pt x="162" y="255"/>
                    <a:pt x="162" y="255"/>
                    <a:pt x="162" y="255"/>
                  </a:cubicBezTo>
                  <a:cubicBezTo>
                    <a:pt x="165" y="254"/>
                    <a:pt x="167" y="254"/>
                    <a:pt x="168" y="254"/>
                  </a:cubicBezTo>
                  <a:cubicBezTo>
                    <a:pt x="169" y="253"/>
                    <a:pt x="171" y="251"/>
                    <a:pt x="172" y="250"/>
                  </a:cubicBezTo>
                  <a:cubicBezTo>
                    <a:pt x="172" y="249"/>
                    <a:pt x="173" y="249"/>
                    <a:pt x="174" y="248"/>
                  </a:cubicBezTo>
                  <a:cubicBezTo>
                    <a:pt x="174" y="248"/>
                    <a:pt x="174" y="248"/>
                    <a:pt x="174" y="248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8" y="245"/>
                    <a:pt x="181" y="245"/>
                    <a:pt x="184" y="245"/>
                  </a:cubicBezTo>
                  <a:cubicBezTo>
                    <a:pt x="184" y="245"/>
                    <a:pt x="184" y="245"/>
                    <a:pt x="184" y="245"/>
                  </a:cubicBezTo>
                  <a:cubicBezTo>
                    <a:pt x="188" y="245"/>
                    <a:pt x="192" y="246"/>
                    <a:pt x="195" y="248"/>
                  </a:cubicBezTo>
                  <a:cubicBezTo>
                    <a:pt x="196" y="249"/>
                    <a:pt x="198" y="250"/>
                    <a:pt x="198" y="250"/>
                  </a:cubicBezTo>
                  <a:cubicBezTo>
                    <a:pt x="199" y="251"/>
                    <a:pt x="200" y="251"/>
                    <a:pt x="200" y="252"/>
                  </a:cubicBezTo>
                  <a:cubicBezTo>
                    <a:pt x="201" y="252"/>
                    <a:pt x="201" y="252"/>
                    <a:pt x="201" y="252"/>
                  </a:cubicBezTo>
                  <a:cubicBezTo>
                    <a:pt x="202" y="251"/>
                    <a:pt x="204" y="250"/>
                    <a:pt x="206" y="250"/>
                  </a:cubicBezTo>
                  <a:cubicBezTo>
                    <a:pt x="207" y="250"/>
                    <a:pt x="208" y="250"/>
                    <a:pt x="209" y="251"/>
                  </a:cubicBezTo>
                  <a:cubicBezTo>
                    <a:pt x="210" y="252"/>
                    <a:pt x="210" y="252"/>
                    <a:pt x="210" y="253"/>
                  </a:cubicBezTo>
                  <a:cubicBezTo>
                    <a:pt x="211" y="253"/>
                    <a:pt x="211" y="253"/>
                    <a:pt x="211" y="253"/>
                  </a:cubicBezTo>
                  <a:cubicBezTo>
                    <a:pt x="211" y="254"/>
                    <a:pt x="211" y="254"/>
                    <a:pt x="211" y="254"/>
                  </a:cubicBezTo>
                  <a:cubicBezTo>
                    <a:pt x="212" y="253"/>
                    <a:pt x="213" y="252"/>
                    <a:pt x="214" y="252"/>
                  </a:cubicBezTo>
                  <a:cubicBezTo>
                    <a:pt x="215" y="252"/>
                    <a:pt x="217" y="251"/>
                    <a:pt x="219" y="251"/>
                  </a:cubicBezTo>
                  <a:cubicBezTo>
                    <a:pt x="221" y="251"/>
                    <a:pt x="221" y="251"/>
                    <a:pt x="221" y="251"/>
                  </a:cubicBezTo>
                  <a:cubicBezTo>
                    <a:pt x="222" y="251"/>
                    <a:pt x="222" y="251"/>
                    <a:pt x="223" y="252"/>
                  </a:cubicBezTo>
                  <a:cubicBezTo>
                    <a:pt x="223" y="252"/>
                    <a:pt x="223" y="252"/>
                    <a:pt x="223" y="252"/>
                  </a:cubicBezTo>
                  <a:cubicBezTo>
                    <a:pt x="223" y="252"/>
                    <a:pt x="223" y="252"/>
                    <a:pt x="223" y="252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2"/>
                    <a:pt x="225" y="252"/>
                    <a:pt x="225" y="253"/>
                  </a:cubicBezTo>
                  <a:cubicBezTo>
                    <a:pt x="226" y="253"/>
                    <a:pt x="226" y="253"/>
                    <a:pt x="226" y="253"/>
                  </a:cubicBezTo>
                  <a:cubicBezTo>
                    <a:pt x="226" y="253"/>
                    <a:pt x="226" y="254"/>
                    <a:pt x="226" y="254"/>
                  </a:cubicBezTo>
                  <a:cubicBezTo>
                    <a:pt x="227" y="254"/>
                    <a:pt x="227" y="254"/>
                    <a:pt x="227" y="254"/>
                  </a:cubicBezTo>
                  <a:cubicBezTo>
                    <a:pt x="227" y="255"/>
                    <a:pt x="227" y="255"/>
                    <a:pt x="228" y="256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9" y="257"/>
                    <a:pt x="229" y="257"/>
                    <a:pt x="229" y="258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9" y="258"/>
                    <a:pt x="229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1" y="258"/>
                    <a:pt x="232" y="256"/>
                    <a:pt x="233" y="256"/>
                  </a:cubicBezTo>
                  <a:cubicBezTo>
                    <a:pt x="234" y="255"/>
                    <a:pt x="236" y="255"/>
                    <a:pt x="237" y="256"/>
                  </a:cubicBezTo>
                  <a:cubicBezTo>
                    <a:pt x="245" y="261"/>
                    <a:pt x="244" y="267"/>
                    <a:pt x="244" y="272"/>
                  </a:cubicBezTo>
                  <a:cubicBezTo>
                    <a:pt x="243" y="275"/>
                    <a:pt x="244" y="278"/>
                    <a:pt x="244" y="280"/>
                  </a:cubicBezTo>
                  <a:cubicBezTo>
                    <a:pt x="247" y="283"/>
                    <a:pt x="250" y="285"/>
                    <a:pt x="253" y="287"/>
                  </a:cubicBezTo>
                  <a:cubicBezTo>
                    <a:pt x="253" y="286"/>
                    <a:pt x="253" y="285"/>
                    <a:pt x="254" y="284"/>
                  </a:cubicBezTo>
                  <a:cubicBezTo>
                    <a:pt x="256" y="283"/>
                    <a:pt x="258" y="283"/>
                    <a:pt x="260" y="284"/>
                  </a:cubicBezTo>
                  <a:cubicBezTo>
                    <a:pt x="264" y="287"/>
                    <a:pt x="265" y="292"/>
                    <a:pt x="264" y="296"/>
                  </a:cubicBezTo>
                  <a:cubicBezTo>
                    <a:pt x="266" y="297"/>
                    <a:pt x="266" y="299"/>
                    <a:pt x="266" y="301"/>
                  </a:cubicBezTo>
                  <a:cubicBezTo>
                    <a:pt x="266" y="302"/>
                    <a:pt x="266" y="303"/>
                    <a:pt x="266" y="303"/>
                  </a:cubicBezTo>
                  <a:cubicBezTo>
                    <a:pt x="267" y="303"/>
                    <a:pt x="269" y="304"/>
                    <a:pt x="271" y="304"/>
                  </a:cubicBezTo>
                  <a:cubicBezTo>
                    <a:pt x="274" y="304"/>
                    <a:pt x="277" y="305"/>
                    <a:pt x="280" y="307"/>
                  </a:cubicBezTo>
                  <a:cubicBezTo>
                    <a:pt x="281" y="307"/>
                    <a:pt x="281" y="307"/>
                    <a:pt x="281" y="307"/>
                  </a:cubicBezTo>
                  <a:cubicBezTo>
                    <a:pt x="281" y="308"/>
                    <a:pt x="281" y="308"/>
                    <a:pt x="281" y="308"/>
                  </a:cubicBezTo>
                  <a:cubicBezTo>
                    <a:pt x="285" y="322"/>
                    <a:pt x="285" y="322"/>
                    <a:pt x="285" y="322"/>
                  </a:cubicBezTo>
                  <a:cubicBezTo>
                    <a:pt x="285" y="322"/>
                    <a:pt x="285" y="322"/>
                    <a:pt x="285" y="323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6" y="323"/>
                    <a:pt x="288" y="324"/>
                    <a:pt x="289" y="324"/>
                  </a:cubicBezTo>
                  <a:cubicBezTo>
                    <a:pt x="291" y="324"/>
                    <a:pt x="291" y="324"/>
                    <a:pt x="291" y="324"/>
                  </a:cubicBezTo>
                  <a:cubicBezTo>
                    <a:pt x="291" y="324"/>
                    <a:pt x="291" y="324"/>
                    <a:pt x="291" y="324"/>
                  </a:cubicBezTo>
                  <a:cubicBezTo>
                    <a:pt x="291" y="324"/>
                    <a:pt x="292" y="325"/>
                    <a:pt x="292" y="325"/>
                  </a:cubicBezTo>
                  <a:cubicBezTo>
                    <a:pt x="292" y="325"/>
                    <a:pt x="292" y="325"/>
                    <a:pt x="292" y="325"/>
                  </a:cubicBezTo>
                  <a:cubicBezTo>
                    <a:pt x="292" y="325"/>
                    <a:pt x="293" y="325"/>
                    <a:pt x="293" y="326"/>
                  </a:cubicBezTo>
                  <a:cubicBezTo>
                    <a:pt x="293" y="326"/>
                    <a:pt x="293" y="326"/>
                    <a:pt x="293" y="326"/>
                  </a:cubicBezTo>
                  <a:cubicBezTo>
                    <a:pt x="293" y="326"/>
                    <a:pt x="293" y="327"/>
                    <a:pt x="293" y="327"/>
                  </a:cubicBezTo>
                  <a:cubicBezTo>
                    <a:pt x="294" y="327"/>
                    <a:pt x="294" y="327"/>
                    <a:pt x="294" y="327"/>
                  </a:cubicBezTo>
                  <a:cubicBezTo>
                    <a:pt x="293" y="327"/>
                    <a:pt x="293" y="327"/>
                    <a:pt x="293" y="327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2" y="330"/>
                    <a:pt x="292" y="330"/>
                    <a:pt x="292" y="330"/>
                  </a:cubicBezTo>
                  <a:cubicBezTo>
                    <a:pt x="291" y="331"/>
                    <a:pt x="289" y="331"/>
                    <a:pt x="288" y="332"/>
                  </a:cubicBezTo>
                  <a:cubicBezTo>
                    <a:pt x="287" y="332"/>
                    <a:pt x="286" y="332"/>
                    <a:pt x="286" y="333"/>
                  </a:cubicBezTo>
                  <a:cubicBezTo>
                    <a:pt x="286" y="333"/>
                    <a:pt x="285" y="334"/>
                    <a:pt x="285" y="334"/>
                  </a:cubicBezTo>
                  <a:cubicBezTo>
                    <a:pt x="285" y="335"/>
                    <a:pt x="285" y="335"/>
                    <a:pt x="285" y="335"/>
                  </a:cubicBezTo>
                  <a:cubicBezTo>
                    <a:pt x="284" y="335"/>
                    <a:pt x="284" y="336"/>
                    <a:pt x="283" y="336"/>
                  </a:cubicBezTo>
                  <a:cubicBezTo>
                    <a:pt x="283" y="336"/>
                    <a:pt x="283" y="336"/>
                    <a:pt x="283" y="336"/>
                  </a:cubicBezTo>
                  <a:cubicBezTo>
                    <a:pt x="283" y="336"/>
                    <a:pt x="282" y="336"/>
                    <a:pt x="281" y="336"/>
                  </a:cubicBezTo>
                  <a:cubicBezTo>
                    <a:pt x="280" y="336"/>
                    <a:pt x="278" y="335"/>
                    <a:pt x="277" y="333"/>
                  </a:cubicBezTo>
                  <a:cubicBezTo>
                    <a:pt x="277" y="334"/>
                    <a:pt x="277" y="334"/>
                    <a:pt x="277" y="334"/>
                  </a:cubicBezTo>
                  <a:cubicBezTo>
                    <a:pt x="277" y="334"/>
                    <a:pt x="277" y="334"/>
                    <a:pt x="277" y="334"/>
                  </a:cubicBezTo>
                  <a:cubicBezTo>
                    <a:pt x="277" y="335"/>
                    <a:pt x="277" y="335"/>
                    <a:pt x="277" y="335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77" y="336"/>
                    <a:pt x="276" y="336"/>
                    <a:pt x="276" y="337"/>
                  </a:cubicBezTo>
                  <a:cubicBezTo>
                    <a:pt x="275" y="338"/>
                    <a:pt x="274" y="338"/>
                    <a:pt x="273" y="338"/>
                  </a:cubicBezTo>
                  <a:cubicBezTo>
                    <a:pt x="271" y="337"/>
                    <a:pt x="270" y="336"/>
                    <a:pt x="268" y="335"/>
                  </a:cubicBezTo>
                  <a:cubicBezTo>
                    <a:pt x="268" y="336"/>
                    <a:pt x="267" y="337"/>
                    <a:pt x="266" y="337"/>
                  </a:cubicBezTo>
                  <a:cubicBezTo>
                    <a:pt x="265" y="337"/>
                    <a:pt x="265" y="337"/>
                    <a:pt x="265" y="337"/>
                  </a:cubicBezTo>
                  <a:cubicBezTo>
                    <a:pt x="265" y="337"/>
                    <a:pt x="265" y="337"/>
                    <a:pt x="265" y="337"/>
                  </a:cubicBezTo>
                  <a:cubicBezTo>
                    <a:pt x="265" y="338"/>
                    <a:pt x="265" y="338"/>
                    <a:pt x="265" y="338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8"/>
                    <a:pt x="264" y="339"/>
                    <a:pt x="263" y="340"/>
                  </a:cubicBezTo>
                  <a:cubicBezTo>
                    <a:pt x="263" y="340"/>
                    <a:pt x="262" y="341"/>
                    <a:pt x="261" y="341"/>
                  </a:cubicBezTo>
                  <a:cubicBezTo>
                    <a:pt x="261" y="343"/>
                    <a:pt x="261" y="343"/>
                    <a:pt x="261" y="343"/>
                  </a:cubicBezTo>
                  <a:cubicBezTo>
                    <a:pt x="260" y="341"/>
                    <a:pt x="260" y="341"/>
                    <a:pt x="260" y="341"/>
                  </a:cubicBezTo>
                  <a:cubicBezTo>
                    <a:pt x="259" y="341"/>
                    <a:pt x="258" y="341"/>
                    <a:pt x="257" y="340"/>
                  </a:cubicBezTo>
                  <a:cubicBezTo>
                    <a:pt x="256" y="339"/>
                    <a:pt x="256" y="339"/>
                    <a:pt x="256" y="339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7"/>
                    <a:pt x="256" y="336"/>
                    <a:pt x="257" y="335"/>
                  </a:cubicBezTo>
                  <a:cubicBezTo>
                    <a:pt x="257" y="335"/>
                    <a:pt x="256" y="334"/>
                    <a:pt x="256" y="334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2" y="339"/>
                    <a:pt x="252" y="339"/>
                  </a:cubicBezTo>
                  <a:cubicBezTo>
                    <a:pt x="252" y="340"/>
                    <a:pt x="254" y="342"/>
                    <a:pt x="255" y="343"/>
                  </a:cubicBezTo>
                  <a:cubicBezTo>
                    <a:pt x="257" y="344"/>
                    <a:pt x="258" y="345"/>
                    <a:pt x="259" y="347"/>
                  </a:cubicBezTo>
                  <a:cubicBezTo>
                    <a:pt x="259" y="349"/>
                    <a:pt x="259" y="351"/>
                    <a:pt x="258" y="353"/>
                  </a:cubicBezTo>
                  <a:cubicBezTo>
                    <a:pt x="258" y="353"/>
                    <a:pt x="258" y="354"/>
                    <a:pt x="258" y="354"/>
                  </a:cubicBezTo>
                  <a:cubicBezTo>
                    <a:pt x="258" y="355"/>
                    <a:pt x="258" y="355"/>
                    <a:pt x="258" y="355"/>
                  </a:cubicBezTo>
                  <a:cubicBezTo>
                    <a:pt x="259" y="356"/>
                    <a:pt x="260" y="359"/>
                    <a:pt x="259" y="360"/>
                  </a:cubicBezTo>
                  <a:cubicBezTo>
                    <a:pt x="258" y="362"/>
                    <a:pt x="256" y="363"/>
                    <a:pt x="255" y="364"/>
                  </a:cubicBezTo>
                  <a:cubicBezTo>
                    <a:pt x="254" y="364"/>
                    <a:pt x="254" y="364"/>
                    <a:pt x="253" y="364"/>
                  </a:cubicBezTo>
                  <a:cubicBezTo>
                    <a:pt x="255" y="366"/>
                    <a:pt x="255" y="369"/>
                    <a:pt x="254" y="371"/>
                  </a:cubicBezTo>
                  <a:cubicBezTo>
                    <a:pt x="253" y="372"/>
                    <a:pt x="251" y="373"/>
                    <a:pt x="250" y="374"/>
                  </a:cubicBezTo>
                  <a:cubicBezTo>
                    <a:pt x="250" y="375"/>
                    <a:pt x="249" y="375"/>
                    <a:pt x="248" y="376"/>
                  </a:cubicBezTo>
                  <a:cubicBezTo>
                    <a:pt x="247" y="378"/>
                    <a:pt x="248" y="381"/>
                    <a:pt x="249" y="383"/>
                  </a:cubicBezTo>
                  <a:cubicBezTo>
                    <a:pt x="250" y="385"/>
                    <a:pt x="250" y="388"/>
                    <a:pt x="249" y="390"/>
                  </a:cubicBezTo>
                  <a:cubicBezTo>
                    <a:pt x="248" y="391"/>
                    <a:pt x="247" y="391"/>
                    <a:pt x="246" y="392"/>
                  </a:cubicBezTo>
                  <a:cubicBezTo>
                    <a:pt x="245" y="392"/>
                    <a:pt x="245" y="392"/>
                    <a:pt x="244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3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3" y="393"/>
                    <a:pt x="243" y="394"/>
                    <a:pt x="244" y="394"/>
                  </a:cubicBezTo>
                  <a:cubicBezTo>
                    <a:pt x="244" y="395"/>
                    <a:pt x="244" y="395"/>
                    <a:pt x="244" y="395"/>
                  </a:cubicBezTo>
                  <a:cubicBezTo>
                    <a:pt x="247" y="396"/>
                    <a:pt x="250" y="396"/>
                    <a:pt x="254" y="396"/>
                  </a:cubicBezTo>
                  <a:cubicBezTo>
                    <a:pt x="254" y="396"/>
                    <a:pt x="254" y="396"/>
                    <a:pt x="254" y="396"/>
                  </a:cubicBezTo>
                  <a:cubicBezTo>
                    <a:pt x="254" y="394"/>
                    <a:pt x="255" y="393"/>
                    <a:pt x="257" y="392"/>
                  </a:cubicBezTo>
                  <a:cubicBezTo>
                    <a:pt x="258" y="391"/>
                    <a:pt x="260" y="391"/>
                    <a:pt x="262" y="390"/>
                  </a:cubicBezTo>
                  <a:cubicBezTo>
                    <a:pt x="263" y="390"/>
                    <a:pt x="263" y="390"/>
                    <a:pt x="264" y="390"/>
                  </a:cubicBezTo>
                  <a:cubicBezTo>
                    <a:pt x="266" y="389"/>
                    <a:pt x="267" y="388"/>
                    <a:pt x="268" y="386"/>
                  </a:cubicBezTo>
                  <a:cubicBezTo>
                    <a:pt x="269" y="384"/>
                    <a:pt x="272" y="382"/>
                    <a:pt x="274" y="381"/>
                  </a:cubicBezTo>
                  <a:cubicBezTo>
                    <a:pt x="277" y="380"/>
                    <a:pt x="279" y="379"/>
                    <a:pt x="281" y="379"/>
                  </a:cubicBezTo>
                  <a:cubicBezTo>
                    <a:pt x="280" y="376"/>
                    <a:pt x="280" y="373"/>
                    <a:pt x="280" y="369"/>
                  </a:cubicBezTo>
                  <a:cubicBezTo>
                    <a:pt x="280" y="368"/>
                    <a:pt x="280" y="367"/>
                    <a:pt x="280" y="367"/>
                  </a:cubicBezTo>
                  <a:cubicBezTo>
                    <a:pt x="279" y="366"/>
                    <a:pt x="279" y="365"/>
                    <a:pt x="279" y="365"/>
                  </a:cubicBezTo>
                  <a:cubicBezTo>
                    <a:pt x="278" y="363"/>
                    <a:pt x="277" y="361"/>
                    <a:pt x="279" y="359"/>
                  </a:cubicBezTo>
                  <a:cubicBezTo>
                    <a:pt x="279" y="359"/>
                    <a:pt x="279" y="359"/>
                    <a:pt x="280" y="359"/>
                  </a:cubicBezTo>
                  <a:cubicBezTo>
                    <a:pt x="280" y="359"/>
                    <a:pt x="280" y="359"/>
                    <a:pt x="280" y="359"/>
                  </a:cubicBezTo>
                  <a:cubicBezTo>
                    <a:pt x="281" y="359"/>
                    <a:pt x="281" y="359"/>
                    <a:pt x="281" y="359"/>
                  </a:cubicBezTo>
                  <a:cubicBezTo>
                    <a:pt x="281" y="359"/>
                    <a:pt x="281" y="359"/>
                    <a:pt x="281" y="359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3" y="359"/>
                    <a:pt x="283" y="359"/>
                    <a:pt x="283" y="359"/>
                  </a:cubicBezTo>
                  <a:cubicBezTo>
                    <a:pt x="283" y="359"/>
                    <a:pt x="284" y="360"/>
                    <a:pt x="284" y="360"/>
                  </a:cubicBezTo>
                  <a:cubicBezTo>
                    <a:pt x="284" y="360"/>
                    <a:pt x="285" y="360"/>
                    <a:pt x="285" y="360"/>
                  </a:cubicBezTo>
                  <a:cubicBezTo>
                    <a:pt x="285" y="361"/>
                    <a:pt x="285" y="361"/>
                    <a:pt x="286" y="361"/>
                  </a:cubicBezTo>
                  <a:cubicBezTo>
                    <a:pt x="286" y="362"/>
                    <a:pt x="286" y="362"/>
                    <a:pt x="286" y="362"/>
                  </a:cubicBezTo>
                  <a:cubicBezTo>
                    <a:pt x="286" y="362"/>
                    <a:pt x="286" y="363"/>
                    <a:pt x="287" y="363"/>
                  </a:cubicBezTo>
                  <a:cubicBezTo>
                    <a:pt x="287" y="364"/>
                    <a:pt x="287" y="364"/>
                    <a:pt x="287" y="364"/>
                  </a:cubicBezTo>
                  <a:cubicBezTo>
                    <a:pt x="287" y="365"/>
                    <a:pt x="287" y="365"/>
                    <a:pt x="288" y="366"/>
                  </a:cubicBezTo>
                  <a:cubicBezTo>
                    <a:pt x="288" y="367"/>
                    <a:pt x="288" y="367"/>
                    <a:pt x="288" y="367"/>
                  </a:cubicBezTo>
                  <a:cubicBezTo>
                    <a:pt x="289" y="367"/>
                    <a:pt x="290" y="366"/>
                    <a:pt x="291" y="366"/>
                  </a:cubicBezTo>
                  <a:cubicBezTo>
                    <a:pt x="291" y="366"/>
                    <a:pt x="291" y="366"/>
                    <a:pt x="291" y="366"/>
                  </a:cubicBezTo>
                  <a:cubicBezTo>
                    <a:pt x="289" y="364"/>
                    <a:pt x="288" y="362"/>
                    <a:pt x="288" y="360"/>
                  </a:cubicBezTo>
                  <a:cubicBezTo>
                    <a:pt x="288" y="358"/>
                    <a:pt x="288" y="358"/>
                    <a:pt x="288" y="358"/>
                  </a:cubicBezTo>
                  <a:cubicBezTo>
                    <a:pt x="289" y="357"/>
                    <a:pt x="289" y="357"/>
                    <a:pt x="289" y="357"/>
                  </a:cubicBezTo>
                  <a:cubicBezTo>
                    <a:pt x="288" y="356"/>
                    <a:pt x="289" y="355"/>
                    <a:pt x="290" y="354"/>
                  </a:cubicBezTo>
                  <a:cubicBezTo>
                    <a:pt x="292" y="353"/>
                    <a:pt x="294" y="353"/>
                    <a:pt x="296" y="354"/>
                  </a:cubicBezTo>
                  <a:cubicBezTo>
                    <a:pt x="296" y="354"/>
                    <a:pt x="297" y="354"/>
                    <a:pt x="297" y="354"/>
                  </a:cubicBezTo>
                  <a:cubicBezTo>
                    <a:pt x="298" y="353"/>
                    <a:pt x="299" y="352"/>
                    <a:pt x="299" y="352"/>
                  </a:cubicBezTo>
                  <a:cubicBezTo>
                    <a:pt x="302" y="344"/>
                    <a:pt x="305" y="337"/>
                    <a:pt x="307" y="329"/>
                  </a:cubicBezTo>
                  <a:cubicBezTo>
                    <a:pt x="307" y="329"/>
                    <a:pt x="307" y="329"/>
                    <a:pt x="307" y="329"/>
                  </a:cubicBezTo>
                  <a:cubicBezTo>
                    <a:pt x="306" y="328"/>
                    <a:pt x="305" y="325"/>
                    <a:pt x="306" y="323"/>
                  </a:cubicBezTo>
                  <a:cubicBezTo>
                    <a:pt x="307" y="322"/>
                    <a:pt x="308" y="321"/>
                    <a:pt x="309" y="321"/>
                  </a:cubicBezTo>
                  <a:cubicBezTo>
                    <a:pt x="310" y="320"/>
                    <a:pt x="310" y="320"/>
                    <a:pt x="310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07" y="318"/>
                    <a:pt x="306" y="315"/>
                    <a:pt x="307" y="313"/>
                  </a:cubicBezTo>
                  <a:cubicBezTo>
                    <a:pt x="307" y="312"/>
                    <a:pt x="308" y="312"/>
                    <a:pt x="308" y="312"/>
                  </a:cubicBezTo>
                  <a:cubicBezTo>
                    <a:pt x="312" y="306"/>
                    <a:pt x="319" y="303"/>
                    <a:pt x="326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6" y="299"/>
                    <a:pt x="324" y="295"/>
                    <a:pt x="328" y="292"/>
                  </a:cubicBezTo>
                  <a:cubicBezTo>
                    <a:pt x="328" y="292"/>
                    <a:pt x="329" y="291"/>
                    <a:pt x="329" y="291"/>
                  </a:cubicBezTo>
                  <a:cubicBezTo>
                    <a:pt x="329" y="291"/>
                    <a:pt x="329" y="291"/>
                    <a:pt x="329" y="291"/>
                  </a:cubicBezTo>
                  <a:cubicBezTo>
                    <a:pt x="330" y="287"/>
                    <a:pt x="330" y="287"/>
                    <a:pt x="330" y="287"/>
                  </a:cubicBezTo>
                  <a:cubicBezTo>
                    <a:pt x="331" y="291"/>
                    <a:pt x="331" y="291"/>
                    <a:pt x="331" y="291"/>
                  </a:cubicBezTo>
                  <a:cubicBezTo>
                    <a:pt x="331" y="291"/>
                    <a:pt x="331" y="291"/>
                    <a:pt x="331" y="291"/>
                  </a:cubicBezTo>
                  <a:cubicBezTo>
                    <a:pt x="333" y="292"/>
                    <a:pt x="334" y="294"/>
                    <a:pt x="334" y="296"/>
                  </a:cubicBezTo>
                  <a:cubicBezTo>
                    <a:pt x="334" y="297"/>
                    <a:pt x="334" y="298"/>
                    <a:pt x="334" y="298"/>
                  </a:cubicBezTo>
                  <a:cubicBezTo>
                    <a:pt x="335" y="298"/>
                    <a:pt x="336" y="297"/>
                    <a:pt x="337" y="297"/>
                  </a:cubicBezTo>
                  <a:cubicBezTo>
                    <a:pt x="338" y="297"/>
                    <a:pt x="340" y="297"/>
                    <a:pt x="341" y="297"/>
                  </a:cubicBezTo>
                  <a:cubicBezTo>
                    <a:pt x="341" y="297"/>
                    <a:pt x="341" y="297"/>
                    <a:pt x="341" y="297"/>
                  </a:cubicBezTo>
                  <a:cubicBezTo>
                    <a:pt x="342" y="297"/>
                    <a:pt x="342" y="297"/>
                    <a:pt x="343" y="297"/>
                  </a:cubicBezTo>
                  <a:cubicBezTo>
                    <a:pt x="342" y="295"/>
                    <a:pt x="342" y="293"/>
                    <a:pt x="341" y="292"/>
                  </a:cubicBezTo>
                  <a:cubicBezTo>
                    <a:pt x="340" y="292"/>
                    <a:pt x="340" y="292"/>
                    <a:pt x="340" y="292"/>
                  </a:cubicBezTo>
                  <a:cubicBezTo>
                    <a:pt x="340" y="291"/>
                    <a:pt x="340" y="291"/>
                    <a:pt x="340" y="291"/>
                  </a:cubicBezTo>
                  <a:cubicBezTo>
                    <a:pt x="340" y="288"/>
                    <a:pt x="340" y="286"/>
                    <a:pt x="342" y="284"/>
                  </a:cubicBezTo>
                  <a:cubicBezTo>
                    <a:pt x="342" y="284"/>
                    <a:pt x="342" y="284"/>
                    <a:pt x="342" y="284"/>
                  </a:cubicBezTo>
                  <a:cubicBezTo>
                    <a:pt x="342" y="284"/>
                    <a:pt x="342" y="284"/>
                    <a:pt x="342" y="284"/>
                  </a:cubicBezTo>
                  <a:cubicBezTo>
                    <a:pt x="339" y="279"/>
                    <a:pt x="339" y="279"/>
                    <a:pt x="339" y="279"/>
                  </a:cubicBezTo>
                  <a:cubicBezTo>
                    <a:pt x="345" y="279"/>
                    <a:pt x="345" y="279"/>
                    <a:pt x="345" y="279"/>
                  </a:cubicBezTo>
                  <a:cubicBezTo>
                    <a:pt x="346" y="279"/>
                    <a:pt x="346" y="279"/>
                    <a:pt x="346" y="279"/>
                  </a:cubicBezTo>
                  <a:cubicBezTo>
                    <a:pt x="346" y="279"/>
                    <a:pt x="346" y="279"/>
                    <a:pt x="346" y="279"/>
                  </a:cubicBezTo>
                  <a:cubicBezTo>
                    <a:pt x="347" y="279"/>
                    <a:pt x="347" y="279"/>
                    <a:pt x="347" y="279"/>
                  </a:cubicBezTo>
                  <a:cubicBezTo>
                    <a:pt x="347" y="279"/>
                    <a:pt x="347" y="279"/>
                    <a:pt x="347" y="279"/>
                  </a:cubicBezTo>
                  <a:cubicBezTo>
                    <a:pt x="347" y="278"/>
                    <a:pt x="347" y="278"/>
                    <a:pt x="347" y="278"/>
                  </a:cubicBezTo>
                  <a:cubicBezTo>
                    <a:pt x="347" y="279"/>
                    <a:pt x="347" y="279"/>
                    <a:pt x="347" y="279"/>
                  </a:cubicBezTo>
                  <a:cubicBezTo>
                    <a:pt x="347" y="279"/>
                    <a:pt x="347" y="279"/>
                    <a:pt x="347" y="279"/>
                  </a:cubicBezTo>
                  <a:cubicBezTo>
                    <a:pt x="347" y="279"/>
                    <a:pt x="348" y="280"/>
                    <a:pt x="348" y="280"/>
                  </a:cubicBezTo>
                  <a:cubicBezTo>
                    <a:pt x="349" y="281"/>
                    <a:pt x="349" y="282"/>
                    <a:pt x="349" y="283"/>
                  </a:cubicBezTo>
                  <a:cubicBezTo>
                    <a:pt x="349" y="291"/>
                    <a:pt x="352" y="294"/>
                    <a:pt x="353" y="294"/>
                  </a:cubicBezTo>
                  <a:cubicBezTo>
                    <a:pt x="357" y="296"/>
                    <a:pt x="366" y="290"/>
                    <a:pt x="370" y="287"/>
                  </a:cubicBezTo>
                  <a:cubicBezTo>
                    <a:pt x="371" y="286"/>
                    <a:pt x="373" y="286"/>
                    <a:pt x="374" y="287"/>
                  </a:cubicBezTo>
                  <a:cubicBezTo>
                    <a:pt x="374" y="287"/>
                    <a:pt x="374" y="288"/>
                    <a:pt x="374" y="288"/>
                  </a:cubicBezTo>
                  <a:cubicBezTo>
                    <a:pt x="376" y="289"/>
                    <a:pt x="375" y="291"/>
                    <a:pt x="374" y="292"/>
                  </a:cubicBezTo>
                  <a:cubicBezTo>
                    <a:pt x="374" y="292"/>
                    <a:pt x="374" y="292"/>
                    <a:pt x="374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2" y="293"/>
                    <a:pt x="370" y="295"/>
                    <a:pt x="369" y="296"/>
                  </a:cubicBezTo>
                  <a:cubicBezTo>
                    <a:pt x="369" y="297"/>
                    <a:pt x="369" y="297"/>
                    <a:pt x="369" y="298"/>
                  </a:cubicBezTo>
                  <a:cubicBezTo>
                    <a:pt x="369" y="301"/>
                    <a:pt x="367" y="304"/>
                    <a:pt x="364" y="304"/>
                  </a:cubicBezTo>
                  <a:cubicBezTo>
                    <a:pt x="364" y="304"/>
                    <a:pt x="364" y="304"/>
                    <a:pt x="364" y="304"/>
                  </a:cubicBezTo>
                  <a:cubicBezTo>
                    <a:pt x="362" y="305"/>
                    <a:pt x="359" y="305"/>
                    <a:pt x="357" y="305"/>
                  </a:cubicBezTo>
                  <a:cubicBezTo>
                    <a:pt x="357" y="306"/>
                    <a:pt x="357" y="306"/>
                    <a:pt x="357" y="307"/>
                  </a:cubicBezTo>
                  <a:cubicBezTo>
                    <a:pt x="358" y="309"/>
                    <a:pt x="356" y="312"/>
                    <a:pt x="354" y="313"/>
                  </a:cubicBezTo>
                  <a:cubicBezTo>
                    <a:pt x="358" y="313"/>
                    <a:pt x="358" y="313"/>
                    <a:pt x="358" y="313"/>
                  </a:cubicBezTo>
                  <a:cubicBezTo>
                    <a:pt x="361" y="312"/>
                    <a:pt x="363" y="312"/>
                    <a:pt x="366" y="312"/>
                  </a:cubicBezTo>
                  <a:cubicBezTo>
                    <a:pt x="367" y="313"/>
                    <a:pt x="369" y="315"/>
                    <a:pt x="369" y="316"/>
                  </a:cubicBezTo>
                  <a:cubicBezTo>
                    <a:pt x="371" y="317"/>
                    <a:pt x="373" y="317"/>
                    <a:pt x="374" y="316"/>
                  </a:cubicBezTo>
                  <a:cubicBezTo>
                    <a:pt x="376" y="316"/>
                    <a:pt x="377" y="315"/>
                    <a:pt x="377" y="314"/>
                  </a:cubicBezTo>
                  <a:cubicBezTo>
                    <a:pt x="379" y="313"/>
                    <a:pt x="380" y="311"/>
                    <a:pt x="382" y="311"/>
                  </a:cubicBezTo>
                  <a:cubicBezTo>
                    <a:pt x="384" y="310"/>
                    <a:pt x="385" y="309"/>
                    <a:pt x="387" y="309"/>
                  </a:cubicBezTo>
                  <a:cubicBezTo>
                    <a:pt x="388" y="309"/>
                    <a:pt x="388" y="309"/>
                    <a:pt x="388" y="309"/>
                  </a:cubicBezTo>
                  <a:cubicBezTo>
                    <a:pt x="388" y="309"/>
                    <a:pt x="388" y="308"/>
                    <a:pt x="389" y="308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89" y="305"/>
                    <a:pt x="389" y="305"/>
                    <a:pt x="389" y="305"/>
                  </a:cubicBezTo>
                  <a:cubicBezTo>
                    <a:pt x="390" y="306"/>
                    <a:pt x="390" y="306"/>
                    <a:pt x="390" y="306"/>
                  </a:cubicBezTo>
                  <a:cubicBezTo>
                    <a:pt x="390" y="306"/>
                    <a:pt x="390" y="306"/>
                    <a:pt x="391" y="306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2" y="305"/>
                    <a:pt x="392" y="305"/>
                    <a:pt x="393" y="306"/>
                  </a:cubicBezTo>
                  <a:cubicBezTo>
                    <a:pt x="393" y="304"/>
                    <a:pt x="394" y="302"/>
                    <a:pt x="395" y="301"/>
                  </a:cubicBezTo>
                  <a:cubicBezTo>
                    <a:pt x="396" y="301"/>
                    <a:pt x="397" y="301"/>
                    <a:pt x="398" y="301"/>
                  </a:cubicBezTo>
                  <a:cubicBezTo>
                    <a:pt x="401" y="302"/>
                    <a:pt x="403" y="303"/>
                    <a:pt x="404" y="305"/>
                  </a:cubicBezTo>
                  <a:cubicBezTo>
                    <a:pt x="405" y="306"/>
                    <a:pt x="405" y="306"/>
                    <a:pt x="405" y="306"/>
                  </a:cubicBezTo>
                  <a:cubicBezTo>
                    <a:pt x="405" y="306"/>
                    <a:pt x="405" y="306"/>
                    <a:pt x="405" y="305"/>
                  </a:cubicBezTo>
                  <a:cubicBezTo>
                    <a:pt x="406" y="303"/>
                    <a:pt x="407" y="301"/>
                    <a:pt x="409" y="300"/>
                  </a:cubicBezTo>
                  <a:cubicBezTo>
                    <a:pt x="411" y="299"/>
                    <a:pt x="413" y="298"/>
                    <a:pt x="415" y="299"/>
                  </a:cubicBezTo>
                  <a:cubicBezTo>
                    <a:pt x="417" y="301"/>
                    <a:pt x="417" y="303"/>
                    <a:pt x="416" y="306"/>
                  </a:cubicBezTo>
                  <a:cubicBezTo>
                    <a:pt x="416" y="307"/>
                    <a:pt x="416" y="308"/>
                    <a:pt x="416" y="310"/>
                  </a:cubicBezTo>
                  <a:cubicBezTo>
                    <a:pt x="416" y="310"/>
                    <a:pt x="416" y="310"/>
                    <a:pt x="416" y="310"/>
                  </a:cubicBezTo>
                  <a:cubicBezTo>
                    <a:pt x="417" y="309"/>
                    <a:pt x="419" y="307"/>
                    <a:pt x="421" y="309"/>
                  </a:cubicBezTo>
                  <a:cubicBezTo>
                    <a:pt x="422" y="309"/>
                    <a:pt x="422" y="309"/>
                    <a:pt x="422" y="310"/>
                  </a:cubicBezTo>
                  <a:cubicBezTo>
                    <a:pt x="422" y="310"/>
                    <a:pt x="422" y="310"/>
                    <a:pt x="422" y="310"/>
                  </a:cubicBezTo>
                  <a:cubicBezTo>
                    <a:pt x="424" y="309"/>
                    <a:pt x="424" y="309"/>
                    <a:pt x="424" y="309"/>
                  </a:cubicBezTo>
                  <a:cubicBezTo>
                    <a:pt x="422" y="310"/>
                    <a:pt x="422" y="310"/>
                    <a:pt x="422" y="310"/>
                  </a:cubicBezTo>
                  <a:cubicBezTo>
                    <a:pt x="423" y="311"/>
                    <a:pt x="423" y="311"/>
                    <a:pt x="422" y="311"/>
                  </a:cubicBezTo>
                  <a:cubicBezTo>
                    <a:pt x="422" y="311"/>
                    <a:pt x="422" y="311"/>
                    <a:pt x="422" y="311"/>
                  </a:cubicBezTo>
                  <a:cubicBezTo>
                    <a:pt x="423" y="312"/>
                    <a:pt x="423" y="312"/>
                    <a:pt x="422" y="312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21" y="316"/>
                    <a:pt x="407" y="329"/>
                    <a:pt x="406" y="329"/>
                  </a:cubicBezTo>
                  <a:cubicBezTo>
                    <a:pt x="406" y="329"/>
                    <a:pt x="406" y="329"/>
                    <a:pt x="406" y="329"/>
                  </a:cubicBezTo>
                  <a:cubicBezTo>
                    <a:pt x="405" y="330"/>
                    <a:pt x="405" y="330"/>
                    <a:pt x="405" y="330"/>
                  </a:cubicBezTo>
                  <a:cubicBezTo>
                    <a:pt x="400" y="335"/>
                    <a:pt x="397" y="337"/>
                    <a:pt x="397" y="338"/>
                  </a:cubicBezTo>
                  <a:cubicBezTo>
                    <a:pt x="396" y="338"/>
                    <a:pt x="396" y="338"/>
                    <a:pt x="396" y="338"/>
                  </a:cubicBezTo>
                  <a:cubicBezTo>
                    <a:pt x="397" y="339"/>
                    <a:pt x="397" y="339"/>
                    <a:pt x="397" y="340"/>
                  </a:cubicBezTo>
                  <a:cubicBezTo>
                    <a:pt x="397" y="341"/>
                    <a:pt x="397" y="341"/>
                    <a:pt x="397" y="341"/>
                  </a:cubicBezTo>
                  <a:cubicBezTo>
                    <a:pt x="396" y="342"/>
                    <a:pt x="396" y="342"/>
                    <a:pt x="396" y="342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5"/>
                    <a:pt x="389" y="347"/>
                    <a:pt x="387" y="350"/>
                  </a:cubicBezTo>
                  <a:cubicBezTo>
                    <a:pt x="389" y="351"/>
                    <a:pt x="390" y="350"/>
                    <a:pt x="392" y="349"/>
                  </a:cubicBezTo>
                  <a:cubicBezTo>
                    <a:pt x="394" y="347"/>
                    <a:pt x="397" y="346"/>
                    <a:pt x="400" y="346"/>
                  </a:cubicBezTo>
                  <a:cubicBezTo>
                    <a:pt x="403" y="347"/>
                    <a:pt x="405" y="348"/>
                    <a:pt x="407" y="349"/>
                  </a:cubicBezTo>
                  <a:cubicBezTo>
                    <a:pt x="409" y="351"/>
                    <a:pt x="411" y="352"/>
                    <a:pt x="413" y="353"/>
                  </a:cubicBezTo>
                  <a:cubicBezTo>
                    <a:pt x="414" y="352"/>
                    <a:pt x="415" y="352"/>
                    <a:pt x="416" y="352"/>
                  </a:cubicBezTo>
                  <a:cubicBezTo>
                    <a:pt x="420" y="349"/>
                    <a:pt x="425" y="349"/>
                    <a:pt x="428" y="353"/>
                  </a:cubicBezTo>
                  <a:cubicBezTo>
                    <a:pt x="435" y="360"/>
                    <a:pt x="435" y="364"/>
                    <a:pt x="433" y="368"/>
                  </a:cubicBezTo>
                  <a:cubicBezTo>
                    <a:pt x="432" y="369"/>
                    <a:pt x="432" y="369"/>
                    <a:pt x="432" y="370"/>
                  </a:cubicBezTo>
                  <a:cubicBezTo>
                    <a:pt x="433" y="372"/>
                    <a:pt x="434" y="374"/>
                    <a:pt x="436" y="376"/>
                  </a:cubicBezTo>
                  <a:cubicBezTo>
                    <a:pt x="437" y="377"/>
                    <a:pt x="438" y="379"/>
                    <a:pt x="436" y="381"/>
                  </a:cubicBezTo>
                  <a:cubicBezTo>
                    <a:pt x="436" y="382"/>
                    <a:pt x="436" y="382"/>
                    <a:pt x="436" y="382"/>
                  </a:cubicBezTo>
                  <a:cubicBezTo>
                    <a:pt x="437" y="382"/>
                    <a:pt x="437" y="382"/>
                    <a:pt x="438" y="382"/>
                  </a:cubicBezTo>
                  <a:cubicBezTo>
                    <a:pt x="439" y="383"/>
                    <a:pt x="441" y="384"/>
                    <a:pt x="442" y="385"/>
                  </a:cubicBezTo>
                  <a:cubicBezTo>
                    <a:pt x="442" y="385"/>
                    <a:pt x="442" y="386"/>
                    <a:pt x="443" y="386"/>
                  </a:cubicBezTo>
                  <a:cubicBezTo>
                    <a:pt x="452" y="384"/>
                    <a:pt x="455" y="378"/>
                    <a:pt x="458" y="369"/>
                  </a:cubicBezTo>
                  <a:cubicBezTo>
                    <a:pt x="460" y="363"/>
                    <a:pt x="464" y="357"/>
                    <a:pt x="470" y="352"/>
                  </a:cubicBezTo>
                  <a:cubicBezTo>
                    <a:pt x="472" y="350"/>
                    <a:pt x="475" y="348"/>
                    <a:pt x="479" y="348"/>
                  </a:cubicBezTo>
                  <a:cubicBezTo>
                    <a:pt x="480" y="348"/>
                    <a:pt x="481" y="348"/>
                    <a:pt x="482" y="349"/>
                  </a:cubicBezTo>
                  <a:cubicBezTo>
                    <a:pt x="482" y="348"/>
                    <a:pt x="482" y="347"/>
                    <a:pt x="482" y="347"/>
                  </a:cubicBezTo>
                  <a:cubicBezTo>
                    <a:pt x="482" y="344"/>
                    <a:pt x="483" y="341"/>
                    <a:pt x="485" y="339"/>
                  </a:cubicBezTo>
                  <a:cubicBezTo>
                    <a:pt x="486" y="339"/>
                    <a:pt x="487" y="338"/>
                    <a:pt x="488" y="338"/>
                  </a:cubicBezTo>
                  <a:cubicBezTo>
                    <a:pt x="487" y="336"/>
                    <a:pt x="487" y="335"/>
                    <a:pt x="487" y="334"/>
                  </a:cubicBezTo>
                  <a:cubicBezTo>
                    <a:pt x="488" y="331"/>
                    <a:pt x="489" y="329"/>
                    <a:pt x="492" y="328"/>
                  </a:cubicBezTo>
                  <a:cubicBezTo>
                    <a:pt x="495" y="326"/>
                    <a:pt x="498" y="326"/>
                    <a:pt x="501" y="327"/>
                  </a:cubicBezTo>
                  <a:cubicBezTo>
                    <a:pt x="502" y="327"/>
                    <a:pt x="504" y="328"/>
                    <a:pt x="505" y="329"/>
                  </a:cubicBezTo>
                  <a:cubicBezTo>
                    <a:pt x="505" y="329"/>
                    <a:pt x="506" y="329"/>
                    <a:pt x="506" y="330"/>
                  </a:cubicBezTo>
                  <a:cubicBezTo>
                    <a:pt x="506" y="329"/>
                    <a:pt x="507" y="329"/>
                    <a:pt x="507" y="328"/>
                  </a:cubicBezTo>
                  <a:cubicBezTo>
                    <a:pt x="508" y="327"/>
                    <a:pt x="509" y="326"/>
                    <a:pt x="511" y="325"/>
                  </a:cubicBezTo>
                  <a:cubicBezTo>
                    <a:pt x="512" y="324"/>
                    <a:pt x="514" y="324"/>
                    <a:pt x="515" y="324"/>
                  </a:cubicBezTo>
                  <a:cubicBezTo>
                    <a:pt x="516" y="324"/>
                    <a:pt x="517" y="324"/>
                    <a:pt x="517" y="324"/>
                  </a:cubicBezTo>
                  <a:cubicBezTo>
                    <a:pt x="520" y="323"/>
                    <a:pt x="520" y="323"/>
                    <a:pt x="519" y="318"/>
                  </a:cubicBezTo>
                  <a:cubicBezTo>
                    <a:pt x="518" y="315"/>
                    <a:pt x="518" y="313"/>
                    <a:pt x="518" y="310"/>
                  </a:cubicBezTo>
                  <a:cubicBezTo>
                    <a:pt x="518" y="309"/>
                    <a:pt x="519" y="307"/>
                    <a:pt x="520" y="306"/>
                  </a:cubicBezTo>
                  <a:cubicBezTo>
                    <a:pt x="515" y="307"/>
                    <a:pt x="511" y="308"/>
                    <a:pt x="510" y="308"/>
                  </a:cubicBezTo>
                  <a:cubicBezTo>
                    <a:pt x="510" y="309"/>
                    <a:pt x="510" y="309"/>
                    <a:pt x="510" y="310"/>
                  </a:cubicBezTo>
                  <a:cubicBezTo>
                    <a:pt x="510" y="312"/>
                    <a:pt x="509" y="315"/>
                    <a:pt x="507" y="316"/>
                  </a:cubicBezTo>
                  <a:cubicBezTo>
                    <a:pt x="505" y="317"/>
                    <a:pt x="502" y="317"/>
                    <a:pt x="500" y="316"/>
                  </a:cubicBezTo>
                  <a:cubicBezTo>
                    <a:pt x="500" y="317"/>
                    <a:pt x="500" y="318"/>
                    <a:pt x="499" y="320"/>
                  </a:cubicBezTo>
                  <a:cubicBezTo>
                    <a:pt x="498" y="321"/>
                    <a:pt x="498" y="321"/>
                    <a:pt x="498" y="321"/>
                  </a:cubicBezTo>
                  <a:cubicBezTo>
                    <a:pt x="496" y="323"/>
                    <a:pt x="493" y="325"/>
                    <a:pt x="490" y="326"/>
                  </a:cubicBezTo>
                  <a:cubicBezTo>
                    <a:pt x="481" y="329"/>
                    <a:pt x="456" y="303"/>
                    <a:pt x="455" y="301"/>
                  </a:cubicBezTo>
                  <a:cubicBezTo>
                    <a:pt x="452" y="297"/>
                    <a:pt x="450" y="292"/>
                    <a:pt x="448" y="288"/>
                  </a:cubicBezTo>
                  <a:cubicBezTo>
                    <a:pt x="448" y="287"/>
                    <a:pt x="449" y="286"/>
                    <a:pt x="449" y="285"/>
                  </a:cubicBezTo>
                  <a:cubicBezTo>
                    <a:pt x="449" y="285"/>
                    <a:pt x="449" y="285"/>
                    <a:pt x="449" y="285"/>
                  </a:cubicBezTo>
                  <a:cubicBezTo>
                    <a:pt x="449" y="285"/>
                    <a:pt x="449" y="285"/>
                    <a:pt x="449" y="285"/>
                  </a:cubicBezTo>
                  <a:cubicBezTo>
                    <a:pt x="450" y="285"/>
                    <a:pt x="450" y="285"/>
                    <a:pt x="450" y="285"/>
                  </a:cubicBezTo>
                  <a:cubicBezTo>
                    <a:pt x="450" y="285"/>
                    <a:pt x="450" y="285"/>
                    <a:pt x="450" y="285"/>
                  </a:cubicBezTo>
                  <a:cubicBezTo>
                    <a:pt x="451" y="284"/>
                    <a:pt x="451" y="284"/>
                    <a:pt x="451" y="284"/>
                  </a:cubicBezTo>
                  <a:cubicBezTo>
                    <a:pt x="452" y="284"/>
                    <a:pt x="452" y="284"/>
                    <a:pt x="452" y="284"/>
                  </a:cubicBezTo>
                  <a:cubicBezTo>
                    <a:pt x="452" y="284"/>
                    <a:pt x="452" y="284"/>
                    <a:pt x="452" y="284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4" y="284"/>
                    <a:pt x="454" y="284"/>
                    <a:pt x="454" y="284"/>
                  </a:cubicBezTo>
                  <a:cubicBezTo>
                    <a:pt x="455" y="284"/>
                    <a:pt x="455" y="284"/>
                    <a:pt x="455" y="284"/>
                  </a:cubicBezTo>
                  <a:cubicBezTo>
                    <a:pt x="455" y="284"/>
                    <a:pt x="455" y="284"/>
                    <a:pt x="455" y="284"/>
                  </a:cubicBezTo>
                  <a:cubicBezTo>
                    <a:pt x="456" y="285"/>
                    <a:pt x="457" y="286"/>
                    <a:pt x="458" y="287"/>
                  </a:cubicBezTo>
                  <a:cubicBezTo>
                    <a:pt x="458" y="287"/>
                    <a:pt x="458" y="287"/>
                    <a:pt x="459" y="288"/>
                  </a:cubicBezTo>
                  <a:cubicBezTo>
                    <a:pt x="462" y="287"/>
                    <a:pt x="463" y="280"/>
                    <a:pt x="464" y="275"/>
                  </a:cubicBezTo>
                  <a:cubicBezTo>
                    <a:pt x="464" y="271"/>
                    <a:pt x="465" y="268"/>
                    <a:pt x="467" y="264"/>
                  </a:cubicBezTo>
                  <a:cubicBezTo>
                    <a:pt x="467" y="263"/>
                    <a:pt x="469" y="262"/>
                    <a:pt x="470" y="262"/>
                  </a:cubicBezTo>
                  <a:cubicBezTo>
                    <a:pt x="470" y="261"/>
                    <a:pt x="470" y="261"/>
                    <a:pt x="471" y="261"/>
                  </a:cubicBezTo>
                  <a:cubicBezTo>
                    <a:pt x="472" y="260"/>
                    <a:pt x="472" y="258"/>
                    <a:pt x="472" y="257"/>
                  </a:cubicBezTo>
                  <a:cubicBezTo>
                    <a:pt x="473" y="255"/>
                    <a:pt x="474" y="253"/>
                    <a:pt x="475" y="252"/>
                  </a:cubicBezTo>
                  <a:cubicBezTo>
                    <a:pt x="481" y="244"/>
                    <a:pt x="485" y="243"/>
                    <a:pt x="490" y="245"/>
                  </a:cubicBezTo>
                  <a:cubicBezTo>
                    <a:pt x="491" y="244"/>
                    <a:pt x="491" y="243"/>
                    <a:pt x="491" y="242"/>
                  </a:cubicBezTo>
                  <a:cubicBezTo>
                    <a:pt x="491" y="237"/>
                    <a:pt x="495" y="233"/>
                    <a:pt x="500" y="233"/>
                  </a:cubicBezTo>
                  <a:cubicBezTo>
                    <a:pt x="500" y="233"/>
                    <a:pt x="500" y="233"/>
                    <a:pt x="501" y="233"/>
                  </a:cubicBezTo>
                  <a:cubicBezTo>
                    <a:pt x="503" y="233"/>
                    <a:pt x="504" y="234"/>
                    <a:pt x="506" y="235"/>
                  </a:cubicBezTo>
                  <a:cubicBezTo>
                    <a:pt x="505" y="233"/>
                    <a:pt x="505" y="232"/>
                    <a:pt x="506" y="230"/>
                  </a:cubicBezTo>
                  <a:cubicBezTo>
                    <a:pt x="507" y="228"/>
                    <a:pt x="507" y="228"/>
                    <a:pt x="507" y="228"/>
                  </a:cubicBezTo>
                  <a:cubicBezTo>
                    <a:pt x="507" y="228"/>
                    <a:pt x="507" y="228"/>
                    <a:pt x="507" y="228"/>
                  </a:cubicBezTo>
                  <a:cubicBezTo>
                    <a:pt x="509" y="225"/>
                    <a:pt x="512" y="221"/>
                    <a:pt x="515" y="219"/>
                  </a:cubicBezTo>
                  <a:cubicBezTo>
                    <a:pt x="515" y="218"/>
                    <a:pt x="515" y="218"/>
                    <a:pt x="515" y="218"/>
                  </a:cubicBezTo>
                  <a:cubicBezTo>
                    <a:pt x="517" y="217"/>
                    <a:pt x="517" y="217"/>
                    <a:pt x="517" y="217"/>
                  </a:cubicBezTo>
                  <a:cubicBezTo>
                    <a:pt x="518" y="217"/>
                    <a:pt x="519" y="217"/>
                    <a:pt x="520" y="217"/>
                  </a:cubicBezTo>
                  <a:cubicBezTo>
                    <a:pt x="521" y="212"/>
                    <a:pt x="522" y="208"/>
                    <a:pt x="524" y="206"/>
                  </a:cubicBezTo>
                  <a:cubicBezTo>
                    <a:pt x="530" y="202"/>
                    <a:pt x="536" y="200"/>
                    <a:pt x="542" y="198"/>
                  </a:cubicBezTo>
                  <a:cubicBezTo>
                    <a:pt x="543" y="198"/>
                    <a:pt x="543" y="198"/>
                    <a:pt x="543" y="198"/>
                  </a:cubicBezTo>
                  <a:cubicBezTo>
                    <a:pt x="543" y="198"/>
                    <a:pt x="543" y="198"/>
                    <a:pt x="543" y="198"/>
                  </a:cubicBezTo>
                  <a:cubicBezTo>
                    <a:pt x="543" y="198"/>
                    <a:pt x="543" y="198"/>
                    <a:pt x="543" y="198"/>
                  </a:cubicBezTo>
                  <a:cubicBezTo>
                    <a:pt x="543" y="198"/>
                    <a:pt x="543" y="198"/>
                    <a:pt x="543" y="197"/>
                  </a:cubicBezTo>
                  <a:cubicBezTo>
                    <a:pt x="543" y="197"/>
                    <a:pt x="543" y="197"/>
                    <a:pt x="543" y="197"/>
                  </a:cubicBezTo>
                  <a:cubicBezTo>
                    <a:pt x="543" y="197"/>
                    <a:pt x="543" y="196"/>
                    <a:pt x="543" y="196"/>
                  </a:cubicBezTo>
                  <a:cubicBezTo>
                    <a:pt x="543" y="196"/>
                    <a:pt x="543" y="196"/>
                    <a:pt x="543" y="196"/>
                  </a:cubicBezTo>
                  <a:cubicBezTo>
                    <a:pt x="543" y="195"/>
                    <a:pt x="543" y="195"/>
                    <a:pt x="543" y="195"/>
                  </a:cubicBezTo>
                  <a:cubicBezTo>
                    <a:pt x="543" y="194"/>
                    <a:pt x="543" y="194"/>
                    <a:pt x="543" y="194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3" y="192"/>
                    <a:pt x="543" y="192"/>
                    <a:pt x="543" y="192"/>
                  </a:cubicBezTo>
                  <a:cubicBezTo>
                    <a:pt x="542" y="192"/>
                    <a:pt x="541" y="192"/>
                    <a:pt x="540" y="192"/>
                  </a:cubicBezTo>
                  <a:cubicBezTo>
                    <a:pt x="539" y="191"/>
                    <a:pt x="539" y="190"/>
                    <a:pt x="539" y="188"/>
                  </a:cubicBezTo>
                  <a:cubicBezTo>
                    <a:pt x="539" y="188"/>
                    <a:pt x="539" y="188"/>
                    <a:pt x="539" y="187"/>
                  </a:cubicBezTo>
                  <a:cubicBezTo>
                    <a:pt x="539" y="186"/>
                    <a:pt x="539" y="185"/>
                    <a:pt x="538" y="183"/>
                  </a:cubicBezTo>
                  <a:cubicBezTo>
                    <a:pt x="538" y="181"/>
                    <a:pt x="538" y="180"/>
                    <a:pt x="538" y="179"/>
                  </a:cubicBezTo>
                  <a:cubicBezTo>
                    <a:pt x="538" y="177"/>
                    <a:pt x="538" y="175"/>
                    <a:pt x="538" y="173"/>
                  </a:cubicBezTo>
                  <a:cubicBezTo>
                    <a:pt x="538" y="173"/>
                    <a:pt x="538" y="173"/>
                    <a:pt x="538" y="173"/>
                  </a:cubicBezTo>
                  <a:cubicBezTo>
                    <a:pt x="538" y="173"/>
                    <a:pt x="538" y="173"/>
                    <a:pt x="538" y="173"/>
                  </a:cubicBezTo>
                  <a:cubicBezTo>
                    <a:pt x="538" y="172"/>
                    <a:pt x="538" y="172"/>
                    <a:pt x="538" y="172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1"/>
                    <a:pt x="540" y="171"/>
                    <a:pt x="540" y="171"/>
                  </a:cubicBezTo>
                  <a:cubicBezTo>
                    <a:pt x="541" y="170"/>
                    <a:pt x="542" y="169"/>
                    <a:pt x="544" y="167"/>
                  </a:cubicBezTo>
                  <a:cubicBezTo>
                    <a:pt x="544" y="167"/>
                    <a:pt x="544" y="167"/>
                    <a:pt x="544" y="167"/>
                  </a:cubicBezTo>
                  <a:cubicBezTo>
                    <a:pt x="546" y="165"/>
                    <a:pt x="546" y="165"/>
                    <a:pt x="546" y="165"/>
                  </a:cubicBezTo>
                  <a:cubicBezTo>
                    <a:pt x="547" y="165"/>
                    <a:pt x="547" y="165"/>
                    <a:pt x="547" y="165"/>
                  </a:cubicBezTo>
                  <a:cubicBezTo>
                    <a:pt x="550" y="162"/>
                    <a:pt x="550" y="162"/>
                    <a:pt x="550" y="162"/>
                  </a:cubicBezTo>
                  <a:cubicBezTo>
                    <a:pt x="550" y="162"/>
                    <a:pt x="549" y="162"/>
                    <a:pt x="549" y="162"/>
                  </a:cubicBezTo>
                  <a:cubicBezTo>
                    <a:pt x="548" y="158"/>
                    <a:pt x="548" y="155"/>
                    <a:pt x="549" y="151"/>
                  </a:cubicBezTo>
                  <a:cubicBezTo>
                    <a:pt x="550" y="150"/>
                    <a:pt x="551" y="150"/>
                    <a:pt x="552" y="149"/>
                  </a:cubicBezTo>
                  <a:cubicBezTo>
                    <a:pt x="553" y="149"/>
                    <a:pt x="553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5" y="148"/>
                    <a:pt x="555" y="147"/>
                  </a:cubicBezTo>
                  <a:cubicBezTo>
                    <a:pt x="556" y="147"/>
                    <a:pt x="556" y="147"/>
                    <a:pt x="557" y="147"/>
                  </a:cubicBezTo>
                  <a:cubicBezTo>
                    <a:pt x="559" y="146"/>
                    <a:pt x="562" y="145"/>
                    <a:pt x="565" y="145"/>
                  </a:cubicBezTo>
                  <a:cubicBezTo>
                    <a:pt x="570" y="144"/>
                    <a:pt x="574" y="143"/>
                    <a:pt x="578" y="140"/>
                  </a:cubicBezTo>
                  <a:cubicBezTo>
                    <a:pt x="578" y="140"/>
                    <a:pt x="579" y="140"/>
                    <a:pt x="579" y="140"/>
                  </a:cubicBezTo>
                  <a:cubicBezTo>
                    <a:pt x="579" y="139"/>
                    <a:pt x="578" y="139"/>
                    <a:pt x="578" y="138"/>
                  </a:cubicBezTo>
                  <a:cubicBezTo>
                    <a:pt x="578" y="138"/>
                    <a:pt x="578" y="137"/>
                    <a:pt x="577" y="137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7" y="136"/>
                    <a:pt x="577" y="136"/>
                    <a:pt x="577" y="136"/>
                  </a:cubicBezTo>
                  <a:cubicBezTo>
                    <a:pt x="576" y="136"/>
                    <a:pt x="576" y="136"/>
                    <a:pt x="576" y="136"/>
                  </a:cubicBezTo>
                  <a:cubicBezTo>
                    <a:pt x="576" y="136"/>
                    <a:pt x="576" y="135"/>
                    <a:pt x="576" y="135"/>
                  </a:cubicBezTo>
                  <a:cubicBezTo>
                    <a:pt x="575" y="135"/>
                    <a:pt x="575" y="135"/>
                    <a:pt x="575" y="135"/>
                  </a:cubicBezTo>
                  <a:cubicBezTo>
                    <a:pt x="575" y="134"/>
                    <a:pt x="575" y="134"/>
                    <a:pt x="575" y="133"/>
                  </a:cubicBezTo>
                  <a:cubicBezTo>
                    <a:pt x="575" y="133"/>
                    <a:pt x="575" y="132"/>
                    <a:pt x="576" y="132"/>
                  </a:cubicBezTo>
                  <a:cubicBezTo>
                    <a:pt x="576" y="132"/>
                    <a:pt x="576" y="131"/>
                    <a:pt x="576" y="131"/>
                  </a:cubicBezTo>
                  <a:cubicBezTo>
                    <a:pt x="576" y="131"/>
                    <a:pt x="576" y="131"/>
                    <a:pt x="576" y="131"/>
                  </a:cubicBezTo>
                  <a:cubicBezTo>
                    <a:pt x="576" y="130"/>
                    <a:pt x="576" y="130"/>
                    <a:pt x="576" y="129"/>
                  </a:cubicBezTo>
                  <a:cubicBezTo>
                    <a:pt x="576" y="129"/>
                    <a:pt x="576" y="129"/>
                    <a:pt x="576" y="129"/>
                  </a:cubicBezTo>
                  <a:cubicBezTo>
                    <a:pt x="576" y="128"/>
                    <a:pt x="575" y="127"/>
                    <a:pt x="576" y="126"/>
                  </a:cubicBezTo>
                  <a:cubicBezTo>
                    <a:pt x="576" y="126"/>
                    <a:pt x="576" y="126"/>
                    <a:pt x="576" y="126"/>
                  </a:cubicBezTo>
                  <a:cubicBezTo>
                    <a:pt x="576" y="125"/>
                    <a:pt x="576" y="125"/>
                    <a:pt x="576" y="124"/>
                  </a:cubicBezTo>
                  <a:cubicBezTo>
                    <a:pt x="576" y="124"/>
                    <a:pt x="576" y="124"/>
                    <a:pt x="576" y="124"/>
                  </a:cubicBezTo>
                  <a:cubicBezTo>
                    <a:pt x="576" y="123"/>
                    <a:pt x="576" y="123"/>
                    <a:pt x="576" y="122"/>
                  </a:cubicBezTo>
                  <a:cubicBezTo>
                    <a:pt x="576" y="122"/>
                    <a:pt x="576" y="122"/>
                    <a:pt x="576" y="122"/>
                  </a:cubicBezTo>
                  <a:cubicBezTo>
                    <a:pt x="574" y="123"/>
                    <a:pt x="574" y="123"/>
                    <a:pt x="574" y="123"/>
                  </a:cubicBezTo>
                  <a:cubicBezTo>
                    <a:pt x="573" y="122"/>
                    <a:pt x="573" y="122"/>
                    <a:pt x="573" y="122"/>
                  </a:cubicBezTo>
                  <a:cubicBezTo>
                    <a:pt x="572" y="121"/>
                    <a:pt x="572" y="121"/>
                    <a:pt x="572" y="121"/>
                  </a:cubicBezTo>
                  <a:cubicBezTo>
                    <a:pt x="572" y="121"/>
                    <a:pt x="572" y="121"/>
                    <a:pt x="572" y="121"/>
                  </a:cubicBezTo>
                  <a:cubicBezTo>
                    <a:pt x="571" y="122"/>
                    <a:pt x="571" y="122"/>
                    <a:pt x="571" y="122"/>
                  </a:cubicBezTo>
                  <a:cubicBezTo>
                    <a:pt x="572" y="121"/>
                    <a:pt x="572" y="121"/>
                    <a:pt x="572" y="121"/>
                  </a:cubicBezTo>
                  <a:cubicBezTo>
                    <a:pt x="572" y="121"/>
                    <a:pt x="572" y="121"/>
                    <a:pt x="572" y="121"/>
                  </a:cubicBezTo>
                  <a:cubicBezTo>
                    <a:pt x="571" y="120"/>
                    <a:pt x="571" y="120"/>
                    <a:pt x="571" y="120"/>
                  </a:cubicBezTo>
                  <a:cubicBezTo>
                    <a:pt x="571" y="120"/>
                    <a:pt x="571" y="120"/>
                    <a:pt x="571" y="120"/>
                  </a:cubicBezTo>
                  <a:cubicBezTo>
                    <a:pt x="571" y="120"/>
                    <a:pt x="571" y="119"/>
                    <a:pt x="571" y="119"/>
                  </a:cubicBezTo>
                  <a:cubicBezTo>
                    <a:pt x="571" y="119"/>
                    <a:pt x="571" y="119"/>
                    <a:pt x="571" y="119"/>
                  </a:cubicBezTo>
                  <a:cubicBezTo>
                    <a:pt x="571" y="118"/>
                    <a:pt x="571" y="118"/>
                    <a:pt x="571" y="118"/>
                  </a:cubicBezTo>
                  <a:cubicBezTo>
                    <a:pt x="571" y="118"/>
                    <a:pt x="571" y="117"/>
                    <a:pt x="571" y="117"/>
                  </a:cubicBezTo>
                  <a:cubicBezTo>
                    <a:pt x="572" y="117"/>
                    <a:pt x="572" y="116"/>
                    <a:pt x="572" y="116"/>
                  </a:cubicBezTo>
                  <a:cubicBezTo>
                    <a:pt x="572" y="116"/>
                    <a:pt x="572" y="116"/>
                    <a:pt x="572" y="116"/>
                  </a:cubicBezTo>
                  <a:cubicBezTo>
                    <a:pt x="571" y="113"/>
                    <a:pt x="569" y="112"/>
                    <a:pt x="567" y="110"/>
                  </a:cubicBezTo>
                  <a:cubicBezTo>
                    <a:pt x="567" y="110"/>
                    <a:pt x="567" y="110"/>
                    <a:pt x="566" y="110"/>
                  </a:cubicBezTo>
                  <a:cubicBezTo>
                    <a:pt x="566" y="110"/>
                    <a:pt x="565" y="111"/>
                    <a:pt x="565" y="111"/>
                  </a:cubicBezTo>
                  <a:cubicBezTo>
                    <a:pt x="564" y="111"/>
                    <a:pt x="564" y="111"/>
                    <a:pt x="564" y="111"/>
                  </a:cubicBezTo>
                  <a:cubicBezTo>
                    <a:pt x="564" y="111"/>
                    <a:pt x="564" y="111"/>
                    <a:pt x="564" y="111"/>
                  </a:cubicBezTo>
                  <a:cubicBezTo>
                    <a:pt x="563" y="111"/>
                    <a:pt x="563" y="111"/>
                    <a:pt x="563" y="111"/>
                  </a:cubicBezTo>
                  <a:cubicBezTo>
                    <a:pt x="563" y="111"/>
                    <a:pt x="563" y="111"/>
                    <a:pt x="563" y="111"/>
                  </a:cubicBezTo>
                  <a:cubicBezTo>
                    <a:pt x="562" y="111"/>
                    <a:pt x="562" y="111"/>
                    <a:pt x="562" y="111"/>
                  </a:cubicBezTo>
                  <a:cubicBezTo>
                    <a:pt x="562" y="111"/>
                    <a:pt x="562" y="111"/>
                    <a:pt x="562" y="111"/>
                  </a:cubicBezTo>
                  <a:cubicBezTo>
                    <a:pt x="562" y="111"/>
                    <a:pt x="561" y="111"/>
                    <a:pt x="561" y="111"/>
                  </a:cubicBezTo>
                  <a:cubicBezTo>
                    <a:pt x="561" y="111"/>
                    <a:pt x="561" y="111"/>
                    <a:pt x="561" y="111"/>
                  </a:cubicBezTo>
                  <a:cubicBezTo>
                    <a:pt x="560" y="110"/>
                    <a:pt x="559" y="108"/>
                    <a:pt x="559" y="107"/>
                  </a:cubicBezTo>
                  <a:cubicBezTo>
                    <a:pt x="559" y="105"/>
                    <a:pt x="558" y="104"/>
                    <a:pt x="558" y="102"/>
                  </a:cubicBezTo>
                  <a:cubicBezTo>
                    <a:pt x="558" y="98"/>
                    <a:pt x="558" y="96"/>
                    <a:pt x="560" y="94"/>
                  </a:cubicBezTo>
                  <a:cubicBezTo>
                    <a:pt x="560" y="94"/>
                    <a:pt x="560" y="94"/>
                    <a:pt x="559" y="94"/>
                  </a:cubicBezTo>
                  <a:cubicBezTo>
                    <a:pt x="559" y="94"/>
                    <a:pt x="559" y="94"/>
                    <a:pt x="559" y="94"/>
                  </a:cubicBezTo>
                  <a:cubicBezTo>
                    <a:pt x="558" y="94"/>
                    <a:pt x="558" y="94"/>
                    <a:pt x="557" y="94"/>
                  </a:cubicBezTo>
                  <a:cubicBezTo>
                    <a:pt x="556" y="93"/>
                    <a:pt x="555" y="93"/>
                    <a:pt x="555" y="92"/>
                  </a:cubicBezTo>
                  <a:cubicBezTo>
                    <a:pt x="554" y="92"/>
                    <a:pt x="554" y="91"/>
                    <a:pt x="553" y="91"/>
                  </a:cubicBezTo>
                  <a:cubicBezTo>
                    <a:pt x="553" y="90"/>
                    <a:pt x="553" y="90"/>
                    <a:pt x="552" y="89"/>
                  </a:cubicBezTo>
                  <a:cubicBezTo>
                    <a:pt x="552" y="89"/>
                    <a:pt x="552" y="89"/>
                    <a:pt x="552" y="89"/>
                  </a:cubicBezTo>
                  <a:cubicBezTo>
                    <a:pt x="552" y="89"/>
                    <a:pt x="552" y="89"/>
                    <a:pt x="552" y="89"/>
                  </a:cubicBezTo>
                  <a:cubicBezTo>
                    <a:pt x="552" y="89"/>
                    <a:pt x="552" y="89"/>
                    <a:pt x="552" y="89"/>
                  </a:cubicBezTo>
                  <a:cubicBezTo>
                    <a:pt x="552" y="88"/>
                    <a:pt x="552" y="88"/>
                    <a:pt x="552" y="88"/>
                  </a:cubicBezTo>
                  <a:cubicBezTo>
                    <a:pt x="552" y="88"/>
                    <a:pt x="552" y="88"/>
                    <a:pt x="552" y="88"/>
                  </a:cubicBezTo>
                  <a:cubicBezTo>
                    <a:pt x="552" y="88"/>
                    <a:pt x="552" y="87"/>
                    <a:pt x="552" y="87"/>
                  </a:cubicBezTo>
                  <a:cubicBezTo>
                    <a:pt x="552" y="86"/>
                    <a:pt x="553" y="86"/>
                    <a:pt x="553" y="85"/>
                  </a:cubicBezTo>
                  <a:cubicBezTo>
                    <a:pt x="554" y="84"/>
                    <a:pt x="555" y="83"/>
                    <a:pt x="556" y="82"/>
                  </a:cubicBezTo>
                  <a:cubicBezTo>
                    <a:pt x="558" y="81"/>
                    <a:pt x="558" y="81"/>
                    <a:pt x="558" y="81"/>
                  </a:cubicBezTo>
                  <a:cubicBezTo>
                    <a:pt x="559" y="81"/>
                    <a:pt x="559" y="81"/>
                    <a:pt x="559" y="81"/>
                  </a:cubicBezTo>
                  <a:cubicBezTo>
                    <a:pt x="559" y="81"/>
                    <a:pt x="559" y="81"/>
                    <a:pt x="559" y="81"/>
                  </a:cubicBezTo>
                  <a:cubicBezTo>
                    <a:pt x="559" y="81"/>
                    <a:pt x="559" y="81"/>
                    <a:pt x="559" y="81"/>
                  </a:cubicBezTo>
                  <a:cubicBezTo>
                    <a:pt x="559" y="81"/>
                    <a:pt x="559" y="81"/>
                    <a:pt x="559" y="81"/>
                  </a:cubicBezTo>
                  <a:cubicBezTo>
                    <a:pt x="559" y="80"/>
                    <a:pt x="559" y="79"/>
                    <a:pt x="559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59" y="78"/>
                    <a:pt x="559" y="77"/>
                    <a:pt x="559" y="77"/>
                  </a:cubicBezTo>
                  <a:cubicBezTo>
                    <a:pt x="559" y="77"/>
                    <a:pt x="559" y="77"/>
                    <a:pt x="559" y="77"/>
                  </a:cubicBezTo>
                  <a:cubicBezTo>
                    <a:pt x="559" y="76"/>
                    <a:pt x="560" y="74"/>
                    <a:pt x="561" y="73"/>
                  </a:cubicBezTo>
                  <a:cubicBezTo>
                    <a:pt x="562" y="70"/>
                    <a:pt x="562" y="69"/>
                    <a:pt x="561" y="67"/>
                  </a:cubicBezTo>
                  <a:cubicBezTo>
                    <a:pt x="560" y="67"/>
                    <a:pt x="559" y="66"/>
                    <a:pt x="558" y="66"/>
                  </a:cubicBezTo>
                  <a:cubicBezTo>
                    <a:pt x="557" y="65"/>
                    <a:pt x="556" y="64"/>
                    <a:pt x="555" y="64"/>
                  </a:cubicBezTo>
                  <a:cubicBezTo>
                    <a:pt x="554" y="63"/>
                    <a:pt x="554" y="62"/>
                    <a:pt x="554" y="60"/>
                  </a:cubicBezTo>
                  <a:cubicBezTo>
                    <a:pt x="553" y="62"/>
                    <a:pt x="551" y="63"/>
                    <a:pt x="549" y="64"/>
                  </a:cubicBezTo>
                  <a:cubicBezTo>
                    <a:pt x="546" y="64"/>
                    <a:pt x="546" y="64"/>
                    <a:pt x="546" y="64"/>
                  </a:cubicBezTo>
                  <a:cubicBezTo>
                    <a:pt x="546" y="64"/>
                    <a:pt x="546" y="64"/>
                    <a:pt x="545" y="64"/>
                  </a:cubicBezTo>
                  <a:cubicBezTo>
                    <a:pt x="544" y="64"/>
                    <a:pt x="544" y="64"/>
                    <a:pt x="544" y="64"/>
                  </a:cubicBezTo>
                  <a:cubicBezTo>
                    <a:pt x="543" y="64"/>
                    <a:pt x="543" y="64"/>
                    <a:pt x="543" y="64"/>
                  </a:cubicBezTo>
                  <a:cubicBezTo>
                    <a:pt x="542" y="64"/>
                    <a:pt x="542" y="64"/>
                    <a:pt x="542" y="64"/>
                  </a:cubicBezTo>
                  <a:cubicBezTo>
                    <a:pt x="540" y="64"/>
                    <a:pt x="540" y="64"/>
                    <a:pt x="540" y="64"/>
                  </a:cubicBezTo>
                  <a:cubicBezTo>
                    <a:pt x="539" y="64"/>
                    <a:pt x="539" y="64"/>
                    <a:pt x="539" y="64"/>
                  </a:cubicBezTo>
                  <a:cubicBezTo>
                    <a:pt x="539" y="64"/>
                    <a:pt x="539" y="64"/>
                    <a:pt x="539" y="64"/>
                  </a:cubicBezTo>
                  <a:cubicBezTo>
                    <a:pt x="538" y="64"/>
                    <a:pt x="538" y="64"/>
                    <a:pt x="538" y="64"/>
                  </a:cubicBezTo>
                  <a:cubicBezTo>
                    <a:pt x="538" y="64"/>
                    <a:pt x="538" y="64"/>
                    <a:pt x="538" y="64"/>
                  </a:cubicBezTo>
                  <a:cubicBezTo>
                    <a:pt x="538" y="63"/>
                    <a:pt x="538" y="63"/>
                    <a:pt x="538" y="63"/>
                  </a:cubicBezTo>
                  <a:cubicBezTo>
                    <a:pt x="537" y="63"/>
                    <a:pt x="537" y="63"/>
                    <a:pt x="537" y="63"/>
                  </a:cubicBezTo>
                  <a:cubicBezTo>
                    <a:pt x="537" y="63"/>
                    <a:pt x="537" y="63"/>
                    <a:pt x="537" y="63"/>
                  </a:cubicBezTo>
                  <a:cubicBezTo>
                    <a:pt x="536" y="63"/>
                    <a:pt x="536" y="63"/>
                    <a:pt x="536" y="63"/>
                  </a:cubicBezTo>
                  <a:cubicBezTo>
                    <a:pt x="537" y="62"/>
                    <a:pt x="537" y="62"/>
                    <a:pt x="537" y="62"/>
                  </a:cubicBezTo>
                  <a:cubicBezTo>
                    <a:pt x="537" y="62"/>
                    <a:pt x="537" y="61"/>
                    <a:pt x="537" y="61"/>
                  </a:cubicBezTo>
                  <a:cubicBezTo>
                    <a:pt x="537" y="61"/>
                    <a:pt x="537" y="61"/>
                    <a:pt x="537" y="61"/>
                  </a:cubicBezTo>
                  <a:cubicBezTo>
                    <a:pt x="537" y="61"/>
                    <a:pt x="537" y="60"/>
                    <a:pt x="537" y="60"/>
                  </a:cubicBezTo>
                  <a:cubicBezTo>
                    <a:pt x="537" y="60"/>
                    <a:pt x="537" y="60"/>
                    <a:pt x="537" y="60"/>
                  </a:cubicBezTo>
                  <a:cubicBezTo>
                    <a:pt x="537" y="59"/>
                    <a:pt x="537" y="59"/>
                    <a:pt x="537" y="59"/>
                  </a:cubicBezTo>
                  <a:cubicBezTo>
                    <a:pt x="537" y="59"/>
                    <a:pt x="537" y="59"/>
                    <a:pt x="537" y="59"/>
                  </a:cubicBezTo>
                  <a:cubicBezTo>
                    <a:pt x="538" y="59"/>
                    <a:pt x="538" y="58"/>
                    <a:pt x="538" y="58"/>
                  </a:cubicBezTo>
                  <a:cubicBezTo>
                    <a:pt x="537" y="58"/>
                    <a:pt x="537" y="58"/>
                    <a:pt x="537" y="58"/>
                  </a:cubicBezTo>
                  <a:cubicBezTo>
                    <a:pt x="536" y="58"/>
                    <a:pt x="536" y="58"/>
                    <a:pt x="536" y="58"/>
                  </a:cubicBezTo>
                  <a:cubicBezTo>
                    <a:pt x="535" y="58"/>
                    <a:pt x="535" y="58"/>
                    <a:pt x="534" y="59"/>
                  </a:cubicBezTo>
                  <a:cubicBezTo>
                    <a:pt x="532" y="61"/>
                    <a:pt x="528" y="62"/>
                    <a:pt x="526" y="60"/>
                  </a:cubicBezTo>
                  <a:cubicBezTo>
                    <a:pt x="525" y="59"/>
                    <a:pt x="524" y="58"/>
                    <a:pt x="523" y="58"/>
                  </a:cubicBezTo>
                  <a:cubicBezTo>
                    <a:pt x="523" y="61"/>
                    <a:pt x="520" y="63"/>
                    <a:pt x="517" y="63"/>
                  </a:cubicBezTo>
                  <a:cubicBezTo>
                    <a:pt x="514" y="63"/>
                    <a:pt x="511" y="61"/>
                    <a:pt x="508" y="60"/>
                  </a:cubicBezTo>
                  <a:cubicBezTo>
                    <a:pt x="507" y="59"/>
                    <a:pt x="506" y="59"/>
                    <a:pt x="506" y="58"/>
                  </a:cubicBezTo>
                  <a:cubicBezTo>
                    <a:pt x="505" y="60"/>
                    <a:pt x="503" y="61"/>
                    <a:pt x="501" y="61"/>
                  </a:cubicBezTo>
                  <a:cubicBezTo>
                    <a:pt x="499" y="61"/>
                    <a:pt x="497" y="60"/>
                    <a:pt x="495" y="59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3" y="58"/>
                    <a:pt x="493" y="58"/>
                    <a:pt x="493" y="58"/>
                  </a:cubicBezTo>
                  <a:cubicBezTo>
                    <a:pt x="493" y="58"/>
                    <a:pt x="493" y="58"/>
                    <a:pt x="493" y="58"/>
                  </a:cubicBezTo>
                  <a:cubicBezTo>
                    <a:pt x="493" y="59"/>
                    <a:pt x="493" y="59"/>
                    <a:pt x="493" y="60"/>
                  </a:cubicBezTo>
                  <a:cubicBezTo>
                    <a:pt x="494" y="62"/>
                    <a:pt x="495" y="66"/>
                    <a:pt x="493" y="68"/>
                  </a:cubicBezTo>
                  <a:cubicBezTo>
                    <a:pt x="491" y="70"/>
                    <a:pt x="489" y="70"/>
                    <a:pt x="487" y="70"/>
                  </a:cubicBezTo>
                  <a:cubicBezTo>
                    <a:pt x="484" y="69"/>
                    <a:pt x="482" y="68"/>
                    <a:pt x="481" y="66"/>
                  </a:cubicBezTo>
                  <a:cubicBezTo>
                    <a:pt x="481" y="66"/>
                    <a:pt x="481" y="66"/>
                    <a:pt x="481" y="66"/>
                  </a:cubicBezTo>
                  <a:cubicBezTo>
                    <a:pt x="481" y="65"/>
                    <a:pt x="481" y="65"/>
                    <a:pt x="481" y="65"/>
                  </a:cubicBezTo>
                  <a:cubicBezTo>
                    <a:pt x="481" y="65"/>
                    <a:pt x="481" y="65"/>
                    <a:pt x="481" y="65"/>
                  </a:cubicBezTo>
                  <a:cubicBezTo>
                    <a:pt x="480" y="64"/>
                    <a:pt x="480" y="64"/>
                    <a:pt x="480" y="64"/>
                  </a:cubicBezTo>
                  <a:cubicBezTo>
                    <a:pt x="480" y="64"/>
                    <a:pt x="480" y="64"/>
                    <a:pt x="480" y="64"/>
                  </a:cubicBezTo>
                  <a:cubicBezTo>
                    <a:pt x="479" y="64"/>
                    <a:pt x="479" y="64"/>
                    <a:pt x="479" y="64"/>
                  </a:cubicBezTo>
                  <a:cubicBezTo>
                    <a:pt x="478" y="64"/>
                    <a:pt x="478" y="64"/>
                    <a:pt x="477" y="64"/>
                  </a:cubicBezTo>
                  <a:cubicBezTo>
                    <a:pt x="476" y="64"/>
                    <a:pt x="476" y="64"/>
                    <a:pt x="476" y="64"/>
                  </a:cubicBezTo>
                  <a:cubicBezTo>
                    <a:pt x="475" y="64"/>
                    <a:pt x="475" y="64"/>
                    <a:pt x="474" y="64"/>
                  </a:cubicBezTo>
                  <a:cubicBezTo>
                    <a:pt x="473" y="63"/>
                    <a:pt x="472" y="63"/>
                    <a:pt x="471" y="62"/>
                  </a:cubicBezTo>
                  <a:cubicBezTo>
                    <a:pt x="468" y="60"/>
                    <a:pt x="466" y="58"/>
                    <a:pt x="464" y="55"/>
                  </a:cubicBezTo>
                  <a:cubicBezTo>
                    <a:pt x="462" y="53"/>
                    <a:pt x="462" y="53"/>
                    <a:pt x="462" y="53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53" y="57"/>
                    <a:pt x="447" y="63"/>
                    <a:pt x="442" y="70"/>
                  </a:cubicBezTo>
                  <a:cubicBezTo>
                    <a:pt x="439" y="74"/>
                    <a:pt x="435" y="71"/>
                    <a:pt x="433" y="70"/>
                  </a:cubicBezTo>
                  <a:cubicBezTo>
                    <a:pt x="432" y="69"/>
                    <a:pt x="432" y="69"/>
                    <a:pt x="432" y="69"/>
                  </a:cubicBezTo>
                  <a:cubicBezTo>
                    <a:pt x="431" y="70"/>
                    <a:pt x="431" y="71"/>
                    <a:pt x="430" y="72"/>
                  </a:cubicBezTo>
                  <a:cubicBezTo>
                    <a:pt x="426" y="74"/>
                    <a:pt x="424" y="70"/>
                    <a:pt x="423" y="69"/>
                  </a:cubicBezTo>
                  <a:cubicBezTo>
                    <a:pt x="422" y="69"/>
                    <a:pt x="422" y="68"/>
                    <a:pt x="421" y="68"/>
                  </a:cubicBezTo>
                  <a:cubicBezTo>
                    <a:pt x="421" y="68"/>
                    <a:pt x="421" y="68"/>
                    <a:pt x="421" y="68"/>
                  </a:cubicBezTo>
                  <a:cubicBezTo>
                    <a:pt x="420" y="67"/>
                    <a:pt x="419" y="68"/>
                    <a:pt x="418" y="68"/>
                  </a:cubicBezTo>
                  <a:cubicBezTo>
                    <a:pt x="418" y="68"/>
                    <a:pt x="418" y="68"/>
                    <a:pt x="418" y="68"/>
                  </a:cubicBezTo>
                  <a:cubicBezTo>
                    <a:pt x="418" y="69"/>
                    <a:pt x="417" y="69"/>
                    <a:pt x="417" y="69"/>
                  </a:cubicBezTo>
                  <a:cubicBezTo>
                    <a:pt x="416" y="69"/>
                    <a:pt x="416" y="70"/>
                    <a:pt x="415" y="70"/>
                  </a:cubicBezTo>
                  <a:cubicBezTo>
                    <a:pt x="414" y="71"/>
                    <a:pt x="414" y="71"/>
                    <a:pt x="414" y="71"/>
                  </a:cubicBezTo>
                  <a:cubicBezTo>
                    <a:pt x="414" y="72"/>
                    <a:pt x="413" y="73"/>
                    <a:pt x="412" y="74"/>
                  </a:cubicBezTo>
                  <a:cubicBezTo>
                    <a:pt x="412" y="74"/>
                    <a:pt x="412" y="74"/>
                    <a:pt x="412" y="74"/>
                  </a:cubicBezTo>
                  <a:cubicBezTo>
                    <a:pt x="412" y="74"/>
                    <a:pt x="412" y="74"/>
                    <a:pt x="412" y="74"/>
                  </a:cubicBezTo>
                  <a:cubicBezTo>
                    <a:pt x="412" y="74"/>
                    <a:pt x="411" y="75"/>
                    <a:pt x="410" y="75"/>
                  </a:cubicBezTo>
                  <a:cubicBezTo>
                    <a:pt x="410" y="75"/>
                    <a:pt x="410" y="75"/>
                    <a:pt x="410" y="75"/>
                  </a:cubicBezTo>
                  <a:cubicBezTo>
                    <a:pt x="409" y="76"/>
                    <a:pt x="409" y="76"/>
                    <a:pt x="409" y="76"/>
                  </a:cubicBezTo>
                  <a:cubicBezTo>
                    <a:pt x="408" y="76"/>
                    <a:pt x="407" y="76"/>
                    <a:pt x="405" y="76"/>
                  </a:cubicBezTo>
                  <a:cubicBezTo>
                    <a:pt x="405" y="76"/>
                    <a:pt x="405" y="76"/>
                    <a:pt x="405" y="76"/>
                  </a:cubicBezTo>
                  <a:cubicBezTo>
                    <a:pt x="404" y="76"/>
                    <a:pt x="404" y="75"/>
                    <a:pt x="403" y="75"/>
                  </a:cubicBezTo>
                  <a:cubicBezTo>
                    <a:pt x="401" y="74"/>
                    <a:pt x="400" y="73"/>
                    <a:pt x="398" y="72"/>
                  </a:cubicBezTo>
                  <a:cubicBezTo>
                    <a:pt x="397" y="71"/>
                    <a:pt x="397" y="71"/>
                    <a:pt x="397" y="71"/>
                  </a:cubicBezTo>
                  <a:cubicBezTo>
                    <a:pt x="397" y="71"/>
                    <a:pt x="397" y="71"/>
                    <a:pt x="397" y="71"/>
                  </a:cubicBezTo>
                  <a:cubicBezTo>
                    <a:pt x="396" y="71"/>
                    <a:pt x="396" y="70"/>
                    <a:pt x="395" y="70"/>
                  </a:cubicBezTo>
                  <a:cubicBezTo>
                    <a:pt x="394" y="69"/>
                    <a:pt x="393" y="67"/>
                    <a:pt x="392" y="66"/>
                  </a:cubicBezTo>
                  <a:cubicBezTo>
                    <a:pt x="392" y="65"/>
                    <a:pt x="391" y="64"/>
                    <a:pt x="391" y="62"/>
                  </a:cubicBezTo>
                  <a:cubicBezTo>
                    <a:pt x="391" y="61"/>
                    <a:pt x="391" y="60"/>
                    <a:pt x="392" y="59"/>
                  </a:cubicBezTo>
                  <a:cubicBezTo>
                    <a:pt x="391" y="58"/>
                    <a:pt x="389" y="55"/>
                    <a:pt x="387" y="54"/>
                  </a:cubicBezTo>
                  <a:cubicBezTo>
                    <a:pt x="384" y="50"/>
                    <a:pt x="383" y="50"/>
                    <a:pt x="383" y="48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8"/>
                    <a:pt x="382" y="48"/>
                    <a:pt x="381" y="48"/>
                  </a:cubicBezTo>
                  <a:cubicBezTo>
                    <a:pt x="380" y="48"/>
                    <a:pt x="380" y="48"/>
                    <a:pt x="380" y="48"/>
                  </a:cubicBezTo>
                  <a:cubicBezTo>
                    <a:pt x="377" y="47"/>
                    <a:pt x="376" y="45"/>
                    <a:pt x="375" y="43"/>
                  </a:cubicBezTo>
                  <a:cubicBezTo>
                    <a:pt x="375" y="43"/>
                    <a:pt x="375" y="43"/>
                    <a:pt x="375" y="43"/>
                  </a:cubicBezTo>
                  <a:cubicBezTo>
                    <a:pt x="375" y="42"/>
                    <a:pt x="375" y="42"/>
                    <a:pt x="375" y="42"/>
                  </a:cubicBezTo>
                  <a:cubicBezTo>
                    <a:pt x="376" y="41"/>
                    <a:pt x="376" y="41"/>
                    <a:pt x="376" y="41"/>
                  </a:cubicBezTo>
                  <a:cubicBezTo>
                    <a:pt x="375" y="42"/>
                    <a:pt x="375" y="42"/>
                    <a:pt x="375" y="42"/>
                  </a:cubicBezTo>
                  <a:cubicBezTo>
                    <a:pt x="375" y="42"/>
                    <a:pt x="375" y="42"/>
                    <a:pt x="375" y="42"/>
                  </a:cubicBezTo>
                  <a:cubicBezTo>
                    <a:pt x="374" y="42"/>
                    <a:pt x="374" y="42"/>
                    <a:pt x="374" y="42"/>
                  </a:cubicBezTo>
                  <a:cubicBezTo>
                    <a:pt x="371" y="45"/>
                    <a:pt x="367" y="46"/>
                    <a:pt x="364" y="47"/>
                  </a:cubicBezTo>
                  <a:cubicBezTo>
                    <a:pt x="363" y="47"/>
                    <a:pt x="362" y="47"/>
                    <a:pt x="362" y="47"/>
                  </a:cubicBezTo>
                  <a:cubicBezTo>
                    <a:pt x="361" y="47"/>
                    <a:pt x="360" y="46"/>
                    <a:pt x="360" y="45"/>
                  </a:cubicBezTo>
                  <a:cubicBezTo>
                    <a:pt x="358" y="46"/>
                    <a:pt x="357" y="46"/>
                    <a:pt x="355" y="46"/>
                  </a:cubicBezTo>
                  <a:cubicBezTo>
                    <a:pt x="355" y="46"/>
                    <a:pt x="355" y="46"/>
                    <a:pt x="355" y="46"/>
                  </a:cubicBezTo>
                  <a:cubicBezTo>
                    <a:pt x="354" y="48"/>
                    <a:pt x="352" y="50"/>
                    <a:pt x="349" y="50"/>
                  </a:cubicBezTo>
                  <a:cubicBezTo>
                    <a:pt x="348" y="50"/>
                    <a:pt x="346" y="48"/>
                    <a:pt x="345" y="47"/>
                  </a:cubicBezTo>
                  <a:cubicBezTo>
                    <a:pt x="345" y="47"/>
                    <a:pt x="345" y="47"/>
                    <a:pt x="345" y="47"/>
                  </a:cubicBezTo>
                  <a:cubicBezTo>
                    <a:pt x="345" y="47"/>
                    <a:pt x="345" y="47"/>
                    <a:pt x="345" y="46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5" y="45"/>
                    <a:pt x="345" y="45"/>
                    <a:pt x="345" y="44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6" y="43"/>
                    <a:pt x="346" y="43"/>
                    <a:pt x="347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6" y="42"/>
                    <a:pt x="345" y="42"/>
                    <a:pt x="345" y="41"/>
                  </a:cubicBezTo>
                  <a:cubicBezTo>
                    <a:pt x="344" y="41"/>
                    <a:pt x="344" y="41"/>
                    <a:pt x="343" y="41"/>
                  </a:cubicBezTo>
                  <a:cubicBezTo>
                    <a:pt x="342" y="39"/>
                    <a:pt x="341" y="37"/>
                    <a:pt x="342" y="35"/>
                  </a:cubicBezTo>
                  <a:cubicBezTo>
                    <a:pt x="342" y="35"/>
                    <a:pt x="342" y="35"/>
                    <a:pt x="342" y="34"/>
                  </a:cubicBezTo>
                  <a:cubicBezTo>
                    <a:pt x="342" y="34"/>
                    <a:pt x="342" y="34"/>
                    <a:pt x="342" y="34"/>
                  </a:cubicBezTo>
                  <a:cubicBezTo>
                    <a:pt x="342" y="34"/>
                    <a:pt x="342" y="34"/>
                    <a:pt x="342" y="34"/>
                  </a:cubicBezTo>
                  <a:cubicBezTo>
                    <a:pt x="342" y="34"/>
                    <a:pt x="342" y="33"/>
                    <a:pt x="342" y="33"/>
                  </a:cubicBezTo>
                  <a:cubicBezTo>
                    <a:pt x="341" y="33"/>
                    <a:pt x="341" y="33"/>
                    <a:pt x="341" y="33"/>
                  </a:cubicBezTo>
                  <a:cubicBezTo>
                    <a:pt x="340" y="32"/>
                    <a:pt x="340" y="32"/>
                    <a:pt x="340" y="32"/>
                  </a:cubicBezTo>
                  <a:cubicBezTo>
                    <a:pt x="340" y="32"/>
                    <a:pt x="340" y="32"/>
                    <a:pt x="340" y="32"/>
                  </a:cubicBezTo>
                  <a:cubicBezTo>
                    <a:pt x="339" y="32"/>
                    <a:pt x="339" y="32"/>
                    <a:pt x="339" y="32"/>
                  </a:cubicBezTo>
                  <a:cubicBezTo>
                    <a:pt x="337" y="31"/>
                    <a:pt x="335" y="29"/>
                    <a:pt x="335" y="26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35" y="26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6" y="24"/>
                    <a:pt x="337" y="23"/>
                    <a:pt x="338" y="23"/>
                  </a:cubicBezTo>
                  <a:cubicBezTo>
                    <a:pt x="339" y="22"/>
                    <a:pt x="339" y="22"/>
                    <a:pt x="340" y="21"/>
                  </a:cubicBezTo>
                  <a:cubicBezTo>
                    <a:pt x="341" y="21"/>
                    <a:pt x="341" y="21"/>
                    <a:pt x="341" y="21"/>
                  </a:cubicBezTo>
                  <a:cubicBezTo>
                    <a:pt x="341" y="21"/>
                    <a:pt x="341" y="21"/>
                    <a:pt x="341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3" y="20"/>
                    <a:pt x="343" y="20"/>
                    <a:pt x="343" y="20"/>
                  </a:cubicBezTo>
                  <a:cubicBezTo>
                    <a:pt x="343" y="20"/>
                    <a:pt x="343" y="20"/>
                    <a:pt x="343" y="20"/>
                  </a:cubicBezTo>
                  <a:cubicBezTo>
                    <a:pt x="343" y="19"/>
                    <a:pt x="342" y="19"/>
                    <a:pt x="341" y="18"/>
                  </a:cubicBezTo>
                  <a:cubicBezTo>
                    <a:pt x="340" y="18"/>
                    <a:pt x="338" y="17"/>
                    <a:pt x="337" y="17"/>
                  </a:cubicBezTo>
                  <a:cubicBezTo>
                    <a:pt x="335" y="17"/>
                    <a:pt x="333" y="16"/>
                    <a:pt x="332" y="15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0" y="14"/>
                    <a:pt x="328" y="12"/>
                    <a:pt x="328" y="9"/>
                  </a:cubicBezTo>
                  <a:cubicBezTo>
                    <a:pt x="327" y="9"/>
                    <a:pt x="327" y="9"/>
                    <a:pt x="327" y="8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27" y="8"/>
                    <a:pt x="327" y="7"/>
                    <a:pt x="327" y="7"/>
                  </a:cubicBezTo>
                  <a:cubicBezTo>
                    <a:pt x="327" y="7"/>
                    <a:pt x="327" y="7"/>
                    <a:pt x="327" y="7"/>
                  </a:cubicBezTo>
                  <a:cubicBezTo>
                    <a:pt x="327" y="7"/>
                    <a:pt x="327" y="7"/>
                    <a:pt x="327" y="6"/>
                  </a:cubicBezTo>
                  <a:cubicBezTo>
                    <a:pt x="327" y="6"/>
                    <a:pt x="327" y="6"/>
                    <a:pt x="327" y="6"/>
                  </a:cubicBezTo>
                  <a:cubicBezTo>
                    <a:pt x="327" y="6"/>
                    <a:pt x="327" y="6"/>
                    <a:pt x="327" y="6"/>
                  </a:cubicBezTo>
                  <a:cubicBezTo>
                    <a:pt x="326" y="5"/>
                    <a:pt x="326" y="5"/>
                    <a:pt x="326" y="5"/>
                  </a:cubicBezTo>
                  <a:cubicBezTo>
                    <a:pt x="325" y="5"/>
                    <a:pt x="324" y="4"/>
                    <a:pt x="323" y="4"/>
                  </a:cubicBezTo>
                  <a:cubicBezTo>
                    <a:pt x="323" y="4"/>
                    <a:pt x="323" y="4"/>
                    <a:pt x="323" y="4"/>
                  </a:cubicBezTo>
                  <a:cubicBezTo>
                    <a:pt x="322" y="3"/>
                    <a:pt x="322" y="3"/>
                    <a:pt x="321" y="3"/>
                  </a:cubicBezTo>
                  <a:cubicBezTo>
                    <a:pt x="321" y="2"/>
                    <a:pt x="321" y="2"/>
                    <a:pt x="320" y="1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16" y="3"/>
                    <a:pt x="315" y="4"/>
                    <a:pt x="313" y="5"/>
                  </a:cubicBezTo>
                  <a:cubicBezTo>
                    <a:pt x="313" y="6"/>
                    <a:pt x="312" y="6"/>
                    <a:pt x="311" y="6"/>
                  </a:cubicBezTo>
                  <a:cubicBezTo>
                    <a:pt x="309" y="6"/>
                    <a:pt x="308" y="5"/>
                    <a:pt x="307" y="3"/>
                  </a:cubicBezTo>
                  <a:cubicBezTo>
                    <a:pt x="306" y="3"/>
                    <a:pt x="306" y="3"/>
                    <a:pt x="306" y="3"/>
                  </a:cubicBezTo>
                  <a:cubicBezTo>
                    <a:pt x="303" y="3"/>
                    <a:pt x="302" y="3"/>
                    <a:pt x="302" y="6"/>
                  </a:cubicBezTo>
                  <a:cubicBezTo>
                    <a:pt x="302" y="8"/>
                    <a:pt x="300" y="10"/>
                    <a:pt x="298" y="12"/>
                  </a:cubicBezTo>
                  <a:cubicBezTo>
                    <a:pt x="298" y="13"/>
                    <a:pt x="296" y="14"/>
                    <a:pt x="295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80" y="15"/>
                    <a:pt x="280" y="15"/>
                    <a:pt x="280" y="15"/>
                  </a:cubicBezTo>
                  <a:cubicBezTo>
                    <a:pt x="280" y="17"/>
                    <a:pt x="280" y="19"/>
                    <a:pt x="280" y="21"/>
                  </a:cubicBezTo>
                  <a:cubicBezTo>
                    <a:pt x="281" y="24"/>
                    <a:pt x="280" y="27"/>
                    <a:pt x="278" y="30"/>
                  </a:cubicBezTo>
                  <a:cubicBezTo>
                    <a:pt x="275" y="33"/>
                    <a:pt x="271" y="34"/>
                    <a:pt x="267" y="35"/>
                  </a:cubicBezTo>
                  <a:cubicBezTo>
                    <a:pt x="267" y="35"/>
                    <a:pt x="267" y="35"/>
                    <a:pt x="267" y="35"/>
                  </a:cubicBezTo>
                  <a:cubicBezTo>
                    <a:pt x="266" y="35"/>
                    <a:pt x="265" y="34"/>
                    <a:pt x="264" y="33"/>
                  </a:cubicBezTo>
                  <a:cubicBezTo>
                    <a:pt x="263" y="33"/>
                    <a:pt x="263" y="33"/>
                    <a:pt x="263" y="33"/>
                  </a:cubicBezTo>
                  <a:cubicBezTo>
                    <a:pt x="263" y="33"/>
                    <a:pt x="263" y="33"/>
                    <a:pt x="263" y="33"/>
                  </a:cubicBezTo>
                  <a:lnTo>
                    <a:pt x="25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92"/>
            <p:cNvSpPr>
              <a:spLocks/>
            </p:cNvSpPr>
            <p:nvPr/>
          </p:nvSpPr>
          <p:spPr bwMode="auto">
            <a:xfrm>
              <a:off x="524" y="2448"/>
              <a:ext cx="8" cy="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4 w 4"/>
                <a:gd name="T9" fmla="*/ 0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293"/>
            <p:cNvSpPr>
              <a:spLocks noChangeArrowheads="1"/>
            </p:cNvSpPr>
            <p:nvPr/>
          </p:nvSpPr>
          <p:spPr bwMode="auto">
            <a:xfrm>
              <a:off x="492" y="27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294"/>
            <p:cNvSpPr>
              <a:spLocks noChangeArrowheads="1"/>
            </p:cNvSpPr>
            <p:nvPr/>
          </p:nvSpPr>
          <p:spPr bwMode="auto">
            <a:xfrm>
              <a:off x="991" y="302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295"/>
            <p:cNvSpPr>
              <a:spLocks noChangeArrowheads="1"/>
            </p:cNvSpPr>
            <p:nvPr/>
          </p:nvSpPr>
          <p:spPr bwMode="auto">
            <a:xfrm>
              <a:off x="1282" y="289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296"/>
            <p:cNvSpPr>
              <a:spLocks noChangeArrowheads="1"/>
            </p:cNvSpPr>
            <p:nvPr/>
          </p:nvSpPr>
          <p:spPr bwMode="auto">
            <a:xfrm>
              <a:off x="1068" y="300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297"/>
            <p:cNvSpPr>
              <a:spLocks noChangeArrowheads="1"/>
            </p:cNvSpPr>
            <p:nvPr/>
          </p:nvSpPr>
          <p:spPr bwMode="auto">
            <a:xfrm>
              <a:off x="1064" y="2992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298"/>
            <p:cNvSpPr>
              <a:spLocks/>
            </p:cNvSpPr>
            <p:nvPr/>
          </p:nvSpPr>
          <p:spPr bwMode="auto">
            <a:xfrm>
              <a:off x="-631" y="2945"/>
              <a:ext cx="300" cy="174"/>
            </a:xfrm>
            <a:custGeom>
              <a:avLst/>
              <a:gdLst>
                <a:gd name="T0" fmla="*/ 116 w 148"/>
                <a:gd name="T1" fmla="*/ 33 h 86"/>
                <a:gd name="T2" fmla="*/ 114 w 148"/>
                <a:gd name="T3" fmla="*/ 33 h 86"/>
                <a:gd name="T4" fmla="*/ 114 w 148"/>
                <a:gd name="T5" fmla="*/ 31 h 86"/>
                <a:gd name="T6" fmla="*/ 115 w 148"/>
                <a:gd name="T7" fmla="*/ 23 h 86"/>
                <a:gd name="T8" fmla="*/ 118 w 148"/>
                <a:gd name="T9" fmla="*/ 14 h 86"/>
                <a:gd name="T10" fmla="*/ 119 w 148"/>
                <a:gd name="T11" fmla="*/ 12 h 86"/>
                <a:gd name="T12" fmla="*/ 120 w 148"/>
                <a:gd name="T13" fmla="*/ 11 h 86"/>
                <a:gd name="T14" fmla="*/ 114 w 148"/>
                <a:gd name="T15" fmla="*/ 5 h 86"/>
                <a:gd name="T16" fmla="*/ 110 w 148"/>
                <a:gd name="T17" fmla="*/ 2 h 86"/>
                <a:gd name="T18" fmla="*/ 100 w 148"/>
                <a:gd name="T19" fmla="*/ 3 h 86"/>
                <a:gd name="T20" fmla="*/ 96 w 148"/>
                <a:gd name="T21" fmla="*/ 3 h 86"/>
                <a:gd name="T22" fmla="*/ 91 w 148"/>
                <a:gd name="T23" fmla="*/ 1 h 86"/>
                <a:gd name="T24" fmla="*/ 87 w 148"/>
                <a:gd name="T25" fmla="*/ 2 h 86"/>
                <a:gd name="T26" fmla="*/ 86 w 148"/>
                <a:gd name="T27" fmla="*/ 5 h 86"/>
                <a:gd name="T28" fmla="*/ 77 w 148"/>
                <a:gd name="T29" fmla="*/ 7 h 86"/>
                <a:gd name="T30" fmla="*/ 73 w 148"/>
                <a:gd name="T31" fmla="*/ 4 h 86"/>
                <a:gd name="T32" fmla="*/ 52 w 148"/>
                <a:gd name="T33" fmla="*/ 6 h 86"/>
                <a:gd name="T34" fmla="*/ 36 w 148"/>
                <a:gd name="T35" fmla="*/ 9 h 86"/>
                <a:gd name="T36" fmla="*/ 34 w 148"/>
                <a:gd name="T37" fmla="*/ 10 h 86"/>
                <a:gd name="T38" fmla="*/ 37 w 148"/>
                <a:gd name="T39" fmla="*/ 13 h 86"/>
                <a:gd name="T40" fmla="*/ 36 w 148"/>
                <a:gd name="T41" fmla="*/ 15 h 86"/>
                <a:gd name="T42" fmla="*/ 36 w 148"/>
                <a:gd name="T43" fmla="*/ 17 h 86"/>
                <a:gd name="T44" fmla="*/ 35 w 148"/>
                <a:gd name="T45" fmla="*/ 18 h 86"/>
                <a:gd name="T46" fmla="*/ 31 w 148"/>
                <a:gd name="T47" fmla="*/ 19 h 86"/>
                <a:gd name="T48" fmla="*/ 22 w 148"/>
                <a:gd name="T49" fmla="*/ 31 h 86"/>
                <a:gd name="T50" fmla="*/ 13 w 148"/>
                <a:gd name="T51" fmla="*/ 35 h 86"/>
                <a:gd name="T52" fmla="*/ 13 w 148"/>
                <a:gd name="T53" fmla="*/ 43 h 86"/>
                <a:gd name="T54" fmla="*/ 2 w 148"/>
                <a:gd name="T55" fmla="*/ 52 h 86"/>
                <a:gd name="T56" fmla="*/ 1 w 148"/>
                <a:gd name="T57" fmla="*/ 60 h 86"/>
                <a:gd name="T58" fmla="*/ 23 w 148"/>
                <a:gd name="T59" fmla="*/ 57 h 86"/>
                <a:gd name="T60" fmla="*/ 24 w 148"/>
                <a:gd name="T61" fmla="*/ 64 h 86"/>
                <a:gd name="T62" fmla="*/ 25 w 148"/>
                <a:gd name="T63" fmla="*/ 64 h 86"/>
                <a:gd name="T64" fmla="*/ 26 w 148"/>
                <a:gd name="T65" fmla="*/ 72 h 86"/>
                <a:gd name="T66" fmla="*/ 28 w 148"/>
                <a:gd name="T67" fmla="*/ 76 h 86"/>
                <a:gd name="T68" fmla="*/ 29 w 148"/>
                <a:gd name="T69" fmla="*/ 77 h 86"/>
                <a:gd name="T70" fmla="*/ 32 w 148"/>
                <a:gd name="T71" fmla="*/ 84 h 86"/>
                <a:gd name="T72" fmla="*/ 49 w 148"/>
                <a:gd name="T73" fmla="*/ 81 h 86"/>
                <a:gd name="T74" fmla="*/ 58 w 148"/>
                <a:gd name="T75" fmla="*/ 84 h 86"/>
                <a:gd name="T76" fmla="*/ 65 w 148"/>
                <a:gd name="T77" fmla="*/ 69 h 86"/>
                <a:gd name="T78" fmla="*/ 72 w 148"/>
                <a:gd name="T79" fmla="*/ 63 h 86"/>
                <a:gd name="T80" fmla="*/ 77 w 148"/>
                <a:gd name="T81" fmla="*/ 58 h 86"/>
                <a:gd name="T82" fmla="*/ 83 w 148"/>
                <a:gd name="T83" fmla="*/ 58 h 86"/>
                <a:gd name="T84" fmla="*/ 85 w 148"/>
                <a:gd name="T85" fmla="*/ 65 h 86"/>
                <a:gd name="T86" fmla="*/ 84 w 148"/>
                <a:gd name="T87" fmla="*/ 70 h 86"/>
                <a:gd name="T88" fmla="*/ 93 w 148"/>
                <a:gd name="T89" fmla="*/ 75 h 86"/>
                <a:gd name="T90" fmla="*/ 98 w 148"/>
                <a:gd name="T91" fmla="*/ 81 h 86"/>
                <a:gd name="T92" fmla="*/ 107 w 148"/>
                <a:gd name="T93" fmla="*/ 68 h 86"/>
                <a:gd name="T94" fmla="*/ 107 w 148"/>
                <a:gd name="T95" fmla="*/ 56 h 86"/>
                <a:gd name="T96" fmla="*/ 118 w 148"/>
                <a:gd name="T97" fmla="*/ 61 h 86"/>
                <a:gd name="T98" fmla="*/ 123 w 148"/>
                <a:gd name="T99" fmla="*/ 66 h 86"/>
                <a:gd name="T100" fmla="*/ 134 w 148"/>
                <a:gd name="T101" fmla="*/ 62 h 86"/>
                <a:gd name="T102" fmla="*/ 138 w 148"/>
                <a:gd name="T103" fmla="*/ 63 h 86"/>
                <a:gd name="T104" fmla="*/ 134 w 148"/>
                <a:gd name="T105" fmla="*/ 55 h 86"/>
                <a:gd name="T106" fmla="*/ 143 w 148"/>
                <a:gd name="T107" fmla="*/ 48 h 86"/>
                <a:gd name="T108" fmla="*/ 145 w 148"/>
                <a:gd name="T109" fmla="*/ 49 h 86"/>
                <a:gd name="T110" fmla="*/ 147 w 148"/>
                <a:gd name="T111" fmla="*/ 46 h 86"/>
                <a:gd name="T112" fmla="*/ 148 w 148"/>
                <a:gd name="T113" fmla="*/ 42 h 86"/>
                <a:gd name="T114" fmla="*/ 148 w 148"/>
                <a:gd name="T115" fmla="*/ 37 h 86"/>
                <a:gd name="T116" fmla="*/ 147 w 148"/>
                <a:gd name="T117" fmla="*/ 38 h 86"/>
                <a:gd name="T118" fmla="*/ 128 w 148"/>
                <a:gd name="T119" fmla="*/ 37 h 86"/>
                <a:gd name="T120" fmla="*/ 122 w 148"/>
                <a:gd name="T121" fmla="*/ 34 h 86"/>
                <a:gd name="T122" fmla="*/ 116 w 148"/>
                <a:gd name="T123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86">
                  <a:moveTo>
                    <a:pt x="116" y="33"/>
                  </a:moveTo>
                  <a:cubicBezTo>
                    <a:pt x="116" y="33"/>
                    <a:pt x="116" y="33"/>
                    <a:pt x="116" y="33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3" y="30"/>
                    <a:pt x="115" y="23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8" y="13"/>
                    <a:pt x="118" y="13"/>
                    <a:pt x="119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2"/>
                    <a:pt x="120" y="12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0"/>
                    <a:pt x="118" y="9"/>
                    <a:pt x="117" y="7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2" y="3"/>
                    <a:pt x="111" y="3"/>
                    <a:pt x="110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5" y="2"/>
                    <a:pt x="94" y="2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1"/>
                    <a:pt x="88" y="2"/>
                    <a:pt x="87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7" y="3"/>
                    <a:pt x="86" y="4"/>
                    <a:pt x="86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2" y="7"/>
                    <a:pt x="79" y="8"/>
                    <a:pt x="77" y="7"/>
                  </a:cubicBezTo>
                  <a:cubicBezTo>
                    <a:pt x="76" y="7"/>
                    <a:pt x="75" y="6"/>
                    <a:pt x="75" y="4"/>
                  </a:cubicBezTo>
                  <a:cubicBezTo>
                    <a:pt x="75" y="4"/>
                    <a:pt x="74" y="4"/>
                    <a:pt x="73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0" y="6"/>
                    <a:pt x="54" y="7"/>
                    <a:pt x="52" y="6"/>
                  </a:cubicBezTo>
                  <a:cubicBezTo>
                    <a:pt x="47" y="10"/>
                    <a:pt x="44" y="12"/>
                    <a:pt x="42" y="12"/>
                  </a:cubicBezTo>
                  <a:cubicBezTo>
                    <a:pt x="40" y="12"/>
                    <a:pt x="38" y="11"/>
                    <a:pt x="36" y="9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11"/>
                    <a:pt x="37" y="12"/>
                    <a:pt x="37" y="13"/>
                  </a:cubicBezTo>
                  <a:cubicBezTo>
                    <a:pt x="36" y="13"/>
                    <a:pt x="36" y="14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3" y="19"/>
                    <a:pt x="32" y="19"/>
                    <a:pt x="31" y="19"/>
                  </a:cubicBezTo>
                  <a:cubicBezTo>
                    <a:pt x="29" y="21"/>
                    <a:pt x="28" y="23"/>
                    <a:pt x="27" y="25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8" y="34"/>
                    <a:pt x="16" y="34"/>
                  </a:cubicBezTo>
                  <a:cubicBezTo>
                    <a:pt x="15" y="34"/>
                    <a:pt x="14" y="34"/>
                    <a:pt x="13" y="35"/>
                  </a:cubicBezTo>
                  <a:cubicBezTo>
                    <a:pt x="13" y="36"/>
                    <a:pt x="14" y="36"/>
                    <a:pt x="14" y="37"/>
                  </a:cubicBezTo>
                  <a:cubicBezTo>
                    <a:pt x="14" y="39"/>
                    <a:pt x="14" y="41"/>
                    <a:pt x="13" y="43"/>
                  </a:cubicBezTo>
                  <a:cubicBezTo>
                    <a:pt x="12" y="46"/>
                    <a:pt x="9" y="48"/>
                    <a:pt x="6" y="49"/>
                  </a:cubicBezTo>
                  <a:cubicBezTo>
                    <a:pt x="5" y="50"/>
                    <a:pt x="3" y="51"/>
                    <a:pt x="2" y="52"/>
                  </a:cubicBezTo>
                  <a:cubicBezTo>
                    <a:pt x="0" y="54"/>
                    <a:pt x="0" y="56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5" y="57"/>
                    <a:pt x="10" y="55"/>
                    <a:pt x="15" y="55"/>
                  </a:cubicBezTo>
                  <a:cubicBezTo>
                    <a:pt x="18" y="55"/>
                    <a:pt x="21" y="56"/>
                    <a:pt x="23" y="57"/>
                  </a:cubicBezTo>
                  <a:cubicBezTo>
                    <a:pt x="24" y="57"/>
                    <a:pt x="25" y="58"/>
                    <a:pt x="26" y="59"/>
                  </a:cubicBezTo>
                  <a:cubicBezTo>
                    <a:pt x="26" y="61"/>
                    <a:pt x="26" y="62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6" y="65"/>
                    <a:pt x="27" y="67"/>
                    <a:pt x="27" y="68"/>
                  </a:cubicBezTo>
                  <a:cubicBezTo>
                    <a:pt x="27" y="69"/>
                    <a:pt x="27" y="71"/>
                    <a:pt x="26" y="72"/>
                  </a:cubicBezTo>
                  <a:cubicBezTo>
                    <a:pt x="27" y="72"/>
                    <a:pt x="27" y="73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8"/>
                    <a:pt x="31" y="80"/>
                    <a:pt x="31" y="82"/>
                  </a:cubicBezTo>
                  <a:cubicBezTo>
                    <a:pt x="31" y="82"/>
                    <a:pt x="32" y="83"/>
                    <a:pt x="32" y="84"/>
                  </a:cubicBezTo>
                  <a:cubicBezTo>
                    <a:pt x="34" y="86"/>
                    <a:pt x="36" y="86"/>
                    <a:pt x="43" y="83"/>
                  </a:cubicBezTo>
                  <a:cubicBezTo>
                    <a:pt x="45" y="82"/>
                    <a:pt x="47" y="81"/>
                    <a:pt x="49" y="81"/>
                  </a:cubicBezTo>
                  <a:cubicBezTo>
                    <a:pt x="51" y="80"/>
                    <a:pt x="54" y="81"/>
                    <a:pt x="56" y="83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61" y="81"/>
                    <a:pt x="64" y="78"/>
                    <a:pt x="67" y="74"/>
                  </a:cubicBezTo>
                  <a:cubicBezTo>
                    <a:pt x="65" y="73"/>
                    <a:pt x="64" y="71"/>
                    <a:pt x="65" y="69"/>
                  </a:cubicBezTo>
                  <a:cubicBezTo>
                    <a:pt x="66" y="67"/>
                    <a:pt x="67" y="65"/>
                    <a:pt x="70" y="64"/>
                  </a:cubicBezTo>
                  <a:cubicBezTo>
                    <a:pt x="70" y="64"/>
                    <a:pt x="71" y="63"/>
                    <a:pt x="72" y="63"/>
                  </a:cubicBezTo>
                  <a:cubicBezTo>
                    <a:pt x="73" y="62"/>
                    <a:pt x="73" y="61"/>
                    <a:pt x="74" y="61"/>
                  </a:cubicBezTo>
                  <a:cubicBezTo>
                    <a:pt x="75" y="60"/>
                    <a:pt x="76" y="59"/>
                    <a:pt x="77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81" y="56"/>
                    <a:pt x="82" y="57"/>
                    <a:pt x="83" y="58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5" y="61"/>
                    <a:pt x="85" y="63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5" y="68"/>
                    <a:pt x="84" y="69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6" y="73"/>
                    <a:pt x="89" y="75"/>
                    <a:pt x="93" y="75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7" y="77"/>
                    <a:pt x="98" y="79"/>
                    <a:pt x="98" y="81"/>
                  </a:cubicBezTo>
                  <a:cubicBezTo>
                    <a:pt x="100" y="78"/>
                    <a:pt x="101" y="76"/>
                    <a:pt x="104" y="74"/>
                  </a:cubicBezTo>
                  <a:cubicBezTo>
                    <a:pt x="105" y="72"/>
                    <a:pt x="106" y="70"/>
                    <a:pt x="107" y="68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5"/>
                    <a:pt x="105" y="60"/>
                    <a:pt x="107" y="56"/>
                  </a:cubicBezTo>
                  <a:cubicBezTo>
                    <a:pt x="109" y="55"/>
                    <a:pt x="111" y="54"/>
                    <a:pt x="113" y="55"/>
                  </a:cubicBezTo>
                  <a:cubicBezTo>
                    <a:pt x="116" y="55"/>
                    <a:pt x="118" y="58"/>
                    <a:pt x="118" y="61"/>
                  </a:cubicBezTo>
                  <a:cubicBezTo>
                    <a:pt x="118" y="64"/>
                    <a:pt x="119" y="65"/>
                    <a:pt x="122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4" y="63"/>
                    <a:pt x="127" y="60"/>
                    <a:pt x="134" y="62"/>
                  </a:cubicBezTo>
                  <a:cubicBezTo>
                    <a:pt x="135" y="62"/>
                    <a:pt x="136" y="63"/>
                    <a:pt x="137" y="64"/>
                  </a:cubicBezTo>
                  <a:cubicBezTo>
                    <a:pt x="138" y="63"/>
                    <a:pt x="138" y="63"/>
                    <a:pt x="138" y="63"/>
                  </a:cubicBezTo>
                  <a:cubicBezTo>
                    <a:pt x="138" y="63"/>
                    <a:pt x="138" y="63"/>
                    <a:pt x="138" y="63"/>
                  </a:cubicBezTo>
                  <a:cubicBezTo>
                    <a:pt x="135" y="61"/>
                    <a:pt x="134" y="58"/>
                    <a:pt x="134" y="55"/>
                  </a:cubicBezTo>
                  <a:cubicBezTo>
                    <a:pt x="134" y="53"/>
                    <a:pt x="135" y="51"/>
                    <a:pt x="137" y="50"/>
                  </a:cubicBezTo>
                  <a:cubicBezTo>
                    <a:pt x="139" y="49"/>
                    <a:pt x="141" y="48"/>
                    <a:pt x="143" y="48"/>
                  </a:cubicBezTo>
                  <a:cubicBezTo>
                    <a:pt x="144" y="49"/>
                    <a:pt x="145" y="49"/>
                    <a:pt x="145" y="50"/>
                  </a:cubicBezTo>
                  <a:cubicBezTo>
                    <a:pt x="145" y="50"/>
                    <a:pt x="145" y="49"/>
                    <a:pt x="145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7"/>
                    <a:pt x="147" y="46"/>
                    <a:pt x="147" y="46"/>
                  </a:cubicBezTo>
                  <a:cubicBezTo>
                    <a:pt x="147" y="45"/>
                    <a:pt x="148" y="45"/>
                    <a:pt x="148" y="44"/>
                  </a:cubicBezTo>
                  <a:cubicBezTo>
                    <a:pt x="148" y="43"/>
                    <a:pt x="148" y="43"/>
                    <a:pt x="148" y="42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8"/>
                    <a:pt x="148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37"/>
                    <a:pt x="147" y="38"/>
                    <a:pt x="147" y="38"/>
                  </a:cubicBezTo>
                  <a:cubicBezTo>
                    <a:pt x="145" y="41"/>
                    <a:pt x="142" y="45"/>
                    <a:pt x="136" y="42"/>
                  </a:cubicBezTo>
                  <a:cubicBezTo>
                    <a:pt x="133" y="41"/>
                    <a:pt x="130" y="39"/>
                    <a:pt x="128" y="37"/>
                  </a:cubicBezTo>
                  <a:cubicBezTo>
                    <a:pt x="127" y="36"/>
                    <a:pt x="127" y="35"/>
                    <a:pt x="127" y="35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6" y="38"/>
                    <a:pt x="126" y="38"/>
                    <a:pt x="126" y="38"/>
                  </a:cubicBezTo>
                  <a:lnTo>
                    <a:pt x="1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299"/>
            <p:cNvSpPr>
              <a:spLocks/>
            </p:cNvSpPr>
            <p:nvPr/>
          </p:nvSpPr>
          <p:spPr bwMode="auto">
            <a:xfrm>
              <a:off x="-457" y="2933"/>
              <a:ext cx="4" cy="2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300"/>
            <p:cNvSpPr>
              <a:spLocks noChangeArrowheads="1"/>
            </p:cNvSpPr>
            <p:nvPr/>
          </p:nvSpPr>
          <p:spPr bwMode="auto">
            <a:xfrm>
              <a:off x="-437" y="311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301"/>
            <p:cNvSpPr>
              <a:spLocks noChangeArrowheads="1"/>
            </p:cNvSpPr>
            <p:nvPr/>
          </p:nvSpPr>
          <p:spPr bwMode="auto">
            <a:xfrm>
              <a:off x="-540" y="2958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302"/>
            <p:cNvSpPr>
              <a:spLocks/>
            </p:cNvSpPr>
            <p:nvPr/>
          </p:nvSpPr>
          <p:spPr bwMode="auto">
            <a:xfrm>
              <a:off x="-1007" y="3429"/>
              <a:ext cx="12" cy="10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5 w 6"/>
                <a:gd name="T5" fmla="*/ 4 h 5"/>
                <a:gd name="T6" fmla="*/ 6 w 6"/>
                <a:gd name="T7" fmla="*/ 1 h 5"/>
                <a:gd name="T8" fmla="*/ 1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3" y="4"/>
                    <a:pt x="5" y="4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303"/>
            <p:cNvSpPr>
              <a:spLocks/>
            </p:cNvSpPr>
            <p:nvPr/>
          </p:nvSpPr>
          <p:spPr bwMode="auto">
            <a:xfrm>
              <a:off x="-588" y="3344"/>
              <a:ext cx="10" cy="8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2 h 4"/>
                <a:gd name="T4" fmla="*/ 3 w 5"/>
                <a:gd name="T5" fmla="*/ 4 h 4"/>
                <a:gd name="T6" fmla="*/ 5 w 5"/>
                <a:gd name="T7" fmla="*/ 2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304"/>
            <p:cNvSpPr>
              <a:spLocks/>
            </p:cNvSpPr>
            <p:nvPr/>
          </p:nvSpPr>
          <p:spPr bwMode="auto">
            <a:xfrm>
              <a:off x="1859" y="2818"/>
              <a:ext cx="538" cy="227"/>
            </a:xfrm>
            <a:custGeom>
              <a:avLst/>
              <a:gdLst>
                <a:gd name="T0" fmla="*/ 4 w 266"/>
                <a:gd name="T1" fmla="*/ 47 h 112"/>
                <a:gd name="T2" fmla="*/ 11 w 266"/>
                <a:gd name="T3" fmla="*/ 53 h 112"/>
                <a:gd name="T4" fmla="*/ 19 w 266"/>
                <a:gd name="T5" fmla="*/ 52 h 112"/>
                <a:gd name="T6" fmla="*/ 41 w 266"/>
                <a:gd name="T7" fmla="*/ 51 h 112"/>
                <a:gd name="T8" fmla="*/ 51 w 266"/>
                <a:gd name="T9" fmla="*/ 56 h 112"/>
                <a:gd name="T10" fmla="*/ 71 w 266"/>
                <a:gd name="T11" fmla="*/ 72 h 112"/>
                <a:gd name="T12" fmla="*/ 89 w 266"/>
                <a:gd name="T13" fmla="*/ 109 h 112"/>
                <a:gd name="T14" fmla="*/ 92 w 266"/>
                <a:gd name="T15" fmla="*/ 112 h 112"/>
                <a:gd name="T16" fmla="*/ 98 w 266"/>
                <a:gd name="T17" fmla="*/ 106 h 112"/>
                <a:gd name="T18" fmla="*/ 118 w 266"/>
                <a:gd name="T19" fmla="*/ 101 h 112"/>
                <a:gd name="T20" fmla="*/ 125 w 266"/>
                <a:gd name="T21" fmla="*/ 90 h 112"/>
                <a:gd name="T22" fmla="*/ 138 w 266"/>
                <a:gd name="T23" fmla="*/ 92 h 112"/>
                <a:gd name="T24" fmla="*/ 151 w 266"/>
                <a:gd name="T25" fmla="*/ 97 h 112"/>
                <a:gd name="T26" fmla="*/ 157 w 266"/>
                <a:gd name="T27" fmla="*/ 96 h 112"/>
                <a:gd name="T28" fmla="*/ 162 w 266"/>
                <a:gd name="T29" fmla="*/ 97 h 112"/>
                <a:gd name="T30" fmla="*/ 201 w 266"/>
                <a:gd name="T31" fmla="*/ 72 h 112"/>
                <a:gd name="T32" fmla="*/ 201 w 266"/>
                <a:gd name="T33" fmla="*/ 70 h 112"/>
                <a:gd name="T34" fmla="*/ 203 w 266"/>
                <a:gd name="T35" fmla="*/ 67 h 112"/>
                <a:gd name="T36" fmla="*/ 207 w 266"/>
                <a:gd name="T37" fmla="*/ 65 h 112"/>
                <a:gd name="T38" fmla="*/ 219 w 266"/>
                <a:gd name="T39" fmla="*/ 48 h 112"/>
                <a:gd name="T40" fmla="*/ 243 w 266"/>
                <a:gd name="T41" fmla="*/ 51 h 112"/>
                <a:gd name="T42" fmla="*/ 252 w 266"/>
                <a:gd name="T43" fmla="*/ 45 h 112"/>
                <a:gd name="T44" fmla="*/ 266 w 266"/>
                <a:gd name="T45" fmla="*/ 41 h 112"/>
                <a:gd name="T46" fmla="*/ 238 w 266"/>
                <a:gd name="T47" fmla="*/ 28 h 112"/>
                <a:gd name="T48" fmla="*/ 241 w 266"/>
                <a:gd name="T49" fmla="*/ 15 h 112"/>
                <a:gd name="T50" fmla="*/ 237 w 266"/>
                <a:gd name="T51" fmla="*/ 14 h 112"/>
                <a:gd name="T52" fmla="*/ 225 w 266"/>
                <a:gd name="T53" fmla="*/ 18 h 112"/>
                <a:gd name="T54" fmla="*/ 222 w 266"/>
                <a:gd name="T55" fmla="*/ 16 h 112"/>
                <a:gd name="T56" fmla="*/ 218 w 266"/>
                <a:gd name="T57" fmla="*/ 15 h 112"/>
                <a:gd name="T58" fmla="*/ 208 w 266"/>
                <a:gd name="T59" fmla="*/ 12 h 112"/>
                <a:gd name="T60" fmla="*/ 208 w 266"/>
                <a:gd name="T61" fmla="*/ 9 h 112"/>
                <a:gd name="T62" fmla="*/ 208 w 266"/>
                <a:gd name="T63" fmla="*/ 2 h 112"/>
                <a:gd name="T64" fmla="*/ 208 w 266"/>
                <a:gd name="T65" fmla="*/ 0 h 112"/>
                <a:gd name="T66" fmla="*/ 202 w 266"/>
                <a:gd name="T67" fmla="*/ 2 h 112"/>
                <a:gd name="T68" fmla="*/ 198 w 266"/>
                <a:gd name="T69" fmla="*/ 5 h 112"/>
                <a:gd name="T70" fmla="*/ 179 w 266"/>
                <a:gd name="T71" fmla="*/ 3 h 112"/>
                <a:gd name="T72" fmla="*/ 176 w 266"/>
                <a:gd name="T73" fmla="*/ 11 h 112"/>
                <a:gd name="T74" fmla="*/ 173 w 266"/>
                <a:gd name="T75" fmla="*/ 12 h 112"/>
                <a:gd name="T76" fmla="*/ 171 w 266"/>
                <a:gd name="T77" fmla="*/ 11 h 112"/>
                <a:gd name="T78" fmla="*/ 169 w 266"/>
                <a:gd name="T79" fmla="*/ 10 h 112"/>
                <a:gd name="T80" fmla="*/ 160 w 266"/>
                <a:gd name="T81" fmla="*/ 16 h 112"/>
                <a:gd name="T82" fmla="*/ 136 w 266"/>
                <a:gd name="T83" fmla="*/ 27 h 112"/>
                <a:gd name="T84" fmla="*/ 135 w 266"/>
                <a:gd name="T85" fmla="*/ 24 h 112"/>
                <a:gd name="T86" fmla="*/ 136 w 266"/>
                <a:gd name="T87" fmla="*/ 21 h 112"/>
                <a:gd name="T88" fmla="*/ 120 w 266"/>
                <a:gd name="T89" fmla="*/ 23 h 112"/>
                <a:gd name="T90" fmla="*/ 105 w 266"/>
                <a:gd name="T91" fmla="*/ 21 h 112"/>
                <a:gd name="T92" fmla="*/ 102 w 266"/>
                <a:gd name="T93" fmla="*/ 18 h 112"/>
                <a:gd name="T94" fmla="*/ 86 w 266"/>
                <a:gd name="T95" fmla="*/ 22 h 112"/>
                <a:gd name="T96" fmla="*/ 78 w 266"/>
                <a:gd name="T97" fmla="*/ 23 h 112"/>
                <a:gd name="T98" fmla="*/ 72 w 266"/>
                <a:gd name="T99" fmla="*/ 30 h 112"/>
                <a:gd name="T100" fmla="*/ 53 w 266"/>
                <a:gd name="T101" fmla="*/ 37 h 112"/>
                <a:gd name="T102" fmla="*/ 48 w 266"/>
                <a:gd name="T103" fmla="*/ 35 h 112"/>
                <a:gd name="T104" fmla="*/ 39 w 266"/>
                <a:gd name="T105" fmla="*/ 36 h 112"/>
                <a:gd name="T106" fmla="*/ 29 w 266"/>
                <a:gd name="T107" fmla="*/ 38 h 112"/>
                <a:gd name="T108" fmla="*/ 27 w 266"/>
                <a:gd name="T109" fmla="*/ 37 h 112"/>
                <a:gd name="T110" fmla="*/ 22 w 266"/>
                <a:gd name="T111" fmla="*/ 36 h 112"/>
                <a:gd name="T112" fmla="*/ 16 w 266"/>
                <a:gd name="T113" fmla="*/ 38 h 112"/>
                <a:gd name="T114" fmla="*/ 0 w 266"/>
                <a:gd name="T115" fmla="*/ 44 h 112"/>
                <a:gd name="T116" fmla="*/ 0 w 266"/>
                <a:gd name="T117" fmla="*/ 4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6" h="112">
                  <a:moveTo>
                    <a:pt x="0" y="47"/>
                  </a:move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5" y="47"/>
                    <a:pt x="5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8" y="48"/>
                    <a:pt x="10" y="50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4" y="52"/>
                    <a:pt x="16" y="52"/>
                    <a:pt x="18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3" y="52"/>
                    <a:pt x="25" y="51"/>
                    <a:pt x="26" y="51"/>
                  </a:cubicBezTo>
                  <a:cubicBezTo>
                    <a:pt x="31" y="49"/>
                    <a:pt x="33" y="48"/>
                    <a:pt x="41" y="51"/>
                  </a:cubicBezTo>
                  <a:cubicBezTo>
                    <a:pt x="43" y="52"/>
                    <a:pt x="44" y="54"/>
                    <a:pt x="46" y="56"/>
                  </a:cubicBezTo>
                  <a:cubicBezTo>
                    <a:pt x="46" y="57"/>
                    <a:pt x="47" y="57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7"/>
                    <a:pt x="49" y="57"/>
                    <a:pt x="51" y="56"/>
                  </a:cubicBezTo>
                  <a:cubicBezTo>
                    <a:pt x="52" y="56"/>
                    <a:pt x="54" y="56"/>
                    <a:pt x="55" y="56"/>
                  </a:cubicBezTo>
                  <a:cubicBezTo>
                    <a:pt x="57" y="56"/>
                    <a:pt x="59" y="56"/>
                    <a:pt x="61" y="57"/>
                  </a:cubicBezTo>
                  <a:cubicBezTo>
                    <a:pt x="65" y="59"/>
                    <a:pt x="67" y="63"/>
                    <a:pt x="69" y="67"/>
                  </a:cubicBezTo>
                  <a:cubicBezTo>
                    <a:pt x="69" y="69"/>
                    <a:pt x="70" y="70"/>
                    <a:pt x="71" y="72"/>
                  </a:cubicBezTo>
                  <a:cubicBezTo>
                    <a:pt x="74" y="74"/>
                    <a:pt x="76" y="77"/>
                    <a:pt x="79" y="79"/>
                  </a:cubicBezTo>
                  <a:cubicBezTo>
                    <a:pt x="84" y="83"/>
                    <a:pt x="88" y="89"/>
                    <a:pt x="91" y="95"/>
                  </a:cubicBezTo>
                  <a:cubicBezTo>
                    <a:pt x="93" y="98"/>
                    <a:pt x="93" y="102"/>
                    <a:pt x="91" y="105"/>
                  </a:cubicBezTo>
                  <a:cubicBezTo>
                    <a:pt x="90" y="106"/>
                    <a:pt x="90" y="108"/>
                    <a:pt x="89" y="109"/>
                  </a:cubicBezTo>
                  <a:cubicBezTo>
                    <a:pt x="89" y="110"/>
                    <a:pt x="89" y="111"/>
                    <a:pt x="8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2"/>
                    <a:pt x="90" y="112"/>
                    <a:pt x="91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3" y="112"/>
                    <a:pt x="93" y="112"/>
                    <a:pt x="94" y="112"/>
                  </a:cubicBezTo>
                  <a:cubicBezTo>
                    <a:pt x="95" y="112"/>
                    <a:pt x="95" y="112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09"/>
                    <a:pt x="97" y="107"/>
                    <a:pt x="98" y="106"/>
                  </a:cubicBezTo>
                  <a:cubicBezTo>
                    <a:pt x="102" y="104"/>
                    <a:pt x="106" y="102"/>
                    <a:pt x="110" y="102"/>
                  </a:cubicBezTo>
                  <a:cubicBezTo>
                    <a:pt x="112" y="102"/>
                    <a:pt x="113" y="101"/>
                    <a:pt x="115" y="101"/>
                  </a:cubicBezTo>
                  <a:cubicBezTo>
                    <a:pt x="116" y="101"/>
                    <a:pt x="116" y="101"/>
                    <a:pt x="117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8" y="100"/>
                    <a:pt x="118" y="100"/>
                    <a:pt x="118" y="99"/>
                  </a:cubicBezTo>
                  <a:cubicBezTo>
                    <a:pt x="117" y="97"/>
                    <a:pt x="117" y="95"/>
                    <a:pt x="118" y="93"/>
                  </a:cubicBezTo>
                  <a:cubicBezTo>
                    <a:pt x="119" y="91"/>
                    <a:pt x="121" y="90"/>
                    <a:pt x="123" y="90"/>
                  </a:cubicBezTo>
                  <a:cubicBezTo>
                    <a:pt x="124" y="90"/>
                    <a:pt x="124" y="90"/>
                    <a:pt x="125" y="90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6" y="88"/>
                    <a:pt x="128" y="86"/>
                    <a:pt x="131" y="88"/>
                  </a:cubicBezTo>
                  <a:cubicBezTo>
                    <a:pt x="132" y="88"/>
                    <a:pt x="133" y="89"/>
                    <a:pt x="133" y="90"/>
                  </a:cubicBezTo>
                  <a:cubicBezTo>
                    <a:pt x="135" y="91"/>
                    <a:pt x="136" y="91"/>
                    <a:pt x="138" y="92"/>
                  </a:cubicBezTo>
                  <a:cubicBezTo>
                    <a:pt x="139" y="92"/>
                    <a:pt x="139" y="92"/>
                    <a:pt x="140" y="92"/>
                  </a:cubicBezTo>
                  <a:cubicBezTo>
                    <a:pt x="141" y="93"/>
                    <a:pt x="142" y="93"/>
                    <a:pt x="143" y="93"/>
                  </a:cubicBezTo>
                  <a:cubicBezTo>
                    <a:pt x="146" y="92"/>
                    <a:pt x="148" y="93"/>
                    <a:pt x="150" y="94"/>
                  </a:cubicBezTo>
                  <a:cubicBezTo>
                    <a:pt x="151" y="95"/>
                    <a:pt x="151" y="96"/>
                    <a:pt x="151" y="97"/>
                  </a:cubicBezTo>
                  <a:cubicBezTo>
                    <a:pt x="151" y="98"/>
                    <a:pt x="152" y="98"/>
                    <a:pt x="152" y="98"/>
                  </a:cubicBezTo>
                  <a:cubicBezTo>
                    <a:pt x="153" y="97"/>
                    <a:pt x="154" y="97"/>
                    <a:pt x="155" y="96"/>
                  </a:cubicBezTo>
                  <a:cubicBezTo>
                    <a:pt x="156" y="96"/>
                    <a:pt x="156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0"/>
                    <a:pt x="157" y="90"/>
                    <a:pt x="157" y="90"/>
                  </a:cubicBezTo>
                  <a:cubicBezTo>
                    <a:pt x="162" y="97"/>
                    <a:pt x="162" y="97"/>
                    <a:pt x="162" y="97"/>
                  </a:cubicBezTo>
                  <a:cubicBezTo>
                    <a:pt x="162" y="97"/>
                    <a:pt x="162" y="97"/>
                    <a:pt x="162" y="97"/>
                  </a:cubicBezTo>
                  <a:cubicBezTo>
                    <a:pt x="167" y="95"/>
                    <a:pt x="171" y="91"/>
                    <a:pt x="174" y="88"/>
                  </a:cubicBezTo>
                  <a:cubicBezTo>
                    <a:pt x="176" y="86"/>
                    <a:pt x="179" y="83"/>
                    <a:pt x="182" y="81"/>
                  </a:cubicBezTo>
                  <a:cubicBezTo>
                    <a:pt x="186" y="78"/>
                    <a:pt x="190" y="76"/>
                    <a:pt x="195" y="74"/>
                  </a:cubicBezTo>
                  <a:cubicBezTo>
                    <a:pt x="197" y="74"/>
                    <a:pt x="199" y="73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9" y="70"/>
                    <a:pt x="199" y="70"/>
                    <a:pt x="199" y="7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201" y="70"/>
                    <a:pt x="201" y="69"/>
                    <a:pt x="201" y="69"/>
                  </a:cubicBezTo>
                  <a:cubicBezTo>
                    <a:pt x="201" y="69"/>
                    <a:pt x="201" y="69"/>
                    <a:pt x="201" y="68"/>
                  </a:cubicBezTo>
                  <a:cubicBezTo>
                    <a:pt x="202" y="68"/>
                    <a:pt x="202" y="68"/>
                    <a:pt x="202" y="67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6"/>
                    <a:pt x="207" y="66"/>
                    <a:pt x="207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3"/>
                    <a:pt x="209" y="62"/>
                    <a:pt x="209" y="60"/>
                  </a:cubicBezTo>
                  <a:cubicBezTo>
                    <a:pt x="210" y="56"/>
                    <a:pt x="211" y="51"/>
                    <a:pt x="216" y="49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4" y="46"/>
                    <a:pt x="230" y="45"/>
                    <a:pt x="235" y="47"/>
                  </a:cubicBezTo>
                  <a:cubicBezTo>
                    <a:pt x="236" y="47"/>
                    <a:pt x="237" y="48"/>
                    <a:pt x="238" y="49"/>
                  </a:cubicBezTo>
                  <a:cubicBezTo>
                    <a:pt x="238" y="50"/>
                    <a:pt x="238" y="50"/>
                    <a:pt x="238" y="51"/>
                  </a:cubicBezTo>
                  <a:cubicBezTo>
                    <a:pt x="239" y="51"/>
                    <a:pt x="241" y="51"/>
                    <a:pt x="243" y="51"/>
                  </a:cubicBezTo>
                  <a:cubicBezTo>
                    <a:pt x="244" y="51"/>
                    <a:pt x="245" y="51"/>
                    <a:pt x="245" y="51"/>
                  </a:cubicBezTo>
                  <a:cubicBezTo>
                    <a:pt x="245" y="51"/>
                    <a:pt x="245" y="51"/>
                    <a:pt x="245" y="51"/>
                  </a:cubicBezTo>
                  <a:cubicBezTo>
                    <a:pt x="246" y="48"/>
                    <a:pt x="249" y="45"/>
                    <a:pt x="252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5"/>
                    <a:pt x="253" y="44"/>
                    <a:pt x="254" y="44"/>
                  </a:cubicBezTo>
                  <a:cubicBezTo>
                    <a:pt x="257" y="44"/>
                    <a:pt x="260" y="44"/>
                    <a:pt x="263" y="46"/>
                  </a:cubicBezTo>
                  <a:cubicBezTo>
                    <a:pt x="263" y="46"/>
                    <a:pt x="264" y="46"/>
                    <a:pt x="264" y="46"/>
                  </a:cubicBezTo>
                  <a:cubicBezTo>
                    <a:pt x="265" y="45"/>
                    <a:pt x="266" y="43"/>
                    <a:pt x="266" y="41"/>
                  </a:cubicBezTo>
                  <a:cubicBezTo>
                    <a:pt x="266" y="40"/>
                    <a:pt x="266" y="39"/>
                    <a:pt x="265" y="38"/>
                  </a:cubicBezTo>
                  <a:cubicBezTo>
                    <a:pt x="263" y="35"/>
                    <a:pt x="256" y="35"/>
                    <a:pt x="252" y="34"/>
                  </a:cubicBezTo>
                  <a:cubicBezTo>
                    <a:pt x="249" y="34"/>
                    <a:pt x="247" y="34"/>
                    <a:pt x="246" y="33"/>
                  </a:cubicBezTo>
                  <a:cubicBezTo>
                    <a:pt x="242" y="33"/>
                    <a:pt x="239" y="29"/>
                    <a:pt x="238" y="28"/>
                  </a:cubicBezTo>
                  <a:cubicBezTo>
                    <a:pt x="237" y="26"/>
                    <a:pt x="236" y="23"/>
                    <a:pt x="237" y="21"/>
                  </a:cubicBezTo>
                  <a:cubicBezTo>
                    <a:pt x="238" y="20"/>
                    <a:pt x="239" y="19"/>
                    <a:pt x="241" y="19"/>
                  </a:cubicBezTo>
                  <a:cubicBezTo>
                    <a:pt x="241" y="17"/>
                    <a:pt x="241" y="16"/>
                    <a:pt x="241" y="15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39" y="15"/>
                    <a:pt x="238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27" y="18"/>
                    <a:pt x="227" y="18"/>
                    <a:pt x="226" y="18"/>
                  </a:cubicBezTo>
                  <a:cubicBezTo>
                    <a:pt x="226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4" y="18"/>
                    <a:pt x="224" y="17"/>
                    <a:pt x="223" y="17"/>
                  </a:cubicBezTo>
                  <a:cubicBezTo>
                    <a:pt x="223" y="17"/>
                    <a:pt x="223" y="17"/>
                    <a:pt x="223" y="17"/>
                  </a:cubicBezTo>
                  <a:cubicBezTo>
                    <a:pt x="223" y="16"/>
                    <a:pt x="223" y="16"/>
                    <a:pt x="222" y="16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1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3" y="15"/>
                    <a:pt x="213" y="15"/>
                    <a:pt x="213" y="15"/>
                  </a:cubicBezTo>
                  <a:cubicBezTo>
                    <a:pt x="211" y="15"/>
                    <a:pt x="210" y="15"/>
                    <a:pt x="209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1"/>
                    <a:pt x="208" y="10"/>
                    <a:pt x="208" y="9"/>
                  </a:cubicBezTo>
                  <a:cubicBezTo>
                    <a:pt x="208" y="6"/>
                    <a:pt x="208" y="6"/>
                    <a:pt x="208" y="6"/>
                  </a:cubicBezTo>
                  <a:cubicBezTo>
                    <a:pt x="208" y="5"/>
                    <a:pt x="208" y="5"/>
                    <a:pt x="208" y="4"/>
                  </a:cubicBezTo>
                  <a:cubicBezTo>
                    <a:pt x="208" y="4"/>
                    <a:pt x="208" y="4"/>
                    <a:pt x="208" y="3"/>
                  </a:cubicBezTo>
                  <a:cubicBezTo>
                    <a:pt x="208" y="3"/>
                    <a:pt x="208" y="2"/>
                    <a:pt x="208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5" y="0"/>
                    <a:pt x="204" y="0"/>
                    <a:pt x="203" y="1"/>
                  </a:cubicBezTo>
                  <a:cubicBezTo>
                    <a:pt x="202" y="1"/>
                    <a:pt x="202" y="1"/>
                    <a:pt x="202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0" y="3"/>
                    <a:pt x="200" y="4"/>
                  </a:cubicBezTo>
                  <a:cubicBezTo>
                    <a:pt x="199" y="4"/>
                    <a:pt x="199" y="5"/>
                    <a:pt x="198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5"/>
                    <a:pt x="197" y="5"/>
                    <a:pt x="196" y="5"/>
                  </a:cubicBezTo>
                  <a:cubicBezTo>
                    <a:pt x="193" y="5"/>
                    <a:pt x="190" y="4"/>
                    <a:pt x="187" y="3"/>
                  </a:cubicBezTo>
                  <a:cubicBezTo>
                    <a:pt x="185" y="2"/>
                    <a:pt x="182" y="1"/>
                    <a:pt x="179" y="2"/>
                  </a:cubicBezTo>
                  <a:cubicBezTo>
                    <a:pt x="179" y="2"/>
                    <a:pt x="179" y="2"/>
                    <a:pt x="179" y="3"/>
                  </a:cubicBezTo>
                  <a:cubicBezTo>
                    <a:pt x="179" y="3"/>
                    <a:pt x="179" y="4"/>
                    <a:pt x="179" y="4"/>
                  </a:cubicBezTo>
                  <a:cubicBezTo>
                    <a:pt x="179" y="5"/>
                    <a:pt x="179" y="6"/>
                    <a:pt x="179" y="6"/>
                  </a:cubicBezTo>
                  <a:cubicBezTo>
                    <a:pt x="179" y="8"/>
                    <a:pt x="178" y="10"/>
                    <a:pt x="177" y="11"/>
                  </a:cubicBezTo>
                  <a:cubicBezTo>
                    <a:pt x="177" y="11"/>
                    <a:pt x="177" y="11"/>
                    <a:pt x="176" y="11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76" y="11"/>
                    <a:pt x="175" y="12"/>
                    <a:pt x="174" y="12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8" y="9"/>
                    <a:pt x="167" y="9"/>
                    <a:pt x="166" y="8"/>
                  </a:cubicBezTo>
                  <a:cubicBezTo>
                    <a:pt x="163" y="10"/>
                    <a:pt x="161" y="13"/>
                    <a:pt x="160" y="1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4"/>
                    <a:pt x="152" y="31"/>
                    <a:pt x="142" y="31"/>
                  </a:cubicBezTo>
                  <a:cubicBezTo>
                    <a:pt x="139" y="31"/>
                    <a:pt x="137" y="29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6"/>
                    <a:pt x="136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5" y="25"/>
                    <a:pt x="135" y="25"/>
                    <a:pt x="135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35" y="24"/>
                    <a:pt x="135" y="23"/>
                    <a:pt x="135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5" y="22"/>
                    <a:pt x="136" y="22"/>
                    <a:pt x="136" y="21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3" y="21"/>
                    <a:pt x="130" y="22"/>
                    <a:pt x="126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8" y="23"/>
                    <a:pt x="116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2" y="23"/>
                    <a:pt x="111" y="23"/>
                  </a:cubicBezTo>
                  <a:cubicBezTo>
                    <a:pt x="109" y="23"/>
                    <a:pt x="107" y="22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3" y="20"/>
                    <a:pt x="103" y="19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99" y="19"/>
                    <a:pt x="96" y="20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2" y="23"/>
                    <a:pt x="90" y="23"/>
                    <a:pt x="89" y="23"/>
                  </a:cubicBezTo>
                  <a:cubicBezTo>
                    <a:pt x="88" y="23"/>
                    <a:pt x="87" y="23"/>
                    <a:pt x="86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78" y="24"/>
                    <a:pt x="78" y="24"/>
                  </a:cubicBezTo>
                  <a:cubicBezTo>
                    <a:pt x="78" y="27"/>
                    <a:pt x="76" y="28"/>
                    <a:pt x="74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3" y="37"/>
                    <a:pt x="53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1" y="36"/>
                    <a:pt x="49" y="36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34"/>
                    <a:pt x="41" y="35"/>
                    <a:pt x="39" y="36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8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7"/>
                    <a:pt x="17" y="37"/>
                    <a:pt x="16" y="38"/>
                  </a:cubicBezTo>
                  <a:cubicBezTo>
                    <a:pt x="15" y="38"/>
                    <a:pt x="15" y="39"/>
                    <a:pt x="14" y="39"/>
                  </a:cubicBezTo>
                  <a:cubicBezTo>
                    <a:pt x="11" y="40"/>
                    <a:pt x="7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" y="41"/>
                    <a:pt x="0" y="41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305"/>
            <p:cNvSpPr>
              <a:spLocks/>
            </p:cNvSpPr>
            <p:nvPr/>
          </p:nvSpPr>
          <p:spPr bwMode="auto">
            <a:xfrm>
              <a:off x="2348" y="3089"/>
              <a:ext cx="113" cy="55"/>
            </a:xfrm>
            <a:custGeom>
              <a:avLst/>
              <a:gdLst>
                <a:gd name="T0" fmla="*/ 1 w 56"/>
                <a:gd name="T1" fmla="*/ 9 h 27"/>
                <a:gd name="T2" fmla="*/ 2 w 56"/>
                <a:gd name="T3" fmla="*/ 10 h 27"/>
                <a:gd name="T4" fmla="*/ 2 w 56"/>
                <a:gd name="T5" fmla="*/ 10 h 27"/>
                <a:gd name="T6" fmla="*/ 6 w 56"/>
                <a:gd name="T7" fmla="*/ 14 h 27"/>
                <a:gd name="T8" fmla="*/ 8 w 56"/>
                <a:gd name="T9" fmla="*/ 17 h 27"/>
                <a:gd name="T10" fmla="*/ 12 w 56"/>
                <a:gd name="T11" fmla="*/ 18 h 27"/>
                <a:gd name="T12" fmla="*/ 16 w 56"/>
                <a:gd name="T13" fmla="*/ 19 h 27"/>
                <a:gd name="T14" fmla="*/ 19 w 56"/>
                <a:gd name="T15" fmla="*/ 21 h 27"/>
                <a:gd name="T16" fmla="*/ 20 w 56"/>
                <a:gd name="T17" fmla="*/ 22 h 27"/>
                <a:gd name="T18" fmla="*/ 22 w 56"/>
                <a:gd name="T19" fmla="*/ 22 h 27"/>
                <a:gd name="T20" fmla="*/ 25 w 56"/>
                <a:gd name="T21" fmla="*/ 22 h 27"/>
                <a:gd name="T22" fmla="*/ 25 w 56"/>
                <a:gd name="T23" fmla="*/ 22 h 27"/>
                <a:gd name="T24" fmla="*/ 27 w 56"/>
                <a:gd name="T25" fmla="*/ 22 h 27"/>
                <a:gd name="T26" fmla="*/ 31 w 56"/>
                <a:gd name="T27" fmla="*/ 26 h 27"/>
                <a:gd name="T28" fmla="*/ 33 w 56"/>
                <a:gd name="T29" fmla="*/ 27 h 27"/>
                <a:gd name="T30" fmla="*/ 50 w 56"/>
                <a:gd name="T31" fmla="*/ 24 h 27"/>
                <a:gd name="T32" fmla="*/ 52 w 56"/>
                <a:gd name="T33" fmla="*/ 24 h 27"/>
                <a:gd name="T34" fmla="*/ 53 w 56"/>
                <a:gd name="T35" fmla="*/ 24 h 27"/>
                <a:gd name="T36" fmla="*/ 54 w 56"/>
                <a:gd name="T37" fmla="*/ 24 h 27"/>
                <a:gd name="T38" fmla="*/ 55 w 56"/>
                <a:gd name="T39" fmla="*/ 24 h 27"/>
                <a:gd name="T40" fmla="*/ 55 w 56"/>
                <a:gd name="T41" fmla="*/ 23 h 27"/>
                <a:gd name="T42" fmla="*/ 56 w 56"/>
                <a:gd name="T43" fmla="*/ 23 h 27"/>
                <a:gd name="T44" fmla="*/ 56 w 56"/>
                <a:gd name="T45" fmla="*/ 23 h 27"/>
                <a:gd name="T46" fmla="*/ 56 w 56"/>
                <a:gd name="T47" fmla="*/ 23 h 27"/>
                <a:gd name="T48" fmla="*/ 50 w 56"/>
                <a:gd name="T49" fmla="*/ 18 h 27"/>
                <a:gd name="T50" fmla="*/ 50 w 56"/>
                <a:gd name="T51" fmla="*/ 16 h 27"/>
                <a:gd name="T52" fmla="*/ 50 w 56"/>
                <a:gd name="T53" fmla="*/ 16 h 27"/>
                <a:gd name="T54" fmla="*/ 49 w 56"/>
                <a:gd name="T55" fmla="*/ 17 h 27"/>
                <a:gd name="T56" fmla="*/ 48 w 56"/>
                <a:gd name="T57" fmla="*/ 17 h 27"/>
                <a:gd name="T58" fmla="*/ 48 w 56"/>
                <a:gd name="T59" fmla="*/ 17 h 27"/>
                <a:gd name="T60" fmla="*/ 46 w 56"/>
                <a:gd name="T61" fmla="*/ 15 h 27"/>
                <a:gd name="T62" fmla="*/ 46 w 56"/>
                <a:gd name="T63" fmla="*/ 15 h 27"/>
                <a:gd name="T64" fmla="*/ 45 w 56"/>
                <a:gd name="T65" fmla="*/ 14 h 27"/>
                <a:gd name="T66" fmla="*/ 44 w 56"/>
                <a:gd name="T67" fmla="*/ 10 h 27"/>
                <a:gd name="T68" fmla="*/ 42 w 56"/>
                <a:gd name="T69" fmla="*/ 10 h 27"/>
                <a:gd name="T70" fmla="*/ 37 w 56"/>
                <a:gd name="T71" fmla="*/ 10 h 27"/>
                <a:gd name="T72" fmla="*/ 34 w 56"/>
                <a:gd name="T73" fmla="*/ 5 h 27"/>
                <a:gd name="T74" fmla="*/ 33 w 56"/>
                <a:gd name="T75" fmla="*/ 0 h 27"/>
                <a:gd name="T76" fmla="*/ 32 w 56"/>
                <a:gd name="T77" fmla="*/ 1 h 27"/>
                <a:gd name="T78" fmla="*/ 24 w 56"/>
                <a:gd name="T79" fmla="*/ 10 h 27"/>
                <a:gd name="T80" fmla="*/ 24 w 56"/>
                <a:gd name="T81" fmla="*/ 10 h 27"/>
                <a:gd name="T82" fmla="*/ 17 w 56"/>
                <a:gd name="T83" fmla="*/ 9 h 27"/>
                <a:gd name="T84" fmla="*/ 16 w 56"/>
                <a:gd name="T85" fmla="*/ 9 h 27"/>
                <a:gd name="T86" fmla="*/ 15 w 56"/>
                <a:gd name="T87" fmla="*/ 11 h 27"/>
                <a:gd name="T88" fmla="*/ 10 w 56"/>
                <a:gd name="T89" fmla="*/ 13 h 27"/>
                <a:gd name="T90" fmla="*/ 7 w 56"/>
                <a:gd name="T91" fmla="*/ 8 h 27"/>
                <a:gd name="T92" fmla="*/ 3 w 56"/>
                <a:gd name="T93" fmla="*/ 5 h 27"/>
                <a:gd name="T94" fmla="*/ 2 w 56"/>
                <a:gd name="T95" fmla="*/ 5 h 27"/>
                <a:gd name="T96" fmla="*/ 2 w 56"/>
                <a:gd name="T97" fmla="*/ 5 h 27"/>
                <a:gd name="T98" fmla="*/ 1 w 56"/>
                <a:gd name="T99" fmla="*/ 6 h 27"/>
                <a:gd name="T100" fmla="*/ 1 w 56"/>
                <a:gd name="T101" fmla="*/ 6 h 27"/>
                <a:gd name="T102" fmla="*/ 1 w 56"/>
                <a:gd name="T103" fmla="*/ 7 h 27"/>
                <a:gd name="T104" fmla="*/ 1 w 56"/>
                <a:gd name="T105" fmla="*/ 8 h 27"/>
                <a:gd name="T106" fmla="*/ 0 w 56"/>
                <a:gd name="T107" fmla="*/ 9 h 27"/>
                <a:gd name="T108" fmla="*/ 1 w 56"/>
                <a:gd name="T109" fmla="*/ 10 h 27"/>
                <a:gd name="T110" fmla="*/ 1 w 56"/>
                <a:gd name="T11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27">
                  <a:moveTo>
                    <a:pt x="1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1"/>
                    <a:pt x="5" y="13"/>
                    <a:pt x="6" y="14"/>
                  </a:cubicBezTo>
                  <a:cubicBezTo>
                    <a:pt x="6" y="15"/>
                    <a:pt x="7" y="16"/>
                    <a:pt x="8" y="17"/>
                  </a:cubicBezTo>
                  <a:cubicBezTo>
                    <a:pt x="9" y="17"/>
                    <a:pt x="10" y="18"/>
                    <a:pt x="12" y="18"/>
                  </a:cubicBezTo>
                  <a:cubicBezTo>
                    <a:pt x="13" y="18"/>
                    <a:pt x="15" y="18"/>
                    <a:pt x="16" y="19"/>
                  </a:cubicBezTo>
                  <a:cubicBezTo>
                    <a:pt x="17" y="19"/>
                    <a:pt x="18" y="20"/>
                    <a:pt x="19" y="21"/>
                  </a:cubicBezTo>
                  <a:cubicBezTo>
                    <a:pt x="19" y="22"/>
                    <a:pt x="20" y="22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4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7" y="22"/>
                  </a:cubicBezTo>
                  <a:cubicBezTo>
                    <a:pt x="29" y="23"/>
                    <a:pt x="30" y="24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3"/>
                    <a:pt x="44" y="12"/>
                    <a:pt x="44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10"/>
                    <a:pt x="38" y="10"/>
                    <a:pt x="37" y="10"/>
                  </a:cubicBezTo>
                  <a:cubicBezTo>
                    <a:pt x="34" y="10"/>
                    <a:pt x="34" y="7"/>
                    <a:pt x="34" y="5"/>
                  </a:cubicBezTo>
                  <a:cubicBezTo>
                    <a:pt x="34" y="4"/>
                    <a:pt x="33" y="2"/>
                    <a:pt x="33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1" y="11"/>
                    <a:pt x="19" y="10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5" y="10"/>
                    <a:pt x="15" y="11"/>
                  </a:cubicBezTo>
                  <a:cubicBezTo>
                    <a:pt x="14" y="12"/>
                    <a:pt x="12" y="13"/>
                    <a:pt x="10" y="13"/>
                  </a:cubicBezTo>
                  <a:cubicBezTo>
                    <a:pt x="8" y="12"/>
                    <a:pt x="7" y="10"/>
                    <a:pt x="7" y="8"/>
                  </a:cubicBezTo>
                  <a:cubicBezTo>
                    <a:pt x="6" y="4"/>
                    <a:pt x="5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306"/>
            <p:cNvSpPr>
              <a:spLocks/>
            </p:cNvSpPr>
            <p:nvPr/>
          </p:nvSpPr>
          <p:spPr bwMode="auto">
            <a:xfrm>
              <a:off x="2292" y="2767"/>
              <a:ext cx="388" cy="334"/>
            </a:xfrm>
            <a:custGeom>
              <a:avLst/>
              <a:gdLst>
                <a:gd name="T0" fmla="*/ 34 w 192"/>
                <a:gd name="T1" fmla="*/ 37 h 165"/>
                <a:gd name="T2" fmla="*/ 34 w 192"/>
                <a:gd name="T3" fmla="*/ 43 h 165"/>
                <a:gd name="T4" fmla="*/ 34 w 192"/>
                <a:gd name="T5" fmla="*/ 46 h 165"/>
                <a:gd name="T6" fmla="*/ 32 w 192"/>
                <a:gd name="T7" fmla="*/ 50 h 165"/>
                <a:gd name="T8" fmla="*/ 57 w 192"/>
                <a:gd name="T9" fmla="*/ 58 h 165"/>
                <a:gd name="T10" fmla="*/ 41 w 192"/>
                <a:gd name="T11" fmla="*/ 75 h 165"/>
                <a:gd name="T12" fmla="*/ 23 w 192"/>
                <a:gd name="T13" fmla="*/ 81 h 165"/>
                <a:gd name="T14" fmla="*/ 17 w 192"/>
                <a:gd name="T15" fmla="*/ 77 h 165"/>
                <a:gd name="T16" fmla="*/ 5 w 192"/>
                <a:gd name="T17" fmla="*/ 79 h 165"/>
                <a:gd name="T18" fmla="*/ 3 w 192"/>
                <a:gd name="T19" fmla="*/ 89 h 165"/>
                <a:gd name="T20" fmla="*/ 17 w 192"/>
                <a:gd name="T21" fmla="*/ 92 h 165"/>
                <a:gd name="T22" fmla="*/ 26 w 192"/>
                <a:gd name="T23" fmla="*/ 96 h 165"/>
                <a:gd name="T24" fmla="*/ 30 w 192"/>
                <a:gd name="T25" fmla="*/ 99 h 165"/>
                <a:gd name="T26" fmla="*/ 47 w 192"/>
                <a:gd name="T27" fmla="*/ 117 h 165"/>
                <a:gd name="T28" fmla="*/ 58 w 192"/>
                <a:gd name="T29" fmla="*/ 127 h 165"/>
                <a:gd name="T30" fmla="*/ 56 w 192"/>
                <a:gd name="T31" fmla="*/ 136 h 165"/>
                <a:gd name="T32" fmla="*/ 77 w 192"/>
                <a:gd name="T33" fmla="*/ 141 h 165"/>
                <a:gd name="T34" fmla="*/ 87 w 192"/>
                <a:gd name="T35" fmla="*/ 150 h 165"/>
                <a:gd name="T36" fmla="*/ 97 w 192"/>
                <a:gd name="T37" fmla="*/ 161 h 165"/>
                <a:gd name="T38" fmla="*/ 100 w 192"/>
                <a:gd name="T39" fmla="*/ 164 h 165"/>
                <a:gd name="T40" fmla="*/ 110 w 192"/>
                <a:gd name="T41" fmla="*/ 148 h 165"/>
                <a:gd name="T42" fmla="*/ 115 w 192"/>
                <a:gd name="T43" fmla="*/ 131 h 165"/>
                <a:gd name="T44" fmla="*/ 145 w 192"/>
                <a:gd name="T45" fmla="*/ 107 h 165"/>
                <a:gd name="T46" fmla="*/ 153 w 192"/>
                <a:gd name="T47" fmla="*/ 119 h 165"/>
                <a:gd name="T48" fmla="*/ 158 w 192"/>
                <a:gd name="T49" fmla="*/ 140 h 165"/>
                <a:gd name="T50" fmla="*/ 166 w 192"/>
                <a:gd name="T51" fmla="*/ 143 h 165"/>
                <a:gd name="T52" fmla="*/ 186 w 192"/>
                <a:gd name="T53" fmla="*/ 151 h 165"/>
                <a:gd name="T54" fmla="*/ 180 w 192"/>
                <a:gd name="T55" fmla="*/ 123 h 165"/>
                <a:gd name="T56" fmla="*/ 185 w 192"/>
                <a:gd name="T57" fmla="*/ 107 h 165"/>
                <a:gd name="T58" fmla="*/ 180 w 192"/>
                <a:gd name="T59" fmla="*/ 92 h 165"/>
                <a:gd name="T60" fmla="*/ 172 w 192"/>
                <a:gd name="T61" fmla="*/ 50 h 165"/>
                <a:gd name="T62" fmla="*/ 179 w 192"/>
                <a:gd name="T63" fmla="*/ 36 h 165"/>
                <a:gd name="T64" fmla="*/ 192 w 192"/>
                <a:gd name="T65" fmla="*/ 28 h 165"/>
                <a:gd name="T66" fmla="*/ 154 w 192"/>
                <a:gd name="T67" fmla="*/ 29 h 165"/>
                <a:gd name="T68" fmla="*/ 134 w 192"/>
                <a:gd name="T69" fmla="*/ 17 h 165"/>
                <a:gd name="T70" fmla="*/ 119 w 192"/>
                <a:gd name="T71" fmla="*/ 6 h 165"/>
                <a:gd name="T72" fmla="*/ 109 w 192"/>
                <a:gd name="T73" fmla="*/ 1 h 165"/>
                <a:gd name="T74" fmla="*/ 105 w 192"/>
                <a:gd name="T75" fmla="*/ 2 h 165"/>
                <a:gd name="T76" fmla="*/ 104 w 192"/>
                <a:gd name="T77" fmla="*/ 6 h 165"/>
                <a:gd name="T78" fmla="*/ 103 w 192"/>
                <a:gd name="T79" fmla="*/ 11 h 165"/>
                <a:gd name="T80" fmla="*/ 98 w 192"/>
                <a:gd name="T81" fmla="*/ 26 h 165"/>
                <a:gd name="T82" fmla="*/ 98 w 192"/>
                <a:gd name="T83" fmla="*/ 41 h 165"/>
                <a:gd name="T84" fmla="*/ 92 w 192"/>
                <a:gd name="T85" fmla="*/ 46 h 165"/>
                <a:gd name="T86" fmla="*/ 78 w 192"/>
                <a:gd name="T87" fmla="*/ 48 h 165"/>
                <a:gd name="T88" fmla="*/ 75 w 192"/>
                <a:gd name="T89" fmla="*/ 50 h 165"/>
                <a:gd name="T90" fmla="*/ 71 w 192"/>
                <a:gd name="T91" fmla="*/ 49 h 165"/>
                <a:gd name="T92" fmla="*/ 67 w 192"/>
                <a:gd name="T93" fmla="*/ 46 h 165"/>
                <a:gd name="T94" fmla="*/ 66 w 192"/>
                <a:gd name="T95" fmla="*/ 42 h 165"/>
                <a:gd name="T96" fmla="*/ 62 w 192"/>
                <a:gd name="T97" fmla="*/ 41 h 165"/>
                <a:gd name="T98" fmla="*/ 50 w 192"/>
                <a:gd name="T99" fmla="*/ 40 h 165"/>
                <a:gd name="T100" fmla="*/ 48 w 192"/>
                <a:gd name="T101" fmla="*/ 39 h 165"/>
                <a:gd name="T102" fmla="*/ 45 w 192"/>
                <a:gd name="T103" fmla="*/ 38 h 165"/>
                <a:gd name="T104" fmla="*/ 36 w 192"/>
                <a:gd name="T105" fmla="*/ 3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2" h="165">
                  <a:moveTo>
                    <a:pt x="36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2"/>
                    <a:pt x="34" y="42"/>
                  </a:cubicBezTo>
                  <a:cubicBezTo>
                    <a:pt x="34" y="42"/>
                    <a:pt x="34" y="42"/>
                    <a:pt x="34" y="43"/>
                  </a:cubicBezTo>
                  <a:cubicBezTo>
                    <a:pt x="34" y="43"/>
                    <a:pt x="34" y="43"/>
                    <a:pt x="34" y="44"/>
                  </a:cubicBezTo>
                  <a:cubicBezTo>
                    <a:pt x="34" y="44"/>
                    <a:pt x="34" y="44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7"/>
                    <a:pt x="32" y="48"/>
                    <a:pt x="31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4" y="49"/>
                    <a:pt x="35" y="49"/>
                    <a:pt x="37" y="50"/>
                  </a:cubicBezTo>
                  <a:cubicBezTo>
                    <a:pt x="38" y="50"/>
                    <a:pt x="39" y="51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5" y="53"/>
                    <a:pt x="54" y="53"/>
                    <a:pt x="57" y="58"/>
                  </a:cubicBezTo>
                  <a:cubicBezTo>
                    <a:pt x="59" y="61"/>
                    <a:pt x="60" y="64"/>
                    <a:pt x="59" y="66"/>
                  </a:cubicBezTo>
                  <a:cubicBezTo>
                    <a:pt x="58" y="71"/>
                    <a:pt x="57" y="75"/>
                    <a:pt x="54" y="76"/>
                  </a:cubicBezTo>
                  <a:cubicBezTo>
                    <a:pt x="52" y="77"/>
                    <a:pt x="49" y="77"/>
                    <a:pt x="47" y="76"/>
                  </a:cubicBezTo>
                  <a:cubicBezTo>
                    <a:pt x="45" y="74"/>
                    <a:pt x="43" y="74"/>
                    <a:pt x="41" y="75"/>
                  </a:cubicBezTo>
                  <a:cubicBezTo>
                    <a:pt x="38" y="76"/>
                    <a:pt x="38" y="76"/>
                    <a:pt x="38" y="77"/>
                  </a:cubicBezTo>
                  <a:cubicBezTo>
                    <a:pt x="36" y="80"/>
                    <a:pt x="35" y="82"/>
                    <a:pt x="30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6" y="81"/>
                    <a:pt x="24" y="81"/>
                    <a:pt x="23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8" y="81"/>
                    <a:pt x="17" y="79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7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4" y="76"/>
                    <a:pt x="11" y="77"/>
                    <a:pt x="8" y="78"/>
                  </a:cubicBezTo>
                  <a:cubicBezTo>
                    <a:pt x="7" y="78"/>
                    <a:pt x="6" y="79"/>
                    <a:pt x="5" y="79"/>
                  </a:cubicBezTo>
                  <a:cubicBezTo>
                    <a:pt x="3" y="79"/>
                    <a:pt x="2" y="82"/>
                    <a:pt x="2" y="85"/>
                  </a:cubicBezTo>
                  <a:cubicBezTo>
                    <a:pt x="1" y="87"/>
                    <a:pt x="1" y="88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2" y="89"/>
                    <a:pt x="3" y="89"/>
                  </a:cubicBezTo>
                  <a:cubicBezTo>
                    <a:pt x="5" y="89"/>
                    <a:pt x="9" y="89"/>
                    <a:pt x="10" y="92"/>
                  </a:cubicBezTo>
                  <a:cubicBezTo>
                    <a:pt x="10" y="92"/>
                    <a:pt x="10" y="93"/>
                    <a:pt x="10" y="94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3" y="93"/>
                    <a:pt x="15" y="92"/>
                    <a:pt x="17" y="92"/>
                  </a:cubicBezTo>
                  <a:cubicBezTo>
                    <a:pt x="18" y="91"/>
                    <a:pt x="19" y="92"/>
                    <a:pt x="20" y="93"/>
                  </a:cubicBezTo>
                  <a:cubicBezTo>
                    <a:pt x="21" y="93"/>
                    <a:pt x="21" y="95"/>
                    <a:pt x="21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4" y="96"/>
                    <a:pt x="25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97"/>
                    <a:pt x="29" y="97"/>
                    <a:pt x="29" y="97"/>
                  </a:cubicBezTo>
                  <a:cubicBezTo>
                    <a:pt x="30" y="98"/>
                    <a:pt x="30" y="98"/>
                    <a:pt x="30" y="99"/>
                  </a:cubicBezTo>
                  <a:cubicBezTo>
                    <a:pt x="31" y="99"/>
                    <a:pt x="31" y="100"/>
                    <a:pt x="31" y="100"/>
                  </a:cubicBezTo>
                  <a:cubicBezTo>
                    <a:pt x="31" y="103"/>
                    <a:pt x="30" y="106"/>
                    <a:pt x="28" y="108"/>
                  </a:cubicBezTo>
                  <a:cubicBezTo>
                    <a:pt x="27" y="108"/>
                    <a:pt x="25" y="111"/>
                    <a:pt x="26" y="111"/>
                  </a:cubicBezTo>
                  <a:cubicBezTo>
                    <a:pt x="29" y="116"/>
                    <a:pt x="41" y="117"/>
                    <a:pt x="47" y="117"/>
                  </a:cubicBezTo>
                  <a:cubicBezTo>
                    <a:pt x="53" y="118"/>
                    <a:pt x="55" y="118"/>
                    <a:pt x="56" y="120"/>
                  </a:cubicBezTo>
                  <a:cubicBezTo>
                    <a:pt x="57" y="122"/>
                    <a:pt x="58" y="125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58" y="128"/>
                    <a:pt x="58" y="128"/>
                    <a:pt x="58" y="129"/>
                  </a:cubicBezTo>
                  <a:cubicBezTo>
                    <a:pt x="58" y="130"/>
                    <a:pt x="58" y="130"/>
                    <a:pt x="58" y="130"/>
                  </a:cubicBezTo>
                  <a:cubicBezTo>
                    <a:pt x="58" y="133"/>
                    <a:pt x="57" y="135"/>
                    <a:pt x="56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9" y="137"/>
                    <a:pt x="62" y="138"/>
                    <a:pt x="64" y="140"/>
                  </a:cubicBezTo>
                  <a:cubicBezTo>
                    <a:pt x="67" y="142"/>
                    <a:pt x="71" y="143"/>
                    <a:pt x="74" y="143"/>
                  </a:cubicBezTo>
                  <a:cubicBezTo>
                    <a:pt x="75" y="143"/>
                    <a:pt x="76" y="142"/>
                    <a:pt x="77" y="141"/>
                  </a:cubicBezTo>
                  <a:cubicBezTo>
                    <a:pt x="80" y="139"/>
                    <a:pt x="84" y="138"/>
                    <a:pt x="87" y="138"/>
                  </a:cubicBezTo>
                  <a:cubicBezTo>
                    <a:pt x="88" y="138"/>
                    <a:pt x="90" y="139"/>
                    <a:pt x="90" y="140"/>
                  </a:cubicBezTo>
                  <a:cubicBezTo>
                    <a:pt x="92" y="143"/>
                    <a:pt x="91" y="147"/>
                    <a:pt x="88" y="149"/>
                  </a:cubicBezTo>
                  <a:cubicBezTo>
                    <a:pt x="88" y="150"/>
                    <a:pt x="88" y="150"/>
                    <a:pt x="87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93" y="149"/>
                    <a:pt x="96" y="150"/>
                    <a:pt x="98" y="151"/>
                  </a:cubicBezTo>
                  <a:cubicBezTo>
                    <a:pt x="100" y="152"/>
                    <a:pt x="100" y="154"/>
                    <a:pt x="100" y="156"/>
                  </a:cubicBezTo>
                  <a:cubicBezTo>
                    <a:pt x="100" y="158"/>
                    <a:pt x="99" y="160"/>
                    <a:pt x="97" y="161"/>
                  </a:cubicBezTo>
                  <a:cubicBezTo>
                    <a:pt x="98" y="161"/>
                    <a:pt x="98" y="161"/>
                    <a:pt x="99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3"/>
                    <a:pt x="100" y="163"/>
                    <a:pt x="100" y="163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5"/>
                    <a:pt x="101" y="165"/>
                  </a:cubicBezTo>
                  <a:cubicBezTo>
                    <a:pt x="102" y="161"/>
                    <a:pt x="102" y="157"/>
                    <a:pt x="103" y="154"/>
                  </a:cubicBezTo>
                  <a:cubicBezTo>
                    <a:pt x="104" y="152"/>
                    <a:pt x="106" y="150"/>
                    <a:pt x="108" y="149"/>
                  </a:cubicBezTo>
                  <a:cubicBezTo>
                    <a:pt x="108" y="149"/>
                    <a:pt x="109" y="149"/>
                    <a:pt x="110" y="148"/>
                  </a:cubicBezTo>
                  <a:cubicBezTo>
                    <a:pt x="110" y="148"/>
                    <a:pt x="110" y="147"/>
                    <a:pt x="109" y="146"/>
                  </a:cubicBezTo>
                  <a:cubicBezTo>
                    <a:pt x="109" y="145"/>
                    <a:pt x="109" y="144"/>
                    <a:pt x="109" y="142"/>
                  </a:cubicBezTo>
                  <a:cubicBezTo>
                    <a:pt x="110" y="139"/>
                    <a:pt x="111" y="137"/>
                    <a:pt x="112" y="135"/>
                  </a:cubicBezTo>
                  <a:cubicBezTo>
                    <a:pt x="113" y="133"/>
                    <a:pt x="114" y="132"/>
                    <a:pt x="115" y="131"/>
                  </a:cubicBezTo>
                  <a:cubicBezTo>
                    <a:pt x="117" y="126"/>
                    <a:pt x="127" y="104"/>
                    <a:pt x="132" y="103"/>
                  </a:cubicBezTo>
                  <a:cubicBezTo>
                    <a:pt x="135" y="103"/>
                    <a:pt x="138" y="104"/>
                    <a:pt x="141" y="105"/>
                  </a:cubicBezTo>
                  <a:cubicBezTo>
                    <a:pt x="142" y="105"/>
                    <a:pt x="142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7" y="107"/>
                    <a:pt x="150" y="108"/>
                    <a:pt x="152" y="109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7" y="111"/>
                    <a:pt x="157" y="113"/>
                    <a:pt x="156" y="115"/>
                  </a:cubicBezTo>
                  <a:cubicBezTo>
                    <a:pt x="156" y="116"/>
                    <a:pt x="154" y="118"/>
                    <a:pt x="153" y="119"/>
                  </a:cubicBezTo>
                  <a:cubicBezTo>
                    <a:pt x="151" y="121"/>
                    <a:pt x="150" y="122"/>
                    <a:pt x="151" y="123"/>
                  </a:cubicBezTo>
                  <a:cubicBezTo>
                    <a:pt x="151" y="124"/>
                    <a:pt x="151" y="124"/>
                    <a:pt x="153" y="124"/>
                  </a:cubicBezTo>
                  <a:cubicBezTo>
                    <a:pt x="157" y="123"/>
                    <a:pt x="161" y="125"/>
                    <a:pt x="163" y="129"/>
                  </a:cubicBezTo>
                  <a:cubicBezTo>
                    <a:pt x="165" y="134"/>
                    <a:pt x="161" y="138"/>
                    <a:pt x="158" y="140"/>
                  </a:cubicBezTo>
                  <a:cubicBezTo>
                    <a:pt x="157" y="141"/>
                    <a:pt x="156" y="142"/>
                    <a:pt x="156" y="142"/>
                  </a:cubicBezTo>
                  <a:cubicBezTo>
                    <a:pt x="156" y="143"/>
                    <a:pt x="157" y="143"/>
                    <a:pt x="157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3"/>
                    <a:pt x="163" y="142"/>
                    <a:pt x="166" y="143"/>
                  </a:cubicBezTo>
                  <a:cubicBezTo>
                    <a:pt x="166" y="146"/>
                    <a:pt x="167" y="147"/>
                    <a:pt x="169" y="148"/>
                  </a:cubicBezTo>
                  <a:cubicBezTo>
                    <a:pt x="172" y="148"/>
                    <a:pt x="174" y="146"/>
                    <a:pt x="174" y="144"/>
                  </a:cubicBezTo>
                  <a:cubicBezTo>
                    <a:pt x="176" y="144"/>
                    <a:pt x="179" y="146"/>
                    <a:pt x="181" y="148"/>
                  </a:cubicBezTo>
                  <a:cubicBezTo>
                    <a:pt x="182" y="149"/>
                    <a:pt x="184" y="150"/>
                    <a:pt x="186" y="151"/>
                  </a:cubicBezTo>
                  <a:cubicBezTo>
                    <a:pt x="187" y="150"/>
                    <a:pt x="188" y="149"/>
                    <a:pt x="189" y="147"/>
                  </a:cubicBezTo>
                  <a:cubicBezTo>
                    <a:pt x="185" y="142"/>
                    <a:pt x="182" y="136"/>
                    <a:pt x="179" y="130"/>
                  </a:cubicBezTo>
                  <a:cubicBezTo>
                    <a:pt x="178" y="128"/>
                    <a:pt x="179" y="126"/>
                    <a:pt x="180" y="124"/>
                  </a:cubicBezTo>
                  <a:cubicBezTo>
                    <a:pt x="180" y="123"/>
                    <a:pt x="180" y="123"/>
                    <a:pt x="180" y="123"/>
                  </a:cubicBezTo>
                  <a:cubicBezTo>
                    <a:pt x="180" y="122"/>
                    <a:pt x="179" y="121"/>
                    <a:pt x="179" y="120"/>
                  </a:cubicBezTo>
                  <a:cubicBezTo>
                    <a:pt x="175" y="118"/>
                    <a:pt x="174" y="113"/>
                    <a:pt x="176" y="110"/>
                  </a:cubicBezTo>
                  <a:cubicBezTo>
                    <a:pt x="178" y="108"/>
                    <a:pt x="180" y="107"/>
                    <a:pt x="183" y="107"/>
                  </a:cubicBezTo>
                  <a:cubicBezTo>
                    <a:pt x="184" y="107"/>
                    <a:pt x="184" y="107"/>
                    <a:pt x="185" y="107"/>
                  </a:cubicBezTo>
                  <a:cubicBezTo>
                    <a:pt x="185" y="106"/>
                    <a:pt x="185" y="106"/>
                    <a:pt x="185" y="105"/>
                  </a:cubicBezTo>
                  <a:cubicBezTo>
                    <a:pt x="183" y="103"/>
                    <a:pt x="182" y="100"/>
                    <a:pt x="182" y="97"/>
                  </a:cubicBezTo>
                  <a:cubicBezTo>
                    <a:pt x="183" y="96"/>
                    <a:pt x="183" y="96"/>
                    <a:pt x="184" y="95"/>
                  </a:cubicBezTo>
                  <a:cubicBezTo>
                    <a:pt x="182" y="94"/>
                    <a:pt x="181" y="93"/>
                    <a:pt x="180" y="92"/>
                  </a:cubicBezTo>
                  <a:cubicBezTo>
                    <a:pt x="176" y="87"/>
                    <a:pt x="176" y="85"/>
                    <a:pt x="178" y="82"/>
                  </a:cubicBezTo>
                  <a:cubicBezTo>
                    <a:pt x="179" y="81"/>
                    <a:pt x="179" y="80"/>
                    <a:pt x="179" y="78"/>
                  </a:cubicBezTo>
                  <a:cubicBezTo>
                    <a:pt x="178" y="75"/>
                    <a:pt x="177" y="72"/>
                    <a:pt x="175" y="70"/>
                  </a:cubicBezTo>
                  <a:cubicBezTo>
                    <a:pt x="172" y="63"/>
                    <a:pt x="169" y="56"/>
                    <a:pt x="172" y="50"/>
                  </a:cubicBezTo>
                  <a:cubicBezTo>
                    <a:pt x="173" y="47"/>
                    <a:pt x="175" y="45"/>
                    <a:pt x="177" y="45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8" y="42"/>
                    <a:pt x="178" y="42"/>
                    <a:pt x="178" y="41"/>
                  </a:cubicBezTo>
                  <a:cubicBezTo>
                    <a:pt x="177" y="40"/>
                    <a:pt x="178" y="38"/>
                    <a:pt x="179" y="36"/>
                  </a:cubicBezTo>
                  <a:cubicBezTo>
                    <a:pt x="180" y="34"/>
                    <a:pt x="182" y="34"/>
                    <a:pt x="184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6" y="33"/>
                    <a:pt x="187" y="32"/>
                    <a:pt x="187" y="31"/>
                  </a:cubicBezTo>
                  <a:cubicBezTo>
                    <a:pt x="189" y="30"/>
                    <a:pt x="191" y="29"/>
                    <a:pt x="192" y="28"/>
                  </a:cubicBezTo>
                  <a:cubicBezTo>
                    <a:pt x="187" y="25"/>
                    <a:pt x="180" y="26"/>
                    <a:pt x="176" y="31"/>
                  </a:cubicBezTo>
                  <a:cubicBezTo>
                    <a:pt x="173" y="33"/>
                    <a:pt x="170" y="36"/>
                    <a:pt x="162" y="34"/>
                  </a:cubicBezTo>
                  <a:cubicBezTo>
                    <a:pt x="159" y="33"/>
                    <a:pt x="157" y="31"/>
                    <a:pt x="157" y="29"/>
                  </a:cubicBezTo>
                  <a:cubicBezTo>
                    <a:pt x="156" y="29"/>
                    <a:pt x="155" y="29"/>
                    <a:pt x="154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39" y="22"/>
                    <a:pt x="136" y="19"/>
                    <a:pt x="134" y="17"/>
                  </a:cubicBezTo>
                  <a:cubicBezTo>
                    <a:pt x="132" y="14"/>
                    <a:pt x="129" y="12"/>
                    <a:pt x="126" y="1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3"/>
                    <a:pt x="112" y="2"/>
                    <a:pt x="110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7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"/>
                    <a:pt x="105" y="1"/>
                    <a:pt x="105" y="2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5" y="3"/>
                    <a:pt x="105" y="4"/>
                    <a:pt x="105" y="4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5"/>
                    <a:pt x="104" y="6"/>
                    <a:pt x="104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9"/>
                    <a:pt x="103" y="10"/>
                    <a:pt x="103" y="11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5"/>
                    <a:pt x="101" y="18"/>
                    <a:pt x="100" y="21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6"/>
                  </a:cubicBezTo>
                  <a:cubicBezTo>
                    <a:pt x="98" y="26"/>
                    <a:pt x="98" y="27"/>
                    <a:pt x="98" y="27"/>
                  </a:cubicBezTo>
                  <a:cubicBezTo>
                    <a:pt x="98" y="28"/>
                    <a:pt x="98" y="29"/>
                    <a:pt x="99" y="30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7"/>
                    <a:pt x="100" y="39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3"/>
                    <a:pt x="94" y="44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7" y="48"/>
                    <a:pt x="84" y="49"/>
                    <a:pt x="80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2" y="49"/>
                    <a:pt x="72" y="49"/>
                    <a:pt x="71" y="49"/>
                  </a:cubicBezTo>
                  <a:cubicBezTo>
                    <a:pt x="71" y="49"/>
                    <a:pt x="71" y="49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69" y="48"/>
                    <a:pt x="69" y="47"/>
                  </a:cubicBezTo>
                  <a:cubicBezTo>
                    <a:pt x="68" y="47"/>
                    <a:pt x="68" y="46"/>
                    <a:pt x="67" y="46"/>
                  </a:cubicBezTo>
                  <a:cubicBezTo>
                    <a:pt x="67" y="45"/>
                    <a:pt x="66" y="45"/>
                    <a:pt x="66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1" y="42"/>
                    <a:pt x="61" y="42"/>
                  </a:cubicBezTo>
                  <a:cubicBezTo>
                    <a:pt x="60" y="42"/>
                    <a:pt x="59" y="43"/>
                    <a:pt x="59" y="43"/>
                  </a:cubicBezTo>
                  <a:cubicBezTo>
                    <a:pt x="56" y="42"/>
                    <a:pt x="53" y="41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307"/>
            <p:cNvSpPr>
              <a:spLocks/>
            </p:cNvSpPr>
            <p:nvPr/>
          </p:nvSpPr>
          <p:spPr bwMode="auto">
            <a:xfrm>
              <a:off x="2194" y="2962"/>
              <a:ext cx="294" cy="163"/>
            </a:xfrm>
            <a:custGeom>
              <a:avLst/>
              <a:gdLst>
                <a:gd name="T0" fmla="*/ 69 w 145"/>
                <a:gd name="T1" fmla="*/ 19 h 81"/>
                <a:gd name="T2" fmla="*/ 72 w 145"/>
                <a:gd name="T3" fmla="*/ 6 h 81"/>
                <a:gd name="T4" fmla="*/ 67 w 145"/>
                <a:gd name="T5" fmla="*/ 6 h 81"/>
                <a:gd name="T6" fmla="*/ 63 w 145"/>
                <a:gd name="T7" fmla="*/ 3 h 81"/>
                <a:gd name="T8" fmla="*/ 55 w 145"/>
                <a:gd name="T9" fmla="*/ 6 h 81"/>
                <a:gd name="T10" fmla="*/ 46 w 145"/>
                <a:gd name="T11" fmla="*/ 7 h 81"/>
                <a:gd name="T12" fmla="*/ 47 w 145"/>
                <a:gd name="T13" fmla="*/ 1 h 81"/>
                <a:gd name="T14" fmla="*/ 45 w 145"/>
                <a:gd name="T15" fmla="*/ 0 h 81"/>
                <a:gd name="T16" fmla="*/ 44 w 145"/>
                <a:gd name="T17" fmla="*/ 3 h 81"/>
                <a:gd name="T18" fmla="*/ 21 w 145"/>
                <a:gd name="T19" fmla="*/ 14 h 81"/>
                <a:gd name="T20" fmla="*/ 0 w 145"/>
                <a:gd name="T21" fmla="*/ 32 h 81"/>
                <a:gd name="T22" fmla="*/ 18 w 145"/>
                <a:gd name="T23" fmla="*/ 45 h 81"/>
                <a:gd name="T24" fmla="*/ 19 w 145"/>
                <a:gd name="T25" fmla="*/ 63 h 81"/>
                <a:gd name="T26" fmla="*/ 26 w 145"/>
                <a:gd name="T27" fmla="*/ 69 h 81"/>
                <a:gd name="T28" fmla="*/ 38 w 145"/>
                <a:gd name="T29" fmla="*/ 67 h 81"/>
                <a:gd name="T30" fmla="*/ 52 w 145"/>
                <a:gd name="T31" fmla="*/ 63 h 81"/>
                <a:gd name="T32" fmla="*/ 55 w 145"/>
                <a:gd name="T33" fmla="*/ 64 h 81"/>
                <a:gd name="T34" fmla="*/ 57 w 145"/>
                <a:gd name="T35" fmla="*/ 64 h 81"/>
                <a:gd name="T36" fmla="*/ 60 w 145"/>
                <a:gd name="T37" fmla="*/ 65 h 81"/>
                <a:gd name="T38" fmla="*/ 61 w 145"/>
                <a:gd name="T39" fmla="*/ 65 h 81"/>
                <a:gd name="T40" fmla="*/ 64 w 145"/>
                <a:gd name="T41" fmla="*/ 66 h 81"/>
                <a:gd name="T42" fmla="*/ 66 w 145"/>
                <a:gd name="T43" fmla="*/ 67 h 81"/>
                <a:gd name="T44" fmla="*/ 70 w 145"/>
                <a:gd name="T45" fmla="*/ 69 h 81"/>
                <a:gd name="T46" fmla="*/ 70 w 145"/>
                <a:gd name="T47" fmla="*/ 68 h 81"/>
                <a:gd name="T48" fmla="*/ 88 w 145"/>
                <a:gd name="T49" fmla="*/ 65 h 81"/>
                <a:gd name="T50" fmla="*/ 95 w 145"/>
                <a:gd name="T51" fmla="*/ 66 h 81"/>
                <a:gd name="T52" fmla="*/ 105 w 145"/>
                <a:gd name="T53" fmla="*/ 58 h 81"/>
                <a:gd name="T54" fmla="*/ 116 w 145"/>
                <a:gd name="T55" fmla="*/ 67 h 81"/>
                <a:gd name="T56" fmla="*/ 123 w 145"/>
                <a:gd name="T57" fmla="*/ 67 h 81"/>
                <a:gd name="T58" fmla="*/ 127 w 145"/>
                <a:gd name="T59" fmla="*/ 70 h 81"/>
                <a:gd name="T60" fmla="*/ 127 w 145"/>
                <a:gd name="T61" fmla="*/ 73 h 81"/>
                <a:gd name="T62" fmla="*/ 141 w 145"/>
                <a:gd name="T63" fmla="*/ 77 h 81"/>
                <a:gd name="T64" fmla="*/ 144 w 145"/>
                <a:gd name="T65" fmla="*/ 73 h 81"/>
                <a:gd name="T66" fmla="*/ 142 w 145"/>
                <a:gd name="T67" fmla="*/ 70 h 81"/>
                <a:gd name="T68" fmla="*/ 136 w 145"/>
                <a:gd name="T69" fmla="*/ 65 h 81"/>
                <a:gd name="T70" fmla="*/ 140 w 145"/>
                <a:gd name="T71" fmla="*/ 60 h 81"/>
                <a:gd name="T72" fmla="*/ 131 w 145"/>
                <a:gd name="T73" fmla="*/ 59 h 81"/>
                <a:gd name="T74" fmla="*/ 132 w 145"/>
                <a:gd name="T75" fmla="*/ 49 h 81"/>
                <a:gd name="T76" fmla="*/ 123 w 145"/>
                <a:gd name="T77" fmla="*/ 53 h 81"/>
                <a:gd name="T78" fmla="*/ 100 w 145"/>
                <a:gd name="T79" fmla="*/ 46 h 81"/>
                <a:gd name="T80" fmla="*/ 93 w 145"/>
                <a:gd name="T81" fmla="*/ 47 h 81"/>
                <a:gd name="T82" fmla="*/ 91 w 145"/>
                <a:gd name="T83" fmla="*/ 40 h 81"/>
                <a:gd name="T84" fmla="*/ 100 w 145"/>
                <a:gd name="T85" fmla="*/ 35 h 81"/>
                <a:gd name="T86" fmla="*/ 95 w 145"/>
                <a:gd name="T8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" h="81">
                  <a:moveTo>
                    <a:pt x="95" y="28"/>
                  </a:moveTo>
                  <a:cubicBezTo>
                    <a:pt x="86" y="27"/>
                    <a:pt x="74" y="26"/>
                    <a:pt x="69" y="19"/>
                  </a:cubicBezTo>
                  <a:cubicBezTo>
                    <a:pt x="66" y="15"/>
                    <a:pt x="69" y="11"/>
                    <a:pt x="71" y="8"/>
                  </a:cubicBezTo>
                  <a:cubicBezTo>
                    <a:pt x="72" y="8"/>
                    <a:pt x="72" y="7"/>
                    <a:pt x="72" y="6"/>
                  </a:cubicBezTo>
                  <a:cubicBezTo>
                    <a:pt x="72" y="6"/>
                    <a:pt x="71" y="6"/>
                    <a:pt x="71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5"/>
                    <a:pt x="63" y="4"/>
                    <a:pt x="6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0" y="5"/>
                    <a:pt x="57" y="5"/>
                    <a:pt x="55" y="6"/>
                  </a:cubicBezTo>
                  <a:cubicBezTo>
                    <a:pt x="54" y="7"/>
                    <a:pt x="54" y="8"/>
                    <a:pt x="52" y="8"/>
                  </a:cubicBezTo>
                  <a:cubicBezTo>
                    <a:pt x="50" y="10"/>
                    <a:pt x="47" y="9"/>
                    <a:pt x="46" y="7"/>
                  </a:cubicBezTo>
                  <a:cubicBezTo>
                    <a:pt x="45" y="6"/>
                    <a:pt x="44" y="3"/>
                    <a:pt x="48" y="1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2"/>
                    <a:pt x="44" y="3"/>
                  </a:cubicBezTo>
                  <a:cubicBezTo>
                    <a:pt x="40" y="5"/>
                    <a:pt x="36" y="7"/>
                    <a:pt x="32" y="9"/>
                  </a:cubicBezTo>
                  <a:cubicBezTo>
                    <a:pt x="28" y="10"/>
                    <a:pt x="24" y="12"/>
                    <a:pt x="21" y="14"/>
                  </a:cubicBezTo>
                  <a:cubicBezTo>
                    <a:pt x="18" y="16"/>
                    <a:pt x="16" y="19"/>
                    <a:pt x="13" y="21"/>
                  </a:cubicBezTo>
                  <a:cubicBezTo>
                    <a:pt x="9" y="25"/>
                    <a:pt x="5" y="29"/>
                    <a:pt x="0" y="32"/>
                  </a:cubicBezTo>
                  <a:cubicBezTo>
                    <a:pt x="0" y="32"/>
                    <a:pt x="2" y="32"/>
                    <a:pt x="3" y="33"/>
                  </a:cubicBezTo>
                  <a:cubicBezTo>
                    <a:pt x="8" y="34"/>
                    <a:pt x="15" y="36"/>
                    <a:pt x="18" y="45"/>
                  </a:cubicBezTo>
                  <a:cubicBezTo>
                    <a:pt x="18" y="48"/>
                    <a:pt x="18" y="50"/>
                    <a:pt x="18" y="53"/>
                  </a:cubicBezTo>
                  <a:cubicBezTo>
                    <a:pt x="17" y="57"/>
                    <a:pt x="17" y="61"/>
                    <a:pt x="19" y="63"/>
                  </a:cubicBezTo>
                  <a:cubicBezTo>
                    <a:pt x="19" y="63"/>
                    <a:pt x="20" y="64"/>
                    <a:pt x="21" y="65"/>
                  </a:cubicBezTo>
                  <a:cubicBezTo>
                    <a:pt x="23" y="66"/>
                    <a:pt x="25" y="67"/>
                    <a:pt x="26" y="69"/>
                  </a:cubicBezTo>
                  <a:cubicBezTo>
                    <a:pt x="27" y="69"/>
                    <a:pt x="27" y="70"/>
                    <a:pt x="27" y="71"/>
                  </a:cubicBezTo>
                  <a:cubicBezTo>
                    <a:pt x="31" y="70"/>
                    <a:pt x="34" y="69"/>
                    <a:pt x="38" y="67"/>
                  </a:cubicBezTo>
                  <a:cubicBezTo>
                    <a:pt x="42" y="65"/>
                    <a:pt x="46" y="64"/>
                    <a:pt x="50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3" y="63"/>
                    <a:pt x="54" y="63"/>
                    <a:pt x="54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7" y="64"/>
                    <a:pt x="57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7" y="68"/>
                    <a:pt x="68" y="68"/>
                    <a:pt x="69" y="68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2" y="65"/>
                    <a:pt x="74" y="62"/>
                    <a:pt x="78" y="61"/>
                  </a:cubicBezTo>
                  <a:cubicBezTo>
                    <a:pt x="82" y="60"/>
                    <a:pt x="86" y="61"/>
                    <a:pt x="88" y="65"/>
                  </a:cubicBezTo>
                  <a:cubicBezTo>
                    <a:pt x="88" y="65"/>
                    <a:pt x="89" y="65"/>
                    <a:pt x="89" y="65"/>
                  </a:cubicBezTo>
                  <a:cubicBezTo>
                    <a:pt x="91" y="64"/>
                    <a:pt x="93" y="65"/>
                    <a:pt x="95" y="66"/>
                  </a:cubicBezTo>
                  <a:cubicBezTo>
                    <a:pt x="96" y="66"/>
                    <a:pt x="97" y="66"/>
                    <a:pt x="97" y="66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7" y="56"/>
                    <a:pt x="110" y="56"/>
                    <a:pt x="112" y="57"/>
                  </a:cubicBezTo>
                  <a:cubicBezTo>
                    <a:pt x="115" y="59"/>
                    <a:pt x="116" y="63"/>
                    <a:pt x="116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9" y="66"/>
                    <a:pt x="121" y="66"/>
                    <a:pt x="123" y="67"/>
                  </a:cubicBezTo>
                  <a:cubicBezTo>
                    <a:pt x="124" y="67"/>
                    <a:pt x="125" y="67"/>
                    <a:pt x="126" y="68"/>
                  </a:cubicBezTo>
                  <a:cubicBezTo>
                    <a:pt x="127" y="68"/>
                    <a:pt x="127" y="69"/>
                    <a:pt x="127" y="70"/>
                  </a:cubicBezTo>
                  <a:cubicBezTo>
                    <a:pt x="127" y="71"/>
                    <a:pt x="127" y="72"/>
                    <a:pt x="127" y="73"/>
                  </a:cubicBezTo>
                  <a:cubicBezTo>
                    <a:pt x="127" y="73"/>
                    <a:pt x="127" y="73"/>
                    <a:pt x="127" y="73"/>
                  </a:cubicBezTo>
                  <a:cubicBezTo>
                    <a:pt x="129" y="75"/>
                    <a:pt x="134" y="78"/>
                    <a:pt x="137" y="81"/>
                  </a:cubicBezTo>
                  <a:cubicBezTo>
                    <a:pt x="138" y="79"/>
                    <a:pt x="140" y="78"/>
                    <a:pt x="141" y="77"/>
                  </a:cubicBezTo>
                  <a:cubicBezTo>
                    <a:pt x="142" y="76"/>
                    <a:pt x="144" y="76"/>
                    <a:pt x="145" y="76"/>
                  </a:cubicBezTo>
                  <a:cubicBezTo>
                    <a:pt x="145" y="75"/>
                    <a:pt x="145" y="74"/>
                    <a:pt x="144" y="73"/>
                  </a:cubicBezTo>
                  <a:cubicBezTo>
                    <a:pt x="144" y="72"/>
                    <a:pt x="143" y="71"/>
                    <a:pt x="142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0" y="70"/>
                    <a:pt x="139" y="70"/>
                    <a:pt x="137" y="69"/>
                  </a:cubicBezTo>
                  <a:cubicBezTo>
                    <a:pt x="136" y="68"/>
                    <a:pt x="136" y="67"/>
                    <a:pt x="136" y="65"/>
                  </a:cubicBezTo>
                  <a:cubicBezTo>
                    <a:pt x="136" y="64"/>
                    <a:pt x="136" y="62"/>
                    <a:pt x="137" y="61"/>
                  </a:cubicBezTo>
                  <a:cubicBezTo>
                    <a:pt x="138" y="61"/>
                    <a:pt x="139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6" y="61"/>
                    <a:pt x="133" y="60"/>
                    <a:pt x="131" y="59"/>
                  </a:cubicBezTo>
                  <a:cubicBezTo>
                    <a:pt x="130" y="58"/>
                    <a:pt x="129" y="56"/>
                    <a:pt x="130" y="55"/>
                  </a:cubicBezTo>
                  <a:cubicBezTo>
                    <a:pt x="129" y="52"/>
                    <a:pt x="130" y="50"/>
                    <a:pt x="132" y="49"/>
                  </a:cubicBezTo>
                  <a:cubicBezTo>
                    <a:pt x="131" y="49"/>
                    <a:pt x="130" y="50"/>
                    <a:pt x="129" y="51"/>
                  </a:cubicBezTo>
                  <a:cubicBezTo>
                    <a:pt x="127" y="52"/>
                    <a:pt x="125" y="53"/>
                    <a:pt x="123" y="53"/>
                  </a:cubicBezTo>
                  <a:cubicBezTo>
                    <a:pt x="118" y="53"/>
                    <a:pt x="114" y="52"/>
                    <a:pt x="110" y="49"/>
                  </a:cubicBezTo>
                  <a:cubicBezTo>
                    <a:pt x="107" y="48"/>
                    <a:pt x="104" y="46"/>
                    <a:pt x="100" y="46"/>
                  </a:cubicBezTo>
                  <a:cubicBezTo>
                    <a:pt x="100" y="46"/>
                    <a:pt x="99" y="46"/>
                    <a:pt x="98" y="46"/>
                  </a:cubicBezTo>
                  <a:cubicBezTo>
                    <a:pt x="97" y="47"/>
                    <a:pt x="95" y="47"/>
                    <a:pt x="93" y="47"/>
                  </a:cubicBezTo>
                  <a:cubicBezTo>
                    <a:pt x="92" y="47"/>
                    <a:pt x="90" y="46"/>
                    <a:pt x="90" y="45"/>
                  </a:cubicBezTo>
                  <a:cubicBezTo>
                    <a:pt x="89" y="43"/>
                    <a:pt x="90" y="41"/>
                    <a:pt x="91" y="40"/>
                  </a:cubicBezTo>
                  <a:cubicBezTo>
                    <a:pt x="93" y="38"/>
                    <a:pt x="95" y="37"/>
                    <a:pt x="97" y="36"/>
                  </a:cubicBezTo>
                  <a:cubicBezTo>
                    <a:pt x="98" y="36"/>
                    <a:pt x="99" y="36"/>
                    <a:pt x="100" y="35"/>
                  </a:cubicBezTo>
                  <a:cubicBezTo>
                    <a:pt x="100" y="33"/>
                    <a:pt x="100" y="30"/>
                    <a:pt x="99" y="28"/>
                  </a:cubicBezTo>
                  <a:lnTo>
                    <a:pt x="9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308"/>
            <p:cNvSpPr>
              <a:spLocks/>
            </p:cNvSpPr>
            <p:nvPr/>
          </p:nvSpPr>
          <p:spPr bwMode="auto">
            <a:xfrm>
              <a:off x="803" y="2715"/>
              <a:ext cx="245" cy="277"/>
            </a:xfrm>
            <a:custGeom>
              <a:avLst/>
              <a:gdLst>
                <a:gd name="T0" fmla="*/ 36 w 121"/>
                <a:gd name="T1" fmla="*/ 4 h 137"/>
                <a:gd name="T2" fmla="*/ 19 w 121"/>
                <a:gd name="T3" fmla="*/ 3 h 137"/>
                <a:gd name="T4" fmla="*/ 4 w 121"/>
                <a:gd name="T5" fmla="*/ 10 h 137"/>
                <a:gd name="T6" fmla="*/ 0 w 121"/>
                <a:gd name="T7" fmla="*/ 11 h 137"/>
                <a:gd name="T8" fmla="*/ 7 w 121"/>
                <a:gd name="T9" fmla="*/ 16 h 137"/>
                <a:gd name="T10" fmla="*/ 24 w 121"/>
                <a:gd name="T11" fmla="*/ 39 h 137"/>
                <a:gd name="T12" fmla="*/ 69 w 121"/>
                <a:gd name="T13" fmla="*/ 85 h 137"/>
                <a:gd name="T14" fmla="*/ 70 w 121"/>
                <a:gd name="T15" fmla="*/ 116 h 137"/>
                <a:gd name="T16" fmla="*/ 78 w 121"/>
                <a:gd name="T17" fmla="*/ 135 h 137"/>
                <a:gd name="T18" fmla="*/ 77 w 121"/>
                <a:gd name="T19" fmla="*/ 137 h 137"/>
                <a:gd name="T20" fmla="*/ 84 w 121"/>
                <a:gd name="T21" fmla="*/ 136 h 137"/>
                <a:gd name="T22" fmla="*/ 84 w 121"/>
                <a:gd name="T23" fmla="*/ 135 h 137"/>
                <a:gd name="T24" fmla="*/ 88 w 121"/>
                <a:gd name="T25" fmla="*/ 120 h 137"/>
                <a:gd name="T26" fmla="*/ 90 w 121"/>
                <a:gd name="T27" fmla="*/ 118 h 137"/>
                <a:gd name="T28" fmla="*/ 91 w 121"/>
                <a:gd name="T29" fmla="*/ 110 h 137"/>
                <a:gd name="T30" fmla="*/ 94 w 121"/>
                <a:gd name="T31" fmla="*/ 108 h 137"/>
                <a:gd name="T32" fmla="*/ 94 w 121"/>
                <a:gd name="T33" fmla="*/ 101 h 137"/>
                <a:gd name="T34" fmla="*/ 93 w 121"/>
                <a:gd name="T35" fmla="*/ 98 h 137"/>
                <a:gd name="T36" fmla="*/ 90 w 121"/>
                <a:gd name="T37" fmla="*/ 84 h 137"/>
                <a:gd name="T38" fmla="*/ 99 w 121"/>
                <a:gd name="T39" fmla="*/ 77 h 137"/>
                <a:gd name="T40" fmla="*/ 103 w 121"/>
                <a:gd name="T41" fmla="*/ 80 h 137"/>
                <a:gd name="T42" fmla="*/ 105 w 121"/>
                <a:gd name="T43" fmla="*/ 79 h 137"/>
                <a:gd name="T44" fmla="*/ 106 w 121"/>
                <a:gd name="T45" fmla="*/ 79 h 137"/>
                <a:gd name="T46" fmla="*/ 110 w 121"/>
                <a:gd name="T47" fmla="*/ 78 h 137"/>
                <a:gd name="T48" fmla="*/ 117 w 121"/>
                <a:gd name="T49" fmla="*/ 75 h 137"/>
                <a:gd name="T50" fmla="*/ 120 w 121"/>
                <a:gd name="T51" fmla="*/ 74 h 137"/>
                <a:gd name="T52" fmla="*/ 121 w 121"/>
                <a:gd name="T53" fmla="*/ 70 h 137"/>
                <a:gd name="T54" fmla="*/ 112 w 121"/>
                <a:gd name="T55" fmla="*/ 60 h 137"/>
                <a:gd name="T56" fmla="*/ 102 w 121"/>
                <a:gd name="T57" fmla="*/ 53 h 137"/>
                <a:gd name="T58" fmla="*/ 99 w 121"/>
                <a:gd name="T59" fmla="*/ 46 h 137"/>
                <a:gd name="T60" fmla="*/ 100 w 121"/>
                <a:gd name="T61" fmla="*/ 43 h 137"/>
                <a:gd name="T62" fmla="*/ 81 w 121"/>
                <a:gd name="T63" fmla="*/ 32 h 137"/>
                <a:gd name="T64" fmla="*/ 79 w 121"/>
                <a:gd name="T65" fmla="*/ 13 h 137"/>
                <a:gd name="T66" fmla="*/ 72 w 121"/>
                <a:gd name="T67" fmla="*/ 16 h 137"/>
                <a:gd name="T68" fmla="*/ 58 w 121"/>
                <a:gd name="T69" fmla="*/ 7 h 137"/>
                <a:gd name="T70" fmla="*/ 56 w 121"/>
                <a:gd name="T71" fmla="*/ 14 h 137"/>
                <a:gd name="T72" fmla="*/ 56 w 121"/>
                <a:gd name="T73" fmla="*/ 19 h 137"/>
                <a:gd name="T74" fmla="*/ 54 w 121"/>
                <a:gd name="T75" fmla="*/ 14 h 137"/>
                <a:gd name="T76" fmla="*/ 52 w 121"/>
                <a:gd name="T77" fmla="*/ 13 h 137"/>
                <a:gd name="T78" fmla="*/ 50 w 121"/>
                <a:gd name="T79" fmla="*/ 12 h 137"/>
                <a:gd name="T80" fmla="*/ 49 w 121"/>
                <a:gd name="T81" fmla="*/ 12 h 137"/>
                <a:gd name="T82" fmla="*/ 47 w 121"/>
                <a:gd name="T83" fmla="*/ 11 h 137"/>
                <a:gd name="T84" fmla="*/ 47 w 121"/>
                <a:gd name="T85" fmla="*/ 10 h 137"/>
                <a:gd name="T86" fmla="*/ 45 w 121"/>
                <a:gd name="T87" fmla="*/ 8 h 137"/>
                <a:gd name="T88" fmla="*/ 40 w 121"/>
                <a:gd name="T89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37"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3" y="2"/>
                    <a:pt x="30" y="1"/>
                    <a:pt x="26" y="0"/>
                  </a:cubicBezTo>
                  <a:cubicBezTo>
                    <a:pt x="21" y="0"/>
                    <a:pt x="20" y="1"/>
                    <a:pt x="19" y="3"/>
                  </a:cubicBezTo>
                  <a:cubicBezTo>
                    <a:pt x="17" y="6"/>
                    <a:pt x="15" y="8"/>
                    <a:pt x="12" y="9"/>
                  </a:cubicBezTo>
                  <a:cubicBezTo>
                    <a:pt x="9" y="10"/>
                    <a:pt x="7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3" y="13"/>
                    <a:pt x="5" y="15"/>
                    <a:pt x="7" y="16"/>
                  </a:cubicBezTo>
                  <a:cubicBezTo>
                    <a:pt x="11" y="20"/>
                    <a:pt x="15" y="25"/>
                    <a:pt x="17" y="30"/>
                  </a:cubicBezTo>
                  <a:cubicBezTo>
                    <a:pt x="19" y="33"/>
                    <a:pt x="21" y="36"/>
                    <a:pt x="24" y="39"/>
                  </a:cubicBezTo>
                  <a:cubicBezTo>
                    <a:pt x="26" y="42"/>
                    <a:pt x="31" y="45"/>
                    <a:pt x="36" y="49"/>
                  </a:cubicBezTo>
                  <a:cubicBezTo>
                    <a:pt x="49" y="60"/>
                    <a:pt x="66" y="73"/>
                    <a:pt x="69" y="85"/>
                  </a:cubicBezTo>
                  <a:cubicBezTo>
                    <a:pt x="70" y="91"/>
                    <a:pt x="70" y="96"/>
                    <a:pt x="70" y="102"/>
                  </a:cubicBezTo>
                  <a:cubicBezTo>
                    <a:pt x="69" y="106"/>
                    <a:pt x="69" y="111"/>
                    <a:pt x="70" y="116"/>
                  </a:cubicBezTo>
                  <a:cubicBezTo>
                    <a:pt x="71" y="118"/>
                    <a:pt x="72" y="120"/>
                    <a:pt x="73" y="123"/>
                  </a:cubicBezTo>
                  <a:cubicBezTo>
                    <a:pt x="76" y="126"/>
                    <a:pt x="77" y="131"/>
                    <a:pt x="78" y="135"/>
                  </a:cubicBezTo>
                  <a:cubicBezTo>
                    <a:pt x="78" y="136"/>
                    <a:pt x="77" y="137"/>
                    <a:pt x="77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9" y="136"/>
                    <a:pt x="80" y="136"/>
                  </a:cubicBezTo>
                  <a:cubicBezTo>
                    <a:pt x="81" y="136"/>
                    <a:pt x="83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5"/>
                  </a:cubicBezTo>
                  <a:cubicBezTo>
                    <a:pt x="83" y="131"/>
                    <a:pt x="83" y="127"/>
                    <a:pt x="85" y="123"/>
                  </a:cubicBezTo>
                  <a:cubicBezTo>
                    <a:pt x="86" y="122"/>
                    <a:pt x="87" y="121"/>
                    <a:pt x="88" y="120"/>
                  </a:cubicBezTo>
                  <a:cubicBezTo>
                    <a:pt x="88" y="119"/>
                    <a:pt x="89" y="119"/>
                    <a:pt x="90" y="118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8" y="116"/>
                    <a:pt x="88" y="113"/>
                    <a:pt x="90" y="111"/>
                  </a:cubicBezTo>
                  <a:cubicBezTo>
                    <a:pt x="90" y="111"/>
                    <a:pt x="90" y="110"/>
                    <a:pt x="91" y="110"/>
                  </a:cubicBezTo>
                  <a:cubicBezTo>
                    <a:pt x="92" y="109"/>
                    <a:pt x="93" y="109"/>
                    <a:pt x="94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3" y="107"/>
                    <a:pt x="93" y="106"/>
                    <a:pt x="93" y="105"/>
                  </a:cubicBezTo>
                  <a:cubicBezTo>
                    <a:pt x="93" y="103"/>
                    <a:pt x="93" y="102"/>
                    <a:pt x="94" y="101"/>
                  </a:cubicBezTo>
                  <a:cubicBezTo>
                    <a:pt x="94" y="100"/>
                    <a:pt x="94" y="100"/>
                    <a:pt x="94" y="99"/>
                  </a:cubicBezTo>
                  <a:cubicBezTo>
                    <a:pt x="94" y="99"/>
                    <a:pt x="93" y="98"/>
                    <a:pt x="93" y="98"/>
                  </a:cubicBezTo>
                  <a:cubicBezTo>
                    <a:pt x="90" y="96"/>
                    <a:pt x="88" y="93"/>
                    <a:pt x="88" y="90"/>
                  </a:cubicBezTo>
                  <a:cubicBezTo>
                    <a:pt x="88" y="88"/>
                    <a:pt x="88" y="86"/>
                    <a:pt x="90" y="84"/>
                  </a:cubicBezTo>
                  <a:cubicBezTo>
                    <a:pt x="90" y="84"/>
                    <a:pt x="91" y="83"/>
                    <a:pt x="91" y="83"/>
                  </a:cubicBezTo>
                  <a:cubicBezTo>
                    <a:pt x="94" y="79"/>
                    <a:pt x="96" y="77"/>
                    <a:pt x="99" y="77"/>
                  </a:cubicBezTo>
                  <a:cubicBezTo>
                    <a:pt x="100" y="77"/>
                    <a:pt x="102" y="78"/>
                    <a:pt x="102" y="79"/>
                  </a:cubicBezTo>
                  <a:cubicBezTo>
                    <a:pt x="102" y="79"/>
                    <a:pt x="103" y="80"/>
                    <a:pt x="103" y="80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6" y="79"/>
                    <a:pt x="106" y="79"/>
                    <a:pt x="106" y="79"/>
                  </a:cubicBezTo>
                  <a:cubicBezTo>
                    <a:pt x="106" y="79"/>
                    <a:pt x="106" y="79"/>
                    <a:pt x="106" y="79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78"/>
                    <a:pt x="114" y="75"/>
                    <a:pt x="117" y="75"/>
                  </a:cubicBezTo>
                  <a:cubicBezTo>
                    <a:pt x="118" y="75"/>
                    <a:pt x="119" y="75"/>
                    <a:pt x="120" y="76"/>
                  </a:cubicBezTo>
                  <a:cubicBezTo>
                    <a:pt x="120" y="75"/>
                    <a:pt x="120" y="75"/>
                    <a:pt x="120" y="74"/>
                  </a:cubicBezTo>
                  <a:cubicBezTo>
                    <a:pt x="119" y="73"/>
                    <a:pt x="119" y="73"/>
                    <a:pt x="120" y="72"/>
                  </a:cubicBezTo>
                  <a:cubicBezTo>
                    <a:pt x="120" y="71"/>
                    <a:pt x="120" y="71"/>
                    <a:pt x="121" y="70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6" y="61"/>
                    <a:pt x="114" y="61"/>
                    <a:pt x="112" y="60"/>
                  </a:cubicBezTo>
                  <a:cubicBezTo>
                    <a:pt x="110" y="60"/>
                    <a:pt x="107" y="59"/>
                    <a:pt x="104" y="58"/>
                  </a:cubicBezTo>
                  <a:cubicBezTo>
                    <a:pt x="103" y="57"/>
                    <a:pt x="102" y="55"/>
                    <a:pt x="102" y="53"/>
                  </a:cubicBezTo>
                  <a:cubicBezTo>
                    <a:pt x="101" y="53"/>
                    <a:pt x="101" y="52"/>
                    <a:pt x="100" y="52"/>
                  </a:cubicBezTo>
                  <a:cubicBezTo>
                    <a:pt x="98" y="50"/>
                    <a:pt x="99" y="48"/>
                    <a:pt x="99" y="46"/>
                  </a:cubicBezTo>
                  <a:cubicBezTo>
                    <a:pt x="100" y="45"/>
                    <a:pt x="100" y="44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4"/>
                    <a:pt x="97" y="45"/>
                    <a:pt x="95" y="44"/>
                  </a:cubicBezTo>
                  <a:cubicBezTo>
                    <a:pt x="93" y="43"/>
                    <a:pt x="81" y="36"/>
                    <a:pt x="81" y="32"/>
                  </a:cubicBezTo>
                  <a:cubicBezTo>
                    <a:pt x="80" y="29"/>
                    <a:pt x="80" y="25"/>
                    <a:pt x="80" y="22"/>
                  </a:cubicBezTo>
                  <a:cubicBezTo>
                    <a:pt x="81" y="19"/>
                    <a:pt x="80" y="16"/>
                    <a:pt x="79" y="13"/>
                  </a:cubicBezTo>
                  <a:cubicBezTo>
                    <a:pt x="78" y="14"/>
                    <a:pt x="78" y="15"/>
                    <a:pt x="77" y="16"/>
                  </a:cubicBezTo>
                  <a:cubicBezTo>
                    <a:pt x="75" y="16"/>
                    <a:pt x="74" y="16"/>
                    <a:pt x="72" y="16"/>
                  </a:cubicBezTo>
                  <a:cubicBezTo>
                    <a:pt x="69" y="14"/>
                    <a:pt x="66" y="12"/>
                    <a:pt x="65" y="9"/>
                  </a:cubicBezTo>
                  <a:cubicBezTo>
                    <a:pt x="64" y="7"/>
                    <a:pt x="63" y="6"/>
                    <a:pt x="58" y="7"/>
                  </a:cubicBezTo>
                  <a:cubicBezTo>
                    <a:pt x="58" y="8"/>
                    <a:pt x="58" y="8"/>
                    <a:pt x="58" y="9"/>
                  </a:cubicBezTo>
                  <a:cubicBezTo>
                    <a:pt x="58" y="11"/>
                    <a:pt x="58" y="13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2" y="12"/>
                    <a:pt x="51" y="12"/>
                    <a:pt x="51" y="11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9"/>
                    <a:pt x="45" y="9"/>
                    <a:pt x="45" y="8"/>
                  </a:cubicBezTo>
                  <a:cubicBezTo>
                    <a:pt x="45" y="8"/>
                    <a:pt x="45" y="7"/>
                    <a:pt x="45" y="7"/>
                  </a:cubicBezTo>
                  <a:cubicBezTo>
                    <a:pt x="44" y="8"/>
                    <a:pt x="42" y="9"/>
                    <a:pt x="40" y="9"/>
                  </a:cubicBezTo>
                  <a:cubicBezTo>
                    <a:pt x="39" y="9"/>
                    <a:pt x="36" y="8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309"/>
            <p:cNvSpPr>
              <a:spLocks/>
            </p:cNvSpPr>
            <p:nvPr/>
          </p:nvSpPr>
          <p:spPr bwMode="auto">
            <a:xfrm>
              <a:off x="1050" y="2871"/>
              <a:ext cx="4" cy="2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310"/>
            <p:cNvSpPr>
              <a:spLocks/>
            </p:cNvSpPr>
            <p:nvPr/>
          </p:nvSpPr>
          <p:spPr bwMode="auto">
            <a:xfrm>
              <a:off x="-1237" y="2155"/>
              <a:ext cx="14" cy="18"/>
            </a:xfrm>
            <a:custGeom>
              <a:avLst/>
              <a:gdLst>
                <a:gd name="T0" fmla="*/ 7 w 7"/>
                <a:gd name="T1" fmla="*/ 1 h 9"/>
                <a:gd name="T2" fmla="*/ 6 w 7"/>
                <a:gd name="T3" fmla="*/ 2 h 9"/>
                <a:gd name="T4" fmla="*/ 4 w 7"/>
                <a:gd name="T5" fmla="*/ 6 h 9"/>
                <a:gd name="T6" fmla="*/ 0 w 7"/>
                <a:gd name="T7" fmla="*/ 9 h 9"/>
                <a:gd name="T8" fmla="*/ 7 w 7"/>
                <a:gd name="T9" fmla="*/ 0 h 9"/>
                <a:gd name="T10" fmla="*/ 7 w 7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7" y="1"/>
                  </a:moveTo>
                  <a:cubicBezTo>
                    <a:pt x="6" y="1"/>
                    <a:pt x="6" y="2"/>
                    <a:pt x="6" y="2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3" y="7"/>
                    <a:pt x="1" y="8"/>
                    <a:pt x="0" y="9"/>
                  </a:cubicBezTo>
                  <a:cubicBezTo>
                    <a:pt x="4" y="8"/>
                    <a:pt x="7" y="4"/>
                    <a:pt x="7" y="0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311"/>
            <p:cNvSpPr>
              <a:spLocks noChangeArrowheads="1"/>
            </p:cNvSpPr>
            <p:nvPr/>
          </p:nvSpPr>
          <p:spPr bwMode="auto">
            <a:xfrm>
              <a:off x="2569" y="1048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312"/>
            <p:cNvSpPr>
              <a:spLocks noChangeArrowheads="1"/>
            </p:cNvSpPr>
            <p:nvPr/>
          </p:nvSpPr>
          <p:spPr bwMode="auto">
            <a:xfrm>
              <a:off x="2532" y="126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313"/>
            <p:cNvSpPr>
              <a:spLocks/>
            </p:cNvSpPr>
            <p:nvPr/>
          </p:nvSpPr>
          <p:spPr bwMode="auto">
            <a:xfrm>
              <a:off x="2508" y="1222"/>
              <a:ext cx="6" cy="4"/>
            </a:xfrm>
            <a:custGeom>
              <a:avLst/>
              <a:gdLst>
                <a:gd name="T0" fmla="*/ 3 w 3"/>
                <a:gd name="T1" fmla="*/ 0 h 2"/>
                <a:gd name="T2" fmla="*/ 2 w 3"/>
                <a:gd name="T3" fmla="*/ 0 h 2"/>
                <a:gd name="T4" fmla="*/ 2 w 3"/>
                <a:gd name="T5" fmla="*/ 0 h 2"/>
                <a:gd name="T6" fmla="*/ 1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0 w 3"/>
                <a:gd name="T15" fmla="*/ 1 h 2"/>
                <a:gd name="T16" fmla="*/ 0 w 3"/>
                <a:gd name="T17" fmla="*/ 1 h 2"/>
                <a:gd name="T18" fmla="*/ 1 w 3"/>
                <a:gd name="T19" fmla="*/ 2 h 2"/>
                <a:gd name="T20" fmla="*/ 1 w 3"/>
                <a:gd name="T21" fmla="*/ 2 h 2"/>
                <a:gd name="T22" fmla="*/ 3 w 3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314"/>
            <p:cNvSpPr>
              <a:spLocks/>
            </p:cNvSpPr>
            <p:nvPr/>
          </p:nvSpPr>
          <p:spPr bwMode="auto">
            <a:xfrm>
              <a:off x="2502" y="1143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315"/>
            <p:cNvSpPr>
              <a:spLocks/>
            </p:cNvSpPr>
            <p:nvPr/>
          </p:nvSpPr>
          <p:spPr bwMode="auto">
            <a:xfrm>
              <a:off x="2443" y="16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316"/>
            <p:cNvSpPr>
              <a:spLocks/>
            </p:cNvSpPr>
            <p:nvPr/>
          </p:nvSpPr>
          <p:spPr bwMode="auto">
            <a:xfrm>
              <a:off x="2004" y="672"/>
              <a:ext cx="872" cy="1918"/>
            </a:xfrm>
            <a:custGeom>
              <a:avLst/>
              <a:gdLst>
                <a:gd name="T0" fmla="*/ 417 w 431"/>
                <a:gd name="T1" fmla="*/ 30 h 948"/>
                <a:gd name="T2" fmla="*/ 403 w 431"/>
                <a:gd name="T3" fmla="*/ 24 h 948"/>
                <a:gd name="T4" fmla="*/ 394 w 431"/>
                <a:gd name="T5" fmla="*/ 9 h 948"/>
                <a:gd name="T6" fmla="*/ 379 w 431"/>
                <a:gd name="T7" fmla="*/ 6 h 948"/>
                <a:gd name="T8" fmla="*/ 365 w 431"/>
                <a:gd name="T9" fmla="*/ 0 h 948"/>
                <a:gd name="T10" fmla="*/ 341 w 431"/>
                <a:gd name="T11" fmla="*/ 25 h 948"/>
                <a:gd name="T12" fmla="*/ 337 w 431"/>
                <a:gd name="T13" fmla="*/ 35 h 948"/>
                <a:gd name="T14" fmla="*/ 331 w 431"/>
                <a:gd name="T15" fmla="*/ 57 h 948"/>
                <a:gd name="T16" fmla="*/ 328 w 431"/>
                <a:gd name="T17" fmla="*/ 73 h 948"/>
                <a:gd name="T18" fmla="*/ 305 w 431"/>
                <a:gd name="T19" fmla="*/ 129 h 948"/>
                <a:gd name="T20" fmla="*/ 299 w 431"/>
                <a:gd name="T21" fmla="*/ 159 h 948"/>
                <a:gd name="T22" fmla="*/ 291 w 431"/>
                <a:gd name="T23" fmla="*/ 166 h 948"/>
                <a:gd name="T24" fmla="*/ 283 w 431"/>
                <a:gd name="T25" fmla="*/ 181 h 948"/>
                <a:gd name="T26" fmla="*/ 275 w 431"/>
                <a:gd name="T27" fmla="*/ 191 h 948"/>
                <a:gd name="T28" fmla="*/ 261 w 431"/>
                <a:gd name="T29" fmla="*/ 219 h 948"/>
                <a:gd name="T30" fmla="*/ 251 w 431"/>
                <a:gd name="T31" fmla="*/ 231 h 948"/>
                <a:gd name="T32" fmla="*/ 235 w 431"/>
                <a:gd name="T33" fmla="*/ 247 h 948"/>
                <a:gd name="T34" fmla="*/ 241 w 431"/>
                <a:gd name="T35" fmla="*/ 265 h 948"/>
                <a:gd name="T36" fmla="*/ 255 w 431"/>
                <a:gd name="T37" fmla="*/ 275 h 948"/>
                <a:gd name="T38" fmla="*/ 274 w 431"/>
                <a:gd name="T39" fmla="*/ 266 h 948"/>
                <a:gd name="T40" fmla="*/ 275 w 431"/>
                <a:gd name="T41" fmla="*/ 287 h 948"/>
                <a:gd name="T42" fmla="*/ 267 w 431"/>
                <a:gd name="T43" fmla="*/ 292 h 948"/>
                <a:gd name="T44" fmla="*/ 273 w 431"/>
                <a:gd name="T45" fmla="*/ 313 h 948"/>
                <a:gd name="T46" fmla="*/ 287 w 431"/>
                <a:gd name="T47" fmla="*/ 321 h 948"/>
                <a:gd name="T48" fmla="*/ 278 w 431"/>
                <a:gd name="T49" fmla="*/ 355 h 948"/>
                <a:gd name="T50" fmla="*/ 303 w 431"/>
                <a:gd name="T51" fmla="*/ 348 h 948"/>
                <a:gd name="T52" fmla="*/ 312 w 431"/>
                <a:gd name="T53" fmla="*/ 349 h 948"/>
                <a:gd name="T54" fmla="*/ 334 w 431"/>
                <a:gd name="T55" fmla="*/ 351 h 948"/>
                <a:gd name="T56" fmla="*/ 311 w 431"/>
                <a:gd name="T57" fmla="*/ 403 h 948"/>
                <a:gd name="T58" fmla="*/ 302 w 431"/>
                <a:gd name="T59" fmla="*/ 428 h 948"/>
                <a:gd name="T60" fmla="*/ 268 w 431"/>
                <a:gd name="T61" fmla="*/ 433 h 948"/>
                <a:gd name="T62" fmla="*/ 256 w 431"/>
                <a:gd name="T63" fmla="*/ 437 h 948"/>
                <a:gd name="T64" fmla="*/ 252 w 431"/>
                <a:gd name="T65" fmla="*/ 452 h 948"/>
                <a:gd name="T66" fmla="*/ 246 w 431"/>
                <a:gd name="T67" fmla="*/ 458 h 948"/>
                <a:gd name="T68" fmla="*/ 227 w 431"/>
                <a:gd name="T69" fmla="*/ 465 h 948"/>
                <a:gd name="T70" fmla="*/ 220 w 431"/>
                <a:gd name="T71" fmla="*/ 476 h 948"/>
                <a:gd name="T72" fmla="*/ 210 w 431"/>
                <a:gd name="T73" fmla="*/ 509 h 948"/>
                <a:gd name="T74" fmla="*/ 195 w 431"/>
                <a:gd name="T75" fmla="*/ 510 h 948"/>
                <a:gd name="T76" fmla="*/ 186 w 431"/>
                <a:gd name="T77" fmla="*/ 518 h 948"/>
                <a:gd name="T78" fmla="*/ 185 w 431"/>
                <a:gd name="T79" fmla="*/ 532 h 948"/>
                <a:gd name="T80" fmla="*/ 161 w 431"/>
                <a:gd name="T81" fmla="*/ 519 h 948"/>
                <a:gd name="T82" fmla="*/ 143 w 431"/>
                <a:gd name="T83" fmla="*/ 519 h 948"/>
                <a:gd name="T84" fmla="*/ 130 w 431"/>
                <a:gd name="T85" fmla="*/ 513 h 948"/>
                <a:gd name="T86" fmla="*/ 86 w 431"/>
                <a:gd name="T87" fmla="*/ 547 h 948"/>
                <a:gd name="T88" fmla="*/ 70 w 431"/>
                <a:gd name="T89" fmla="*/ 545 h 948"/>
                <a:gd name="T90" fmla="*/ 49 w 431"/>
                <a:gd name="T91" fmla="*/ 585 h 948"/>
                <a:gd name="T92" fmla="*/ 49 w 431"/>
                <a:gd name="T93" fmla="*/ 650 h 948"/>
                <a:gd name="T94" fmla="*/ 8 w 431"/>
                <a:gd name="T95" fmla="*/ 664 h 948"/>
                <a:gd name="T96" fmla="*/ 13 w 431"/>
                <a:gd name="T97" fmla="*/ 722 h 948"/>
                <a:gd name="T98" fmla="*/ 46 w 431"/>
                <a:gd name="T99" fmla="*/ 764 h 948"/>
                <a:gd name="T100" fmla="*/ 62 w 431"/>
                <a:gd name="T101" fmla="*/ 785 h 948"/>
                <a:gd name="T102" fmla="*/ 73 w 431"/>
                <a:gd name="T103" fmla="*/ 777 h 948"/>
                <a:gd name="T104" fmla="*/ 130 w 431"/>
                <a:gd name="T105" fmla="*/ 813 h 948"/>
                <a:gd name="T106" fmla="*/ 148 w 431"/>
                <a:gd name="T107" fmla="*/ 808 h 948"/>
                <a:gd name="T108" fmla="*/ 175 w 431"/>
                <a:gd name="T109" fmla="*/ 766 h 948"/>
                <a:gd name="T110" fmla="*/ 227 w 431"/>
                <a:gd name="T111" fmla="*/ 729 h 948"/>
                <a:gd name="T112" fmla="*/ 303 w 431"/>
                <a:gd name="T113" fmla="*/ 782 h 948"/>
                <a:gd name="T114" fmla="*/ 245 w 431"/>
                <a:gd name="T115" fmla="*/ 848 h 948"/>
                <a:gd name="T116" fmla="*/ 271 w 431"/>
                <a:gd name="T117" fmla="*/ 858 h 948"/>
                <a:gd name="T118" fmla="*/ 299 w 431"/>
                <a:gd name="T119" fmla="*/ 913 h 948"/>
                <a:gd name="T120" fmla="*/ 366 w 431"/>
                <a:gd name="T121" fmla="*/ 940 h 948"/>
                <a:gd name="T122" fmla="*/ 429 w 431"/>
                <a:gd name="T123" fmla="*/ 66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1" h="948">
                  <a:moveTo>
                    <a:pt x="428" y="16"/>
                  </a:moveTo>
                  <a:cubicBezTo>
                    <a:pt x="428" y="18"/>
                    <a:pt x="426" y="20"/>
                    <a:pt x="424" y="21"/>
                  </a:cubicBezTo>
                  <a:cubicBezTo>
                    <a:pt x="423" y="21"/>
                    <a:pt x="423" y="21"/>
                    <a:pt x="422" y="21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21" y="21"/>
                    <a:pt x="421" y="21"/>
                    <a:pt x="420" y="21"/>
                  </a:cubicBezTo>
                  <a:cubicBezTo>
                    <a:pt x="420" y="21"/>
                    <a:pt x="420" y="21"/>
                    <a:pt x="420" y="21"/>
                  </a:cubicBezTo>
                  <a:cubicBezTo>
                    <a:pt x="419" y="20"/>
                    <a:pt x="419" y="20"/>
                    <a:pt x="419" y="20"/>
                  </a:cubicBezTo>
                  <a:cubicBezTo>
                    <a:pt x="419" y="21"/>
                    <a:pt x="419" y="21"/>
                    <a:pt x="419" y="21"/>
                  </a:cubicBezTo>
                  <a:cubicBezTo>
                    <a:pt x="419" y="21"/>
                    <a:pt x="419" y="21"/>
                    <a:pt x="419" y="21"/>
                  </a:cubicBezTo>
                  <a:cubicBezTo>
                    <a:pt x="420" y="23"/>
                    <a:pt x="420" y="23"/>
                    <a:pt x="420" y="23"/>
                  </a:cubicBezTo>
                  <a:cubicBezTo>
                    <a:pt x="420" y="23"/>
                    <a:pt x="420" y="23"/>
                    <a:pt x="420" y="23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6"/>
                    <a:pt x="421" y="2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30"/>
                    <a:pt x="417" y="30"/>
                    <a:pt x="417" y="30"/>
                  </a:cubicBezTo>
                  <a:cubicBezTo>
                    <a:pt x="416" y="30"/>
                    <a:pt x="416" y="30"/>
                    <a:pt x="416" y="30"/>
                  </a:cubicBezTo>
                  <a:cubicBezTo>
                    <a:pt x="415" y="30"/>
                    <a:pt x="415" y="30"/>
                    <a:pt x="415" y="30"/>
                  </a:cubicBezTo>
                  <a:cubicBezTo>
                    <a:pt x="414" y="29"/>
                    <a:pt x="414" y="29"/>
                    <a:pt x="414" y="29"/>
                  </a:cubicBezTo>
                  <a:cubicBezTo>
                    <a:pt x="414" y="29"/>
                    <a:pt x="414" y="29"/>
                    <a:pt x="414" y="29"/>
                  </a:cubicBezTo>
                  <a:cubicBezTo>
                    <a:pt x="411" y="29"/>
                    <a:pt x="408" y="28"/>
                    <a:pt x="406" y="27"/>
                  </a:cubicBezTo>
                  <a:cubicBezTo>
                    <a:pt x="406" y="27"/>
                    <a:pt x="406" y="27"/>
                    <a:pt x="406" y="27"/>
                  </a:cubicBezTo>
                  <a:cubicBezTo>
                    <a:pt x="405" y="27"/>
                    <a:pt x="405" y="26"/>
                    <a:pt x="405" y="26"/>
                  </a:cubicBezTo>
                  <a:cubicBezTo>
                    <a:pt x="404" y="26"/>
                    <a:pt x="404" y="26"/>
                    <a:pt x="404" y="26"/>
                  </a:cubicBezTo>
                  <a:cubicBezTo>
                    <a:pt x="404" y="26"/>
                    <a:pt x="404" y="26"/>
                    <a:pt x="404" y="26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403" y="23"/>
                    <a:pt x="403" y="23"/>
                    <a:pt x="403" y="23"/>
                  </a:cubicBezTo>
                  <a:cubicBezTo>
                    <a:pt x="403" y="23"/>
                    <a:pt x="403" y="23"/>
                    <a:pt x="403" y="23"/>
                  </a:cubicBezTo>
                  <a:cubicBezTo>
                    <a:pt x="403" y="22"/>
                    <a:pt x="403" y="22"/>
                    <a:pt x="403" y="22"/>
                  </a:cubicBezTo>
                  <a:cubicBezTo>
                    <a:pt x="403" y="22"/>
                    <a:pt x="403" y="22"/>
                    <a:pt x="403" y="22"/>
                  </a:cubicBezTo>
                  <a:cubicBezTo>
                    <a:pt x="403" y="22"/>
                    <a:pt x="403" y="22"/>
                    <a:pt x="403" y="22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2" y="18"/>
                    <a:pt x="402" y="18"/>
                    <a:pt x="402" y="18"/>
                  </a:cubicBezTo>
                  <a:cubicBezTo>
                    <a:pt x="401" y="17"/>
                    <a:pt x="401" y="17"/>
                    <a:pt x="401" y="17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396" y="13"/>
                    <a:pt x="396" y="13"/>
                    <a:pt x="396" y="13"/>
                  </a:cubicBezTo>
                  <a:cubicBezTo>
                    <a:pt x="396" y="13"/>
                    <a:pt x="396" y="13"/>
                    <a:pt x="396" y="13"/>
                  </a:cubicBezTo>
                  <a:cubicBezTo>
                    <a:pt x="394" y="11"/>
                    <a:pt x="394" y="11"/>
                    <a:pt x="394" y="11"/>
                  </a:cubicBezTo>
                  <a:cubicBezTo>
                    <a:pt x="395" y="11"/>
                    <a:pt x="395" y="11"/>
                    <a:pt x="395" y="11"/>
                  </a:cubicBezTo>
                  <a:cubicBezTo>
                    <a:pt x="395" y="11"/>
                    <a:pt x="395" y="11"/>
                    <a:pt x="395" y="11"/>
                  </a:cubicBezTo>
                  <a:cubicBezTo>
                    <a:pt x="395" y="11"/>
                    <a:pt x="395" y="10"/>
                    <a:pt x="395" y="10"/>
                  </a:cubicBezTo>
                  <a:cubicBezTo>
                    <a:pt x="394" y="10"/>
                    <a:pt x="394" y="9"/>
                    <a:pt x="394" y="9"/>
                  </a:cubicBezTo>
                  <a:cubicBezTo>
                    <a:pt x="394" y="9"/>
                    <a:pt x="394" y="9"/>
                    <a:pt x="394" y="9"/>
                  </a:cubicBezTo>
                  <a:cubicBezTo>
                    <a:pt x="394" y="9"/>
                    <a:pt x="394" y="9"/>
                    <a:pt x="394" y="9"/>
                  </a:cubicBezTo>
                  <a:cubicBezTo>
                    <a:pt x="392" y="10"/>
                    <a:pt x="392" y="10"/>
                    <a:pt x="392" y="10"/>
                  </a:cubicBezTo>
                  <a:cubicBezTo>
                    <a:pt x="392" y="10"/>
                    <a:pt x="392" y="10"/>
                    <a:pt x="392" y="10"/>
                  </a:cubicBezTo>
                  <a:cubicBezTo>
                    <a:pt x="391" y="10"/>
                    <a:pt x="391" y="10"/>
                    <a:pt x="391" y="10"/>
                  </a:cubicBezTo>
                  <a:cubicBezTo>
                    <a:pt x="395" y="15"/>
                    <a:pt x="395" y="15"/>
                    <a:pt x="395" y="15"/>
                  </a:cubicBezTo>
                  <a:cubicBezTo>
                    <a:pt x="389" y="11"/>
                    <a:pt x="389" y="11"/>
                    <a:pt x="389" y="11"/>
                  </a:cubicBezTo>
                  <a:cubicBezTo>
                    <a:pt x="388" y="11"/>
                    <a:pt x="388" y="11"/>
                    <a:pt x="388" y="11"/>
                  </a:cubicBezTo>
                  <a:cubicBezTo>
                    <a:pt x="387" y="11"/>
                    <a:pt x="387" y="11"/>
                    <a:pt x="387" y="11"/>
                  </a:cubicBezTo>
                  <a:cubicBezTo>
                    <a:pt x="386" y="10"/>
                    <a:pt x="386" y="10"/>
                    <a:pt x="386" y="10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4" y="9"/>
                    <a:pt x="384" y="9"/>
                    <a:pt x="384" y="9"/>
                  </a:cubicBezTo>
                  <a:cubicBezTo>
                    <a:pt x="383" y="9"/>
                    <a:pt x="383" y="9"/>
                    <a:pt x="383" y="9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9"/>
                    <a:pt x="382" y="9"/>
                    <a:pt x="382" y="9"/>
                  </a:cubicBezTo>
                  <a:cubicBezTo>
                    <a:pt x="380" y="7"/>
                    <a:pt x="380" y="7"/>
                    <a:pt x="380" y="7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79" y="5"/>
                    <a:pt x="378" y="4"/>
                    <a:pt x="378" y="4"/>
                  </a:cubicBezTo>
                  <a:cubicBezTo>
                    <a:pt x="377" y="3"/>
                    <a:pt x="377" y="3"/>
                    <a:pt x="377" y="3"/>
                  </a:cubicBezTo>
                  <a:cubicBezTo>
                    <a:pt x="377" y="3"/>
                    <a:pt x="377" y="3"/>
                    <a:pt x="377" y="3"/>
                  </a:cubicBezTo>
                  <a:cubicBezTo>
                    <a:pt x="376" y="2"/>
                    <a:pt x="376" y="2"/>
                    <a:pt x="376" y="2"/>
                  </a:cubicBezTo>
                  <a:cubicBezTo>
                    <a:pt x="375" y="2"/>
                    <a:pt x="375" y="2"/>
                    <a:pt x="375" y="2"/>
                  </a:cubicBezTo>
                  <a:cubicBezTo>
                    <a:pt x="375" y="2"/>
                    <a:pt x="375" y="2"/>
                    <a:pt x="375" y="2"/>
                  </a:cubicBezTo>
                  <a:cubicBezTo>
                    <a:pt x="375" y="1"/>
                    <a:pt x="375" y="1"/>
                    <a:pt x="375" y="1"/>
                  </a:cubicBezTo>
                  <a:cubicBezTo>
                    <a:pt x="374" y="1"/>
                    <a:pt x="374" y="1"/>
                    <a:pt x="374" y="1"/>
                  </a:cubicBezTo>
                  <a:cubicBezTo>
                    <a:pt x="373" y="1"/>
                    <a:pt x="372" y="1"/>
                    <a:pt x="371" y="1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7" y="1"/>
                    <a:pt x="366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5" y="0"/>
                    <a:pt x="364" y="1"/>
                    <a:pt x="364" y="1"/>
                  </a:cubicBezTo>
                  <a:cubicBezTo>
                    <a:pt x="364" y="1"/>
                    <a:pt x="364" y="2"/>
                    <a:pt x="364" y="2"/>
                  </a:cubicBezTo>
                  <a:cubicBezTo>
                    <a:pt x="364" y="2"/>
                    <a:pt x="364" y="2"/>
                    <a:pt x="364" y="3"/>
                  </a:cubicBezTo>
                  <a:cubicBezTo>
                    <a:pt x="364" y="3"/>
                    <a:pt x="364" y="3"/>
                    <a:pt x="364" y="4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4" y="5"/>
                    <a:pt x="364" y="5"/>
                    <a:pt x="364" y="6"/>
                  </a:cubicBezTo>
                  <a:cubicBezTo>
                    <a:pt x="364" y="6"/>
                    <a:pt x="364" y="7"/>
                    <a:pt x="364" y="8"/>
                  </a:cubicBezTo>
                  <a:cubicBezTo>
                    <a:pt x="364" y="10"/>
                    <a:pt x="364" y="10"/>
                    <a:pt x="364" y="10"/>
                  </a:cubicBezTo>
                  <a:cubicBezTo>
                    <a:pt x="364" y="11"/>
                    <a:pt x="364" y="11"/>
                    <a:pt x="364" y="11"/>
                  </a:cubicBezTo>
                  <a:cubicBezTo>
                    <a:pt x="364" y="11"/>
                    <a:pt x="364" y="11"/>
                    <a:pt x="364" y="11"/>
                  </a:cubicBezTo>
                  <a:cubicBezTo>
                    <a:pt x="366" y="14"/>
                    <a:pt x="365" y="16"/>
                    <a:pt x="364" y="16"/>
                  </a:cubicBezTo>
                  <a:cubicBezTo>
                    <a:pt x="360" y="19"/>
                    <a:pt x="356" y="21"/>
                    <a:pt x="352" y="20"/>
                  </a:cubicBezTo>
                  <a:cubicBezTo>
                    <a:pt x="349" y="20"/>
                    <a:pt x="347" y="21"/>
                    <a:pt x="345" y="22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2" y="24"/>
                    <a:pt x="342" y="24"/>
                    <a:pt x="342" y="24"/>
                  </a:cubicBezTo>
                  <a:cubicBezTo>
                    <a:pt x="342" y="24"/>
                    <a:pt x="342" y="24"/>
                    <a:pt x="342" y="24"/>
                  </a:cubicBezTo>
                  <a:cubicBezTo>
                    <a:pt x="341" y="24"/>
                    <a:pt x="341" y="24"/>
                    <a:pt x="341" y="24"/>
                  </a:cubicBezTo>
                  <a:cubicBezTo>
                    <a:pt x="341" y="25"/>
                    <a:pt x="341" y="25"/>
                    <a:pt x="341" y="25"/>
                  </a:cubicBezTo>
                  <a:cubicBezTo>
                    <a:pt x="341" y="25"/>
                    <a:pt x="341" y="25"/>
                    <a:pt x="341" y="25"/>
                  </a:cubicBezTo>
                  <a:cubicBezTo>
                    <a:pt x="341" y="25"/>
                    <a:pt x="341" y="25"/>
                    <a:pt x="341" y="25"/>
                  </a:cubicBezTo>
                  <a:cubicBezTo>
                    <a:pt x="341" y="25"/>
                    <a:pt x="341" y="25"/>
                    <a:pt x="341" y="25"/>
                  </a:cubicBezTo>
                  <a:cubicBezTo>
                    <a:pt x="341" y="26"/>
                    <a:pt x="341" y="26"/>
                    <a:pt x="341" y="26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1" y="28"/>
                    <a:pt x="341" y="28"/>
                    <a:pt x="340" y="28"/>
                  </a:cubicBezTo>
                  <a:cubicBezTo>
                    <a:pt x="340" y="29"/>
                    <a:pt x="340" y="29"/>
                    <a:pt x="340" y="29"/>
                  </a:cubicBezTo>
                  <a:cubicBezTo>
                    <a:pt x="340" y="29"/>
                    <a:pt x="340" y="29"/>
                    <a:pt x="340" y="29"/>
                  </a:cubicBezTo>
                  <a:cubicBezTo>
                    <a:pt x="340" y="29"/>
                    <a:pt x="340" y="29"/>
                    <a:pt x="340" y="29"/>
                  </a:cubicBezTo>
                  <a:cubicBezTo>
                    <a:pt x="339" y="29"/>
                    <a:pt x="339" y="30"/>
                    <a:pt x="339" y="30"/>
                  </a:cubicBezTo>
                  <a:cubicBezTo>
                    <a:pt x="339" y="30"/>
                    <a:pt x="338" y="31"/>
                    <a:pt x="338" y="31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36" y="33"/>
                    <a:pt x="336" y="33"/>
                    <a:pt x="335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4"/>
                    <a:pt x="336" y="35"/>
                    <a:pt x="337" y="35"/>
                  </a:cubicBezTo>
                  <a:cubicBezTo>
                    <a:pt x="337" y="36"/>
                    <a:pt x="337" y="37"/>
                    <a:pt x="336" y="38"/>
                  </a:cubicBezTo>
                  <a:cubicBezTo>
                    <a:pt x="336" y="39"/>
                    <a:pt x="335" y="40"/>
                    <a:pt x="334" y="40"/>
                  </a:cubicBezTo>
                  <a:cubicBezTo>
                    <a:pt x="332" y="40"/>
                    <a:pt x="332" y="40"/>
                    <a:pt x="332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30" y="40"/>
                    <a:pt x="330" y="40"/>
                    <a:pt x="330" y="40"/>
                  </a:cubicBezTo>
                  <a:cubicBezTo>
                    <a:pt x="330" y="40"/>
                    <a:pt x="329" y="40"/>
                    <a:pt x="329" y="40"/>
                  </a:cubicBezTo>
                  <a:cubicBezTo>
                    <a:pt x="329" y="41"/>
                    <a:pt x="329" y="41"/>
                    <a:pt x="329" y="41"/>
                  </a:cubicBezTo>
                  <a:cubicBezTo>
                    <a:pt x="329" y="41"/>
                    <a:pt x="329" y="41"/>
                    <a:pt x="329" y="42"/>
                  </a:cubicBezTo>
                  <a:cubicBezTo>
                    <a:pt x="331" y="43"/>
                    <a:pt x="333" y="45"/>
                    <a:pt x="333" y="48"/>
                  </a:cubicBezTo>
                  <a:cubicBezTo>
                    <a:pt x="333" y="48"/>
                    <a:pt x="333" y="49"/>
                    <a:pt x="333" y="49"/>
                  </a:cubicBezTo>
                  <a:cubicBezTo>
                    <a:pt x="333" y="52"/>
                    <a:pt x="331" y="54"/>
                    <a:pt x="329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31" y="57"/>
                    <a:pt x="331" y="57"/>
                    <a:pt x="331" y="57"/>
                  </a:cubicBezTo>
                  <a:cubicBezTo>
                    <a:pt x="331" y="57"/>
                    <a:pt x="331" y="57"/>
                    <a:pt x="331" y="57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33" y="59"/>
                    <a:pt x="333" y="59"/>
                    <a:pt x="333" y="59"/>
                  </a:cubicBezTo>
                  <a:cubicBezTo>
                    <a:pt x="334" y="59"/>
                    <a:pt x="334" y="59"/>
                    <a:pt x="334" y="60"/>
                  </a:cubicBezTo>
                  <a:cubicBezTo>
                    <a:pt x="334" y="60"/>
                    <a:pt x="334" y="60"/>
                    <a:pt x="334" y="60"/>
                  </a:cubicBezTo>
                  <a:cubicBezTo>
                    <a:pt x="334" y="60"/>
                    <a:pt x="334" y="60"/>
                    <a:pt x="334" y="60"/>
                  </a:cubicBezTo>
                  <a:cubicBezTo>
                    <a:pt x="334" y="60"/>
                    <a:pt x="334" y="60"/>
                    <a:pt x="334" y="61"/>
                  </a:cubicBezTo>
                  <a:cubicBezTo>
                    <a:pt x="334" y="61"/>
                    <a:pt x="335" y="61"/>
                    <a:pt x="335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35" y="63"/>
                    <a:pt x="335" y="63"/>
                    <a:pt x="335" y="64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36" y="66"/>
                    <a:pt x="336" y="66"/>
                    <a:pt x="336" y="66"/>
                  </a:cubicBezTo>
                  <a:cubicBezTo>
                    <a:pt x="334" y="65"/>
                    <a:pt x="334" y="65"/>
                    <a:pt x="334" y="65"/>
                  </a:cubicBezTo>
                  <a:cubicBezTo>
                    <a:pt x="334" y="65"/>
                    <a:pt x="334" y="66"/>
                    <a:pt x="334" y="66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5" y="69"/>
                    <a:pt x="332" y="72"/>
                    <a:pt x="329" y="73"/>
                  </a:cubicBezTo>
                  <a:cubicBezTo>
                    <a:pt x="329" y="73"/>
                    <a:pt x="329" y="73"/>
                    <a:pt x="329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8" y="73"/>
                    <a:pt x="328" y="73"/>
                    <a:pt x="328" y="74"/>
                  </a:cubicBezTo>
                  <a:cubicBezTo>
                    <a:pt x="328" y="76"/>
                    <a:pt x="328" y="77"/>
                    <a:pt x="328" y="78"/>
                  </a:cubicBezTo>
                  <a:cubicBezTo>
                    <a:pt x="328" y="82"/>
                    <a:pt x="328" y="84"/>
                    <a:pt x="325" y="85"/>
                  </a:cubicBezTo>
                  <a:cubicBezTo>
                    <a:pt x="324" y="86"/>
                    <a:pt x="324" y="86"/>
                    <a:pt x="322" y="89"/>
                  </a:cubicBezTo>
                  <a:cubicBezTo>
                    <a:pt x="323" y="90"/>
                    <a:pt x="324" y="91"/>
                    <a:pt x="323" y="93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23" y="96"/>
                    <a:pt x="322" y="98"/>
                    <a:pt x="320" y="101"/>
                  </a:cubicBezTo>
                  <a:cubicBezTo>
                    <a:pt x="320" y="101"/>
                    <a:pt x="319" y="102"/>
                    <a:pt x="319" y="103"/>
                  </a:cubicBezTo>
                  <a:cubicBezTo>
                    <a:pt x="317" y="107"/>
                    <a:pt x="317" y="107"/>
                    <a:pt x="317" y="107"/>
                  </a:cubicBezTo>
                  <a:cubicBezTo>
                    <a:pt x="315" y="109"/>
                    <a:pt x="314" y="111"/>
                    <a:pt x="313" y="112"/>
                  </a:cubicBezTo>
                  <a:cubicBezTo>
                    <a:pt x="312" y="114"/>
                    <a:pt x="311" y="116"/>
                    <a:pt x="310" y="118"/>
                  </a:cubicBezTo>
                  <a:cubicBezTo>
                    <a:pt x="309" y="120"/>
                    <a:pt x="308" y="122"/>
                    <a:pt x="307" y="124"/>
                  </a:cubicBezTo>
                  <a:cubicBezTo>
                    <a:pt x="307" y="124"/>
                    <a:pt x="307" y="124"/>
                    <a:pt x="307" y="124"/>
                  </a:cubicBezTo>
                  <a:cubicBezTo>
                    <a:pt x="307" y="126"/>
                    <a:pt x="307" y="126"/>
                    <a:pt x="307" y="126"/>
                  </a:cubicBezTo>
                  <a:cubicBezTo>
                    <a:pt x="307" y="126"/>
                    <a:pt x="307" y="127"/>
                    <a:pt x="307" y="128"/>
                  </a:cubicBezTo>
                  <a:cubicBezTo>
                    <a:pt x="313" y="137"/>
                    <a:pt x="313" y="137"/>
                    <a:pt x="313" y="137"/>
                  </a:cubicBezTo>
                  <a:cubicBezTo>
                    <a:pt x="305" y="129"/>
                    <a:pt x="305" y="129"/>
                    <a:pt x="305" y="129"/>
                  </a:cubicBezTo>
                  <a:cubicBezTo>
                    <a:pt x="304" y="129"/>
                    <a:pt x="304" y="129"/>
                    <a:pt x="304" y="129"/>
                  </a:cubicBezTo>
                  <a:cubicBezTo>
                    <a:pt x="303" y="129"/>
                    <a:pt x="303" y="129"/>
                    <a:pt x="303" y="129"/>
                  </a:cubicBezTo>
                  <a:cubicBezTo>
                    <a:pt x="303" y="129"/>
                    <a:pt x="303" y="129"/>
                    <a:pt x="303" y="129"/>
                  </a:cubicBezTo>
                  <a:cubicBezTo>
                    <a:pt x="303" y="130"/>
                    <a:pt x="303" y="131"/>
                    <a:pt x="303" y="131"/>
                  </a:cubicBezTo>
                  <a:cubicBezTo>
                    <a:pt x="303" y="132"/>
                    <a:pt x="303" y="132"/>
                    <a:pt x="302" y="133"/>
                  </a:cubicBezTo>
                  <a:cubicBezTo>
                    <a:pt x="301" y="135"/>
                    <a:pt x="300" y="136"/>
                    <a:pt x="298" y="137"/>
                  </a:cubicBezTo>
                  <a:cubicBezTo>
                    <a:pt x="299" y="138"/>
                    <a:pt x="299" y="138"/>
                    <a:pt x="299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41"/>
                    <a:pt x="297" y="143"/>
                    <a:pt x="296" y="144"/>
                  </a:cubicBezTo>
                  <a:cubicBezTo>
                    <a:pt x="295" y="144"/>
                    <a:pt x="295" y="145"/>
                    <a:pt x="295" y="145"/>
                  </a:cubicBezTo>
                  <a:cubicBezTo>
                    <a:pt x="295" y="145"/>
                    <a:pt x="295" y="145"/>
                    <a:pt x="295" y="145"/>
                  </a:cubicBezTo>
                  <a:cubicBezTo>
                    <a:pt x="296" y="146"/>
                    <a:pt x="296" y="146"/>
                    <a:pt x="297" y="147"/>
                  </a:cubicBezTo>
                  <a:cubicBezTo>
                    <a:pt x="300" y="148"/>
                    <a:pt x="304" y="151"/>
                    <a:pt x="302" y="155"/>
                  </a:cubicBezTo>
                  <a:cubicBezTo>
                    <a:pt x="302" y="156"/>
                    <a:pt x="302" y="156"/>
                    <a:pt x="302" y="157"/>
                  </a:cubicBezTo>
                  <a:cubicBezTo>
                    <a:pt x="302" y="157"/>
                    <a:pt x="302" y="157"/>
                    <a:pt x="302" y="157"/>
                  </a:cubicBezTo>
                  <a:cubicBezTo>
                    <a:pt x="302" y="157"/>
                    <a:pt x="301" y="158"/>
                    <a:pt x="301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99" y="159"/>
                    <a:pt x="299" y="159"/>
                    <a:pt x="299" y="159"/>
                  </a:cubicBezTo>
                  <a:cubicBezTo>
                    <a:pt x="299" y="159"/>
                    <a:pt x="299" y="160"/>
                    <a:pt x="298" y="160"/>
                  </a:cubicBezTo>
                  <a:cubicBezTo>
                    <a:pt x="298" y="160"/>
                    <a:pt x="298" y="160"/>
                    <a:pt x="298" y="160"/>
                  </a:cubicBezTo>
                  <a:cubicBezTo>
                    <a:pt x="298" y="160"/>
                    <a:pt x="298" y="160"/>
                    <a:pt x="297" y="160"/>
                  </a:cubicBezTo>
                  <a:cubicBezTo>
                    <a:pt x="296" y="160"/>
                    <a:pt x="296" y="160"/>
                    <a:pt x="296" y="160"/>
                  </a:cubicBezTo>
                  <a:cubicBezTo>
                    <a:pt x="295" y="160"/>
                    <a:pt x="295" y="160"/>
                    <a:pt x="295" y="160"/>
                  </a:cubicBezTo>
                  <a:cubicBezTo>
                    <a:pt x="295" y="160"/>
                    <a:pt x="295" y="160"/>
                    <a:pt x="295" y="160"/>
                  </a:cubicBezTo>
                  <a:cubicBezTo>
                    <a:pt x="294" y="160"/>
                    <a:pt x="294" y="160"/>
                    <a:pt x="294" y="160"/>
                  </a:cubicBezTo>
                  <a:cubicBezTo>
                    <a:pt x="293" y="160"/>
                    <a:pt x="293" y="160"/>
                    <a:pt x="293" y="160"/>
                  </a:cubicBezTo>
                  <a:cubicBezTo>
                    <a:pt x="293" y="160"/>
                    <a:pt x="293" y="160"/>
                    <a:pt x="293" y="160"/>
                  </a:cubicBezTo>
                  <a:cubicBezTo>
                    <a:pt x="293" y="160"/>
                    <a:pt x="293" y="160"/>
                    <a:pt x="293" y="161"/>
                  </a:cubicBezTo>
                  <a:cubicBezTo>
                    <a:pt x="293" y="161"/>
                    <a:pt x="293" y="161"/>
                    <a:pt x="293" y="162"/>
                  </a:cubicBezTo>
                  <a:cubicBezTo>
                    <a:pt x="293" y="162"/>
                    <a:pt x="293" y="162"/>
                    <a:pt x="293" y="162"/>
                  </a:cubicBezTo>
                  <a:cubicBezTo>
                    <a:pt x="293" y="162"/>
                    <a:pt x="293" y="162"/>
                    <a:pt x="293" y="163"/>
                  </a:cubicBezTo>
                  <a:cubicBezTo>
                    <a:pt x="293" y="163"/>
                    <a:pt x="293" y="163"/>
                    <a:pt x="293" y="163"/>
                  </a:cubicBez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92" y="165"/>
                    <a:pt x="292" y="165"/>
                    <a:pt x="292" y="165"/>
                  </a:cubicBezTo>
                  <a:cubicBezTo>
                    <a:pt x="292" y="165"/>
                    <a:pt x="292" y="165"/>
                    <a:pt x="292" y="166"/>
                  </a:cubicBezTo>
                  <a:cubicBezTo>
                    <a:pt x="291" y="166"/>
                    <a:pt x="291" y="166"/>
                    <a:pt x="291" y="166"/>
                  </a:cubicBezTo>
                  <a:cubicBezTo>
                    <a:pt x="291" y="167"/>
                    <a:pt x="291" y="167"/>
                    <a:pt x="291" y="167"/>
                  </a:cubicBezTo>
                  <a:cubicBezTo>
                    <a:pt x="290" y="167"/>
                    <a:pt x="290" y="167"/>
                    <a:pt x="290" y="167"/>
                  </a:cubicBezTo>
                  <a:cubicBezTo>
                    <a:pt x="289" y="168"/>
                    <a:pt x="289" y="168"/>
                    <a:pt x="289" y="168"/>
                  </a:cubicBezTo>
                  <a:cubicBezTo>
                    <a:pt x="289" y="168"/>
                    <a:pt x="289" y="168"/>
                    <a:pt x="288" y="168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7" y="169"/>
                    <a:pt x="287" y="169"/>
                    <a:pt x="287" y="169"/>
                  </a:cubicBezTo>
                  <a:cubicBezTo>
                    <a:pt x="286" y="170"/>
                    <a:pt x="286" y="171"/>
                    <a:pt x="285" y="172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4"/>
                    <a:pt x="284" y="175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2" y="179"/>
                    <a:pt x="282" y="179"/>
                    <a:pt x="282" y="179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3" y="181"/>
                    <a:pt x="283" y="181"/>
                    <a:pt x="283" y="181"/>
                  </a:cubicBezTo>
                  <a:cubicBezTo>
                    <a:pt x="283" y="181"/>
                    <a:pt x="283" y="181"/>
                    <a:pt x="283" y="181"/>
                  </a:cubicBezTo>
                  <a:cubicBezTo>
                    <a:pt x="283" y="181"/>
                    <a:pt x="283" y="181"/>
                    <a:pt x="283" y="181"/>
                  </a:cubicBezTo>
                  <a:cubicBezTo>
                    <a:pt x="283" y="182"/>
                    <a:pt x="283" y="182"/>
                    <a:pt x="283" y="182"/>
                  </a:cubicBezTo>
                  <a:cubicBezTo>
                    <a:pt x="284" y="182"/>
                    <a:pt x="284" y="182"/>
                    <a:pt x="284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4"/>
                    <a:pt x="284" y="184"/>
                    <a:pt x="284" y="184"/>
                  </a:cubicBezTo>
                  <a:cubicBezTo>
                    <a:pt x="284" y="185"/>
                    <a:pt x="284" y="185"/>
                    <a:pt x="284" y="185"/>
                  </a:cubicBezTo>
                  <a:cubicBezTo>
                    <a:pt x="284" y="185"/>
                    <a:pt x="284" y="185"/>
                    <a:pt x="284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4" y="187"/>
                    <a:pt x="284" y="187"/>
                    <a:pt x="283" y="187"/>
                  </a:cubicBezTo>
                  <a:cubicBezTo>
                    <a:pt x="283" y="187"/>
                    <a:pt x="283" y="188"/>
                    <a:pt x="283" y="188"/>
                  </a:cubicBezTo>
                  <a:cubicBezTo>
                    <a:pt x="282" y="188"/>
                    <a:pt x="282" y="188"/>
                    <a:pt x="282" y="188"/>
                  </a:cubicBezTo>
                  <a:cubicBezTo>
                    <a:pt x="282" y="189"/>
                    <a:pt x="281" y="189"/>
                    <a:pt x="281" y="190"/>
                  </a:cubicBezTo>
                  <a:cubicBezTo>
                    <a:pt x="280" y="190"/>
                    <a:pt x="280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8" y="190"/>
                    <a:pt x="278" y="191"/>
                    <a:pt x="277" y="191"/>
                  </a:cubicBezTo>
                  <a:cubicBezTo>
                    <a:pt x="277" y="191"/>
                    <a:pt x="277" y="191"/>
                    <a:pt x="277" y="191"/>
                  </a:cubicBezTo>
                  <a:cubicBezTo>
                    <a:pt x="276" y="191"/>
                    <a:pt x="276" y="191"/>
                    <a:pt x="276" y="191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5" y="191"/>
                    <a:pt x="275" y="191"/>
                    <a:pt x="275" y="192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5" y="192"/>
                    <a:pt x="275" y="192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5" y="196"/>
                    <a:pt x="274" y="199"/>
                    <a:pt x="273" y="200"/>
                  </a:cubicBezTo>
                  <a:cubicBezTo>
                    <a:pt x="273" y="202"/>
                    <a:pt x="272" y="202"/>
                    <a:pt x="270" y="202"/>
                  </a:cubicBezTo>
                  <a:cubicBezTo>
                    <a:pt x="270" y="203"/>
                    <a:pt x="270" y="203"/>
                    <a:pt x="270" y="203"/>
                  </a:cubicBezTo>
                  <a:cubicBezTo>
                    <a:pt x="270" y="203"/>
                    <a:pt x="269" y="204"/>
                    <a:pt x="269" y="204"/>
                  </a:cubicBezTo>
                  <a:cubicBezTo>
                    <a:pt x="270" y="205"/>
                    <a:pt x="271" y="207"/>
                    <a:pt x="270" y="209"/>
                  </a:cubicBezTo>
                  <a:cubicBezTo>
                    <a:pt x="269" y="211"/>
                    <a:pt x="267" y="213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8"/>
                    <a:pt x="261" y="218"/>
                    <a:pt x="261" y="219"/>
                  </a:cubicBezTo>
                  <a:cubicBezTo>
                    <a:pt x="261" y="219"/>
                    <a:pt x="261" y="219"/>
                    <a:pt x="261" y="219"/>
                  </a:cubicBez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1" y="220"/>
                    <a:pt x="261" y="220"/>
                  </a:cubicBezTo>
                  <a:cubicBezTo>
                    <a:pt x="262" y="221"/>
                    <a:pt x="262" y="221"/>
                    <a:pt x="262" y="221"/>
                  </a:cubicBezTo>
                  <a:cubicBezTo>
                    <a:pt x="263" y="222"/>
                    <a:pt x="263" y="222"/>
                    <a:pt x="263" y="222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65" y="223"/>
                    <a:pt x="265" y="224"/>
                    <a:pt x="265" y="224"/>
                  </a:cubicBezTo>
                  <a:cubicBezTo>
                    <a:pt x="265" y="224"/>
                    <a:pt x="265" y="224"/>
                    <a:pt x="265" y="224"/>
                  </a:cubicBezTo>
                  <a:cubicBezTo>
                    <a:pt x="265" y="224"/>
                    <a:pt x="266" y="225"/>
                    <a:pt x="266" y="226"/>
                  </a:cubicBezTo>
                  <a:cubicBezTo>
                    <a:pt x="267" y="228"/>
                    <a:pt x="266" y="229"/>
                    <a:pt x="265" y="231"/>
                  </a:cubicBezTo>
                  <a:cubicBezTo>
                    <a:pt x="265" y="231"/>
                    <a:pt x="264" y="231"/>
                    <a:pt x="263" y="231"/>
                  </a:cubicBezTo>
                  <a:cubicBezTo>
                    <a:pt x="263" y="231"/>
                    <a:pt x="263" y="231"/>
                    <a:pt x="263" y="231"/>
                  </a:cubicBezTo>
                  <a:cubicBezTo>
                    <a:pt x="262" y="231"/>
                    <a:pt x="262" y="231"/>
                    <a:pt x="262" y="231"/>
                  </a:cubicBezTo>
                  <a:cubicBezTo>
                    <a:pt x="271" y="240"/>
                    <a:pt x="271" y="240"/>
                    <a:pt x="271" y="240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55" y="230"/>
                    <a:pt x="255" y="229"/>
                    <a:pt x="254" y="229"/>
                  </a:cubicBezTo>
                  <a:cubicBezTo>
                    <a:pt x="254" y="229"/>
                    <a:pt x="254" y="229"/>
                    <a:pt x="254" y="229"/>
                  </a:cubicBezTo>
                  <a:cubicBezTo>
                    <a:pt x="251" y="231"/>
                    <a:pt x="251" y="231"/>
                    <a:pt x="251" y="231"/>
                  </a:cubicBezTo>
                  <a:cubicBezTo>
                    <a:pt x="251" y="231"/>
                    <a:pt x="251" y="231"/>
                    <a:pt x="251" y="231"/>
                  </a:cubicBezTo>
                  <a:cubicBezTo>
                    <a:pt x="249" y="231"/>
                    <a:pt x="249" y="231"/>
                    <a:pt x="249" y="231"/>
                  </a:cubicBezTo>
                  <a:cubicBezTo>
                    <a:pt x="249" y="231"/>
                    <a:pt x="249" y="231"/>
                    <a:pt x="249" y="231"/>
                  </a:cubicBezTo>
                  <a:cubicBezTo>
                    <a:pt x="250" y="232"/>
                    <a:pt x="250" y="232"/>
                    <a:pt x="250" y="232"/>
                  </a:cubicBezTo>
                  <a:cubicBezTo>
                    <a:pt x="250" y="232"/>
                    <a:pt x="250" y="232"/>
                    <a:pt x="250" y="232"/>
                  </a:cubicBezTo>
                  <a:cubicBezTo>
                    <a:pt x="252" y="233"/>
                    <a:pt x="254" y="234"/>
                    <a:pt x="254" y="237"/>
                  </a:cubicBezTo>
                  <a:cubicBezTo>
                    <a:pt x="254" y="239"/>
                    <a:pt x="252" y="242"/>
                    <a:pt x="247" y="243"/>
                  </a:cubicBezTo>
                  <a:cubicBezTo>
                    <a:pt x="247" y="243"/>
                    <a:pt x="247" y="243"/>
                    <a:pt x="247" y="243"/>
                  </a:cubicBezTo>
                  <a:cubicBezTo>
                    <a:pt x="246" y="243"/>
                    <a:pt x="245" y="243"/>
                    <a:pt x="245" y="242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4" y="242"/>
                    <a:pt x="244" y="242"/>
                    <a:pt x="244" y="242"/>
                  </a:cubicBezTo>
                  <a:cubicBezTo>
                    <a:pt x="244" y="242"/>
                    <a:pt x="244" y="242"/>
                    <a:pt x="244" y="242"/>
                  </a:cubicBezTo>
                  <a:cubicBezTo>
                    <a:pt x="244" y="243"/>
                    <a:pt x="244" y="243"/>
                    <a:pt x="244" y="244"/>
                  </a:cubicBezTo>
                  <a:cubicBezTo>
                    <a:pt x="244" y="245"/>
                    <a:pt x="243" y="246"/>
                    <a:pt x="243" y="246"/>
                  </a:cubicBezTo>
                  <a:cubicBezTo>
                    <a:pt x="242" y="247"/>
                    <a:pt x="242" y="247"/>
                    <a:pt x="242" y="247"/>
                  </a:cubicBezTo>
                  <a:cubicBezTo>
                    <a:pt x="242" y="247"/>
                    <a:pt x="241" y="247"/>
                    <a:pt x="241" y="247"/>
                  </a:cubicBezTo>
                  <a:cubicBezTo>
                    <a:pt x="240" y="247"/>
                    <a:pt x="240" y="247"/>
                    <a:pt x="240" y="247"/>
                  </a:cubicBezTo>
                  <a:cubicBezTo>
                    <a:pt x="240" y="247"/>
                    <a:pt x="240" y="247"/>
                    <a:pt x="240" y="247"/>
                  </a:cubicBezTo>
                  <a:cubicBezTo>
                    <a:pt x="238" y="247"/>
                    <a:pt x="236" y="247"/>
                    <a:pt x="235" y="247"/>
                  </a:cubicBezTo>
                  <a:cubicBezTo>
                    <a:pt x="234" y="246"/>
                    <a:pt x="234" y="246"/>
                    <a:pt x="234" y="246"/>
                  </a:cubicBezTo>
                  <a:cubicBezTo>
                    <a:pt x="234" y="246"/>
                    <a:pt x="234" y="246"/>
                    <a:pt x="233" y="247"/>
                  </a:cubicBezTo>
                  <a:cubicBezTo>
                    <a:pt x="233" y="247"/>
                    <a:pt x="234" y="248"/>
                    <a:pt x="235" y="251"/>
                  </a:cubicBezTo>
                  <a:cubicBezTo>
                    <a:pt x="236" y="252"/>
                    <a:pt x="236" y="252"/>
                    <a:pt x="236" y="252"/>
                  </a:cubicBezTo>
                  <a:cubicBezTo>
                    <a:pt x="236" y="252"/>
                    <a:pt x="236" y="253"/>
                    <a:pt x="236" y="253"/>
                  </a:cubicBezTo>
                  <a:cubicBezTo>
                    <a:pt x="236" y="253"/>
                    <a:pt x="236" y="253"/>
                    <a:pt x="236" y="254"/>
                  </a:cubicBezTo>
                  <a:cubicBezTo>
                    <a:pt x="236" y="254"/>
                    <a:pt x="236" y="254"/>
                    <a:pt x="236" y="254"/>
                  </a:cubicBezTo>
                  <a:cubicBezTo>
                    <a:pt x="236" y="254"/>
                    <a:pt x="236" y="254"/>
                    <a:pt x="236" y="254"/>
                  </a:cubicBezTo>
                  <a:cubicBezTo>
                    <a:pt x="237" y="254"/>
                    <a:pt x="237" y="254"/>
                    <a:pt x="237" y="254"/>
                  </a:cubicBezTo>
                  <a:cubicBezTo>
                    <a:pt x="238" y="254"/>
                    <a:pt x="238" y="254"/>
                    <a:pt x="238" y="254"/>
                  </a:cubicBezTo>
                  <a:cubicBezTo>
                    <a:pt x="239" y="255"/>
                    <a:pt x="239" y="255"/>
                    <a:pt x="239" y="255"/>
                  </a:cubicBezTo>
                  <a:cubicBezTo>
                    <a:pt x="239" y="255"/>
                    <a:pt x="239" y="255"/>
                    <a:pt x="239" y="255"/>
                  </a:cubicBezTo>
                  <a:cubicBezTo>
                    <a:pt x="240" y="256"/>
                    <a:pt x="240" y="256"/>
                    <a:pt x="240" y="256"/>
                  </a:cubicBezTo>
                  <a:cubicBezTo>
                    <a:pt x="240" y="256"/>
                    <a:pt x="240" y="256"/>
                    <a:pt x="240" y="256"/>
                  </a:cubicBezTo>
                  <a:cubicBezTo>
                    <a:pt x="240" y="257"/>
                    <a:pt x="241" y="257"/>
                    <a:pt x="241" y="258"/>
                  </a:cubicBezTo>
                  <a:cubicBezTo>
                    <a:pt x="241" y="259"/>
                    <a:pt x="241" y="260"/>
                    <a:pt x="241" y="261"/>
                  </a:cubicBezTo>
                  <a:cubicBezTo>
                    <a:pt x="241" y="262"/>
                    <a:pt x="241" y="263"/>
                    <a:pt x="241" y="264"/>
                  </a:cubicBezTo>
                  <a:cubicBezTo>
                    <a:pt x="241" y="264"/>
                    <a:pt x="241" y="264"/>
                    <a:pt x="241" y="265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45" y="264"/>
                    <a:pt x="245" y="264"/>
                    <a:pt x="245" y="264"/>
                  </a:cubicBezTo>
                  <a:cubicBezTo>
                    <a:pt x="245" y="263"/>
                    <a:pt x="245" y="262"/>
                    <a:pt x="245" y="261"/>
                  </a:cubicBezTo>
                  <a:cubicBezTo>
                    <a:pt x="245" y="261"/>
                    <a:pt x="246" y="260"/>
                    <a:pt x="246" y="260"/>
                  </a:cubicBezTo>
                  <a:cubicBezTo>
                    <a:pt x="246" y="260"/>
                    <a:pt x="246" y="259"/>
                    <a:pt x="246" y="259"/>
                  </a:cubicBezTo>
                  <a:cubicBezTo>
                    <a:pt x="247" y="258"/>
                    <a:pt x="247" y="258"/>
                    <a:pt x="247" y="258"/>
                  </a:cubicBezTo>
                  <a:cubicBezTo>
                    <a:pt x="247" y="258"/>
                    <a:pt x="247" y="258"/>
                    <a:pt x="247" y="258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52" y="256"/>
                    <a:pt x="252" y="256"/>
                    <a:pt x="252" y="256"/>
                  </a:cubicBezTo>
                  <a:cubicBezTo>
                    <a:pt x="252" y="256"/>
                    <a:pt x="252" y="256"/>
                    <a:pt x="252" y="256"/>
                  </a:cubicBezTo>
                  <a:cubicBezTo>
                    <a:pt x="254" y="256"/>
                    <a:pt x="256" y="257"/>
                    <a:pt x="257" y="259"/>
                  </a:cubicBezTo>
                  <a:cubicBezTo>
                    <a:pt x="259" y="263"/>
                    <a:pt x="258" y="267"/>
                    <a:pt x="255" y="270"/>
                  </a:cubicBezTo>
                  <a:cubicBezTo>
                    <a:pt x="255" y="271"/>
                    <a:pt x="255" y="271"/>
                    <a:pt x="254" y="271"/>
                  </a:cubicBezTo>
                  <a:cubicBezTo>
                    <a:pt x="254" y="275"/>
                    <a:pt x="254" y="275"/>
                    <a:pt x="254" y="275"/>
                  </a:cubicBezTo>
                  <a:cubicBezTo>
                    <a:pt x="254" y="275"/>
                    <a:pt x="254" y="275"/>
                    <a:pt x="254" y="275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55" y="275"/>
                    <a:pt x="255" y="275"/>
                    <a:pt x="256" y="275"/>
                  </a:cubicBezTo>
                  <a:cubicBezTo>
                    <a:pt x="256" y="275"/>
                    <a:pt x="256" y="275"/>
                    <a:pt x="256" y="275"/>
                  </a:cubicBezTo>
                  <a:cubicBezTo>
                    <a:pt x="256" y="275"/>
                    <a:pt x="257" y="275"/>
                    <a:pt x="257" y="275"/>
                  </a:cubicBezTo>
                  <a:cubicBezTo>
                    <a:pt x="258" y="275"/>
                    <a:pt x="258" y="275"/>
                    <a:pt x="258" y="275"/>
                  </a:cubicBezTo>
                  <a:cubicBezTo>
                    <a:pt x="258" y="274"/>
                    <a:pt x="258" y="274"/>
                    <a:pt x="258" y="274"/>
                  </a:cubicBezTo>
                  <a:cubicBezTo>
                    <a:pt x="259" y="274"/>
                    <a:pt x="259" y="274"/>
                    <a:pt x="259" y="274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0" y="273"/>
                    <a:pt x="260" y="273"/>
                    <a:pt x="260" y="273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61" y="272"/>
                    <a:pt x="261" y="272"/>
                    <a:pt x="261" y="272"/>
                  </a:cubicBezTo>
                  <a:cubicBezTo>
                    <a:pt x="261" y="272"/>
                    <a:pt x="261" y="272"/>
                    <a:pt x="261" y="272"/>
                  </a:cubicBezTo>
                  <a:cubicBezTo>
                    <a:pt x="261" y="271"/>
                    <a:pt x="262" y="270"/>
                    <a:pt x="262" y="270"/>
                  </a:cubicBezTo>
                  <a:cubicBezTo>
                    <a:pt x="263" y="269"/>
                    <a:pt x="263" y="268"/>
                    <a:pt x="264" y="268"/>
                  </a:cubicBezTo>
                  <a:cubicBezTo>
                    <a:pt x="266" y="267"/>
                    <a:pt x="268" y="267"/>
                    <a:pt x="270" y="268"/>
                  </a:cubicBezTo>
                  <a:cubicBezTo>
                    <a:pt x="271" y="268"/>
                    <a:pt x="271" y="268"/>
                    <a:pt x="271" y="268"/>
                  </a:cubicBezTo>
                  <a:cubicBezTo>
                    <a:pt x="271" y="268"/>
                    <a:pt x="271" y="268"/>
                    <a:pt x="271" y="268"/>
                  </a:cubicBezTo>
                  <a:cubicBezTo>
                    <a:pt x="272" y="267"/>
                    <a:pt x="272" y="267"/>
                    <a:pt x="272" y="267"/>
                  </a:cubicBezTo>
                  <a:cubicBezTo>
                    <a:pt x="273" y="266"/>
                    <a:pt x="273" y="266"/>
                    <a:pt x="273" y="266"/>
                  </a:cubicBezTo>
                  <a:cubicBezTo>
                    <a:pt x="274" y="266"/>
                    <a:pt x="274" y="266"/>
                    <a:pt x="274" y="266"/>
                  </a:cubicBezTo>
                  <a:cubicBezTo>
                    <a:pt x="274" y="266"/>
                    <a:pt x="275" y="265"/>
                    <a:pt x="275" y="265"/>
                  </a:cubicBezTo>
                  <a:cubicBezTo>
                    <a:pt x="276" y="265"/>
                    <a:pt x="276" y="265"/>
                    <a:pt x="276" y="265"/>
                  </a:cubicBezTo>
                  <a:cubicBezTo>
                    <a:pt x="276" y="265"/>
                    <a:pt x="277" y="264"/>
                    <a:pt x="278" y="264"/>
                  </a:cubicBezTo>
                  <a:cubicBezTo>
                    <a:pt x="278" y="264"/>
                    <a:pt x="278" y="264"/>
                    <a:pt x="278" y="264"/>
                  </a:cubicBezTo>
                  <a:cubicBezTo>
                    <a:pt x="278" y="264"/>
                    <a:pt x="279" y="264"/>
                    <a:pt x="280" y="264"/>
                  </a:cubicBezTo>
                  <a:cubicBezTo>
                    <a:pt x="280" y="264"/>
                    <a:pt x="280" y="264"/>
                    <a:pt x="280" y="264"/>
                  </a:cubicBezTo>
                  <a:cubicBezTo>
                    <a:pt x="280" y="264"/>
                    <a:pt x="280" y="264"/>
                    <a:pt x="280" y="264"/>
                  </a:cubicBezTo>
                  <a:cubicBezTo>
                    <a:pt x="280" y="264"/>
                    <a:pt x="280" y="264"/>
                    <a:pt x="280" y="264"/>
                  </a:cubicBezTo>
                  <a:cubicBezTo>
                    <a:pt x="281" y="264"/>
                    <a:pt x="281" y="264"/>
                    <a:pt x="281" y="264"/>
                  </a:cubicBezTo>
                  <a:cubicBezTo>
                    <a:pt x="281" y="264"/>
                    <a:pt x="281" y="264"/>
                    <a:pt x="281" y="264"/>
                  </a:cubicBezTo>
                  <a:cubicBezTo>
                    <a:pt x="284" y="265"/>
                    <a:pt x="284" y="265"/>
                    <a:pt x="284" y="265"/>
                  </a:cubicBezTo>
                  <a:cubicBezTo>
                    <a:pt x="283" y="265"/>
                    <a:pt x="283" y="265"/>
                    <a:pt x="283" y="265"/>
                  </a:cubicBezTo>
                  <a:cubicBezTo>
                    <a:pt x="284" y="266"/>
                    <a:pt x="284" y="266"/>
                    <a:pt x="284" y="266"/>
                  </a:cubicBezTo>
                  <a:cubicBezTo>
                    <a:pt x="287" y="268"/>
                    <a:pt x="288" y="272"/>
                    <a:pt x="287" y="275"/>
                  </a:cubicBezTo>
                  <a:cubicBezTo>
                    <a:pt x="286" y="278"/>
                    <a:pt x="284" y="279"/>
                    <a:pt x="281" y="280"/>
                  </a:cubicBezTo>
                  <a:cubicBezTo>
                    <a:pt x="280" y="280"/>
                    <a:pt x="280" y="280"/>
                    <a:pt x="280" y="280"/>
                  </a:cubicBezTo>
                  <a:cubicBezTo>
                    <a:pt x="280" y="280"/>
                    <a:pt x="280" y="282"/>
                    <a:pt x="279" y="282"/>
                  </a:cubicBezTo>
                  <a:cubicBezTo>
                    <a:pt x="279" y="284"/>
                    <a:pt x="278" y="286"/>
                    <a:pt x="276" y="287"/>
                  </a:cubicBezTo>
                  <a:cubicBezTo>
                    <a:pt x="276" y="287"/>
                    <a:pt x="275" y="287"/>
                    <a:pt x="275" y="287"/>
                  </a:cubicBezTo>
                  <a:cubicBezTo>
                    <a:pt x="275" y="287"/>
                    <a:pt x="275" y="287"/>
                    <a:pt x="275" y="287"/>
                  </a:cubicBezTo>
                  <a:cubicBezTo>
                    <a:pt x="273" y="287"/>
                    <a:pt x="273" y="287"/>
                    <a:pt x="273" y="287"/>
                  </a:cubicBezTo>
                  <a:cubicBezTo>
                    <a:pt x="273" y="287"/>
                    <a:pt x="273" y="287"/>
                    <a:pt x="273" y="287"/>
                  </a:cubicBezTo>
                  <a:cubicBezTo>
                    <a:pt x="272" y="287"/>
                    <a:pt x="272" y="287"/>
                    <a:pt x="272" y="287"/>
                  </a:cubicBezTo>
                  <a:cubicBezTo>
                    <a:pt x="272" y="287"/>
                    <a:pt x="272" y="287"/>
                    <a:pt x="272" y="287"/>
                  </a:cubicBezTo>
                  <a:cubicBezTo>
                    <a:pt x="272" y="287"/>
                    <a:pt x="272" y="287"/>
                    <a:pt x="272" y="287"/>
                  </a:cubicBezTo>
                  <a:cubicBezTo>
                    <a:pt x="271" y="287"/>
                    <a:pt x="271" y="287"/>
                    <a:pt x="271" y="287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8"/>
                    <a:pt x="269" y="288"/>
                    <a:pt x="269" y="288"/>
                  </a:cubicBezTo>
                  <a:cubicBezTo>
                    <a:pt x="269" y="288"/>
                    <a:pt x="269" y="288"/>
                    <a:pt x="269" y="288"/>
                  </a:cubicBezTo>
                  <a:cubicBezTo>
                    <a:pt x="269" y="288"/>
                    <a:pt x="269" y="288"/>
                    <a:pt x="269" y="288"/>
                  </a:cubicBezTo>
                  <a:cubicBezTo>
                    <a:pt x="269" y="289"/>
                    <a:pt x="268" y="289"/>
                    <a:pt x="268" y="290"/>
                  </a:cubicBezTo>
                  <a:cubicBezTo>
                    <a:pt x="268" y="290"/>
                    <a:pt x="268" y="290"/>
                    <a:pt x="268" y="290"/>
                  </a:cubicBezTo>
                  <a:cubicBezTo>
                    <a:pt x="268" y="290"/>
                    <a:pt x="268" y="290"/>
                    <a:pt x="268" y="290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67" y="292"/>
                    <a:pt x="267" y="292"/>
                    <a:pt x="267" y="292"/>
                  </a:cubicBezTo>
                  <a:cubicBezTo>
                    <a:pt x="267" y="292"/>
                    <a:pt x="267" y="292"/>
                    <a:pt x="267" y="292"/>
                  </a:cubicBezTo>
                  <a:cubicBezTo>
                    <a:pt x="266" y="293"/>
                    <a:pt x="266" y="293"/>
                    <a:pt x="265" y="294"/>
                  </a:cubicBezTo>
                  <a:cubicBezTo>
                    <a:pt x="266" y="294"/>
                    <a:pt x="266" y="294"/>
                    <a:pt x="266" y="294"/>
                  </a:cubicBezTo>
                  <a:cubicBezTo>
                    <a:pt x="268" y="296"/>
                    <a:pt x="268" y="300"/>
                    <a:pt x="266" y="305"/>
                  </a:cubicBezTo>
                  <a:cubicBezTo>
                    <a:pt x="266" y="305"/>
                    <a:pt x="266" y="306"/>
                    <a:pt x="266" y="306"/>
                  </a:cubicBezTo>
                  <a:cubicBezTo>
                    <a:pt x="266" y="306"/>
                    <a:pt x="266" y="306"/>
                    <a:pt x="266" y="306"/>
                  </a:cubicBezTo>
                  <a:cubicBezTo>
                    <a:pt x="266" y="307"/>
                    <a:pt x="266" y="307"/>
                    <a:pt x="266" y="307"/>
                  </a:cubicBezTo>
                  <a:cubicBezTo>
                    <a:pt x="266" y="308"/>
                    <a:pt x="266" y="308"/>
                    <a:pt x="266" y="308"/>
                  </a:cubicBezTo>
                  <a:cubicBezTo>
                    <a:pt x="266" y="308"/>
                    <a:pt x="266" y="308"/>
                    <a:pt x="266" y="308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70" y="311"/>
                    <a:pt x="270" y="311"/>
                    <a:pt x="270" y="311"/>
                  </a:cubicBezTo>
                  <a:cubicBezTo>
                    <a:pt x="270" y="311"/>
                    <a:pt x="270" y="311"/>
                    <a:pt x="270" y="311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2" y="311"/>
                    <a:pt x="272" y="312"/>
                    <a:pt x="272" y="312"/>
                  </a:cubicBezTo>
                  <a:cubicBezTo>
                    <a:pt x="272" y="312"/>
                    <a:pt x="272" y="312"/>
                    <a:pt x="272" y="312"/>
                  </a:cubicBezTo>
                  <a:cubicBezTo>
                    <a:pt x="272" y="312"/>
                    <a:pt x="272" y="312"/>
                    <a:pt x="272" y="312"/>
                  </a:cubicBezTo>
                  <a:cubicBezTo>
                    <a:pt x="273" y="312"/>
                    <a:pt x="273" y="313"/>
                    <a:pt x="273" y="313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5" y="313"/>
                    <a:pt x="275" y="313"/>
                    <a:pt x="275" y="313"/>
                  </a:cubicBezTo>
                  <a:cubicBezTo>
                    <a:pt x="275" y="313"/>
                    <a:pt x="275" y="313"/>
                    <a:pt x="275" y="313"/>
                  </a:cubicBezTo>
                  <a:cubicBezTo>
                    <a:pt x="276" y="313"/>
                    <a:pt x="276" y="313"/>
                    <a:pt x="276" y="313"/>
                  </a:cubicBezTo>
                  <a:cubicBezTo>
                    <a:pt x="276" y="313"/>
                    <a:pt x="276" y="313"/>
                    <a:pt x="277" y="313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9" y="313"/>
                    <a:pt x="279" y="314"/>
                  </a:cubicBezTo>
                  <a:cubicBezTo>
                    <a:pt x="277" y="310"/>
                    <a:pt x="277" y="310"/>
                    <a:pt x="277" y="310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5" y="317"/>
                    <a:pt x="285" y="317"/>
                    <a:pt x="285" y="317"/>
                  </a:cubicBezTo>
                  <a:cubicBezTo>
                    <a:pt x="285" y="317"/>
                    <a:pt x="286" y="317"/>
                    <a:pt x="286" y="318"/>
                  </a:cubicBezTo>
                  <a:cubicBezTo>
                    <a:pt x="286" y="318"/>
                    <a:pt x="286" y="318"/>
                    <a:pt x="286" y="318"/>
                  </a:cubicBezTo>
                  <a:cubicBezTo>
                    <a:pt x="287" y="319"/>
                    <a:pt x="287" y="319"/>
                    <a:pt x="287" y="319"/>
                  </a:cubicBezTo>
                  <a:cubicBezTo>
                    <a:pt x="287" y="320"/>
                    <a:pt x="287" y="320"/>
                    <a:pt x="287" y="320"/>
                  </a:cubicBezTo>
                  <a:cubicBezTo>
                    <a:pt x="287" y="321"/>
                    <a:pt x="287" y="321"/>
                    <a:pt x="287" y="321"/>
                  </a:cubicBezTo>
                  <a:cubicBezTo>
                    <a:pt x="287" y="321"/>
                    <a:pt x="287" y="321"/>
                    <a:pt x="287" y="321"/>
                  </a:cubicBezTo>
                  <a:cubicBezTo>
                    <a:pt x="286" y="326"/>
                    <a:pt x="286" y="329"/>
                    <a:pt x="286" y="332"/>
                  </a:cubicBezTo>
                  <a:cubicBezTo>
                    <a:pt x="286" y="332"/>
                    <a:pt x="286" y="332"/>
                    <a:pt x="286" y="332"/>
                  </a:cubicBezTo>
                  <a:cubicBezTo>
                    <a:pt x="286" y="332"/>
                    <a:pt x="286" y="332"/>
                    <a:pt x="286" y="333"/>
                  </a:cubicBezTo>
                  <a:cubicBezTo>
                    <a:pt x="286" y="333"/>
                    <a:pt x="286" y="333"/>
                    <a:pt x="286" y="333"/>
                  </a:cubicBezTo>
                  <a:cubicBezTo>
                    <a:pt x="286" y="333"/>
                    <a:pt x="286" y="334"/>
                    <a:pt x="286" y="334"/>
                  </a:cubicBezTo>
                  <a:cubicBezTo>
                    <a:pt x="286" y="334"/>
                    <a:pt x="286" y="334"/>
                    <a:pt x="286" y="334"/>
                  </a:cubicBezTo>
                  <a:cubicBezTo>
                    <a:pt x="286" y="335"/>
                    <a:pt x="286" y="335"/>
                    <a:pt x="286" y="335"/>
                  </a:cubicBezTo>
                  <a:cubicBezTo>
                    <a:pt x="286" y="335"/>
                    <a:pt x="286" y="335"/>
                    <a:pt x="286" y="335"/>
                  </a:cubicBezTo>
                  <a:cubicBezTo>
                    <a:pt x="286" y="335"/>
                    <a:pt x="286" y="335"/>
                    <a:pt x="286" y="335"/>
                  </a:cubicBezTo>
                  <a:cubicBezTo>
                    <a:pt x="286" y="335"/>
                    <a:pt x="286" y="335"/>
                    <a:pt x="286" y="335"/>
                  </a:cubicBezTo>
                  <a:cubicBezTo>
                    <a:pt x="292" y="338"/>
                    <a:pt x="292" y="338"/>
                    <a:pt x="292" y="338"/>
                  </a:cubicBezTo>
                  <a:cubicBezTo>
                    <a:pt x="284" y="338"/>
                    <a:pt x="284" y="338"/>
                    <a:pt x="284" y="338"/>
                  </a:cubicBezTo>
                  <a:cubicBezTo>
                    <a:pt x="284" y="339"/>
                    <a:pt x="283" y="339"/>
                    <a:pt x="282" y="340"/>
                  </a:cubicBezTo>
                  <a:cubicBezTo>
                    <a:pt x="282" y="341"/>
                    <a:pt x="282" y="341"/>
                    <a:pt x="282" y="341"/>
                  </a:cubicBezTo>
                  <a:cubicBezTo>
                    <a:pt x="281" y="341"/>
                    <a:pt x="280" y="341"/>
                    <a:pt x="280" y="342"/>
                  </a:cubicBezTo>
                  <a:cubicBezTo>
                    <a:pt x="280" y="343"/>
                    <a:pt x="280" y="344"/>
                    <a:pt x="280" y="345"/>
                  </a:cubicBezTo>
                  <a:cubicBezTo>
                    <a:pt x="281" y="348"/>
                    <a:pt x="280" y="351"/>
                    <a:pt x="279" y="353"/>
                  </a:cubicBezTo>
                  <a:cubicBezTo>
                    <a:pt x="279" y="354"/>
                    <a:pt x="279" y="354"/>
                    <a:pt x="278" y="355"/>
                  </a:cubicBezTo>
                  <a:cubicBezTo>
                    <a:pt x="278" y="355"/>
                    <a:pt x="277" y="356"/>
                    <a:pt x="277" y="356"/>
                  </a:cubicBezTo>
                  <a:cubicBezTo>
                    <a:pt x="277" y="356"/>
                    <a:pt x="277" y="356"/>
                    <a:pt x="277" y="356"/>
                  </a:cubicBezTo>
                  <a:cubicBezTo>
                    <a:pt x="277" y="356"/>
                    <a:pt x="277" y="356"/>
                    <a:pt x="277" y="356"/>
                  </a:cubicBezTo>
                  <a:cubicBezTo>
                    <a:pt x="278" y="356"/>
                    <a:pt x="278" y="356"/>
                    <a:pt x="278" y="356"/>
                  </a:cubicBezTo>
                  <a:cubicBezTo>
                    <a:pt x="278" y="356"/>
                    <a:pt x="278" y="356"/>
                    <a:pt x="278" y="356"/>
                  </a:cubicBezTo>
                  <a:cubicBezTo>
                    <a:pt x="279" y="356"/>
                    <a:pt x="279" y="356"/>
                    <a:pt x="279" y="355"/>
                  </a:cubicBezTo>
                  <a:cubicBezTo>
                    <a:pt x="280" y="355"/>
                    <a:pt x="280" y="355"/>
                    <a:pt x="280" y="355"/>
                  </a:cubicBezTo>
                  <a:cubicBezTo>
                    <a:pt x="280" y="355"/>
                    <a:pt x="281" y="355"/>
                    <a:pt x="281" y="354"/>
                  </a:cubicBezTo>
                  <a:cubicBezTo>
                    <a:pt x="283" y="353"/>
                    <a:pt x="284" y="352"/>
                    <a:pt x="286" y="351"/>
                  </a:cubicBezTo>
                  <a:cubicBezTo>
                    <a:pt x="287" y="351"/>
                    <a:pt x="287" y="350"/>
                    <a:pt x="288" y="350"/>
                  </a:cubicBezTo>
                  <a:cubicBezTo>
                    <a:pt x="288" y="350"/>
                    <a:pt x="289" y="350"/>
                    <a:pt x="289" y="350"/>
                  </a:cubicBezTo>
                  <a:cubicBezTo>
                    <a:pt x="288" y="350"/>
                    <a:pt x="288" y="350"/>
                    <a:pt x="288" y="350"/>
                  </a:cubicBezTo>
                  <a:cubicBezTo>
                    <a:pt x="289" y="350"/>
                    <a:pt x="289" y="350"/>
                    <a:pt x="290" y="351"/>
                  </a:cubicBezTo>
                  <a:cubicBezTo>
                    <a:pt x="291" y="352"/>
                    <a:pt x="292" y="354"/>
                    <a:pt x="291" y="356"/>
                  </a:cubicBezTo>
                  <a:cubicBezTo>
                    <a:pt x="291" y="356"/>
                    <a:pt x="291" y="356"/>
                    <a:pt x="291" y="356"/>
                  </a:cubicBezTo>
                  <a:cubicBezTo>
                    <a:pt x="292" y="356"/>
                    <a:pt x="293" y="355"/>
                    <a:pt x="294" y="354"/>
                  </a:cubicBezTo>
                  <a:cubicBezTo>
                    <a:pt x="295" y="353"/>
                    <a:pt x="297" y="352"/>
                    <a:pt x="298" y="351"/>
                  </a:cubicBezTo>
                  <a:cubicBezTo>
                    <a:pt x="298" y="351"/>
                    <a:pt x="298" y="351"/>
                    <a:pt x="298" y="351"/>
                  </a:cubicBezTo>
                  <a:cubicBezTo>
                    <a:pt x="299" y="350"/>
                    <a:pt x="301" y="349"/>
                    <a:pt x="303" y="348"/>
                  </a:cubicBezTo>
                  <a:cubicBezTo>
                    <a:pt x="303" y="348"/>
                    <a:pt x="303" y="348"/>
                    <a:pt x="303" y="348"/>
                  </a:cubicBezTo>
                  <a:cubicBezTo>
                    <a:pt x="305" y="348"/>
                    <a:pt x="308" y="349"/>
                    <a:pt x="309" y="351"/>
                  </a:cubicBezTo>
                  <a:cubicBezTo>
                    <a:pt x="309" y="351"/>
                    <a:pt x="309" y="351"/>
                    <a:pt x="309" y="351"/>
                  </a:cubicBezTo>
                  <a:cubicBezTo>
                    <a:pt x="309" y="351"/>
                    <a:pt x="309" y="351"/>
                    <a:pt x="309" y="351"/>
                  </a:cubicBezTo>
                  <a:cubicBezTo>
                    <a:pt x="310" y="352"/>
                    <a:pt x="310" y="352"/>
                    <a:pt x="310" y="352"/>
                  </a:cubicBezTo>
                  <a:cubicBezTo>
                    <a:pt x="310" y="352"/>
                    <a:pt x="310" y="352"/>
                    <a:pt x="310" y="352"/>
                  </a:cubicBezTo>
                  <a:cubicBezTo>
                    <a:pt x="310" y="352"/>
                    <a:pt x="310" y="352"/>
                    <a:pt x="310" y="352"/>
                  </a:cubicBezTo>
                  <a:cubicBezTo>
                    <a:pt x="310" y="352"/>
                    <a:pt x="310" y="352"/>
                    <a:pt x="310" y="352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1" y="351"/>
                    <a:pt x="312" y="351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49"/>
                    <a:pt x="312" y="349"/>
                    <a:pt x="312" y="349"/>
                  </a:cubicBezTo>
                  <a:cubicBezTo>
                    <a:pt x="312" y="349"/>
                    <a:pt x="312" y="349"/>
                    <a:pt x="312" y="349"/>
                  </a:cubicBezTo>
                  <a:cubicBezTo>
                    <a:pt x="313" y="348"/>
                    <a:pt x="313" y="347"/>
                    <a:pt x="314" y="346"/>
                  </a:cubicBezTo>
                  <a:cubicBezTo>
                    <a:pt x="317" y="345"/>
                    <a:pt x="320" y="345"/>
                    <a:pt x="323" y="346"/>
                  </a:cubicBezTo>
                  <a:cubicBezTo>
                    <a:pt x="324" y="346"/>
                    <a:pt x="324" y="346"/>
                    <a:pt x="324" y="346"/>
                  </a:cubicBezTo>
                  <a:cubicBezTo>
                    <a:pt x="324" y="346"/>
                    <a:pt x="324" y="346"/>
                    <a:pt x="324" y="346"/>
                  </a:cubicBezTo>
                  <a:cubicBezTo>
                    <a:pt x="326" y="346"/>
                    <a:pt x="326" y="346"/>
                    <a:pt x="326" y="346"/>
                  </a:cubicBezTo>
                  <a:cubicBezTo>
                    <a:pt x="328" y="347"/>
                    <a:pt x="328" y="347"/>
                    <a:pt x="328" y="347"/>
                  </a:cubicBezTo>
                  <a:cubicBezTo>
                    <a:pt x="328" y="347"/>
                    <a:pt x="328" y="347"/>
                    <a:pt x="328" y="347"/>
                  </a:cubicBezTo>
                  <a:cubicBezTo>
                    <a:pt x="329" y="346"/>
                    <a:pt x="329" y="346"/>
                    <a:pt x="329" y="346"/>
                  </a:cubicBezTo>
                  <a:cubicBezTo>
                    <a:pt x="329" y="346"/>
                    <a:pt x="329" y="346"/>
                    <a:pt x="329" y="346"/>
                  </a:cubicBezTo>
                  <a:cubicBezTo>
                    <a:pt x="329" y="346"/>
                    <a:pt x="330" y="346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1" y="346"/>
                    <a:pt x="331" y="346"/>
                    <a:pt x="331" y="346"/>
                  </a:cubicBezTo>
                  <a:cubicBezTo>
                    <a:pt x="332" y="346"/>
                    <a:pt x="332" y="346"/>
                    <a:pt x="332" y="346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4" y="348"/>
                    <a:pt x="334" y="348"/>
                    <a:pt x="334" y="348"/>
                  </a:cubicBezTo>
                  <a:cubicBezTo>
                    <a:pt x="334" y="348"/>
                    <a:pt x="334" y="348"/>
                    <a:pt x="334" y="348"/>
                  </a:cubicBezTo>
                  <a:cubicBezTo>
                    <a:pt x="334" y="349"/>
                    <a:pt x="334" y="349"/>
                    <a:pt x="334" y="350"/>
                  </a:cubicBezTo>
                  <a:cubicBezTo>
                    <a:pt x="334" y="350"/>
                    <a:pt x="334" y="350"/>
                    <a:pt x="334" y="350"/>
                  </a:cubicBezTo>
                  <a:cubicBezTo>
                    <a:pt x="334" y="350"/>
                    <a:pt x="334" y="351"/>
                    <a:pt x="334" y="351"/>
                  </a:cubicBezTo>
                  <a:cubicBezTo>
                    <a:pt x="334" y="351"/>
                    <a:pt x="334" y="351"/>
                    <a:pt x="334" y="351"/>
                  </a:cubicBezTo>
                  <a:cubicBezTo>
                    <a:pt x="334" y="352"/>
                    <a:pt x="334" y="352"/>
                    <a:pt x="333" y="352"/>
                  </a:cubicBezTo>
                  <a:cubicBezTo>
                    <a:pt x="333" y="352"/>
                    <a:pt x="333" y="352"/>
                    <a:pt x="333" y="352"/>
                  </a:cubicBezTo>
                  <a:cubicBezTo>
                    <a:pt x="333" y="352"/>
                    <a:pt x="333" y="353"/>
                    <a:pt x="333" y="353"/>
                  </a:cubicBezTo>
                  <a:cubicBezTo>
                    <a:pt x="334" y="355"/>
                    <a:pt x="335" y="357"/>
                    <a:pt x="337" y="359"/>
                  </a:cubicBezTo>
                  <a:cubicBezTo>
                    <a:pt x="337" y="360"/>
                    <a:pt x="337" y="360"/>
                    <a:pt x="337" y="360"/>
                  </a:cubicBezTo>
                  <a:cubicBezTo>
                    <a:pt x="338" y="360"/>
                    <a:pt x="338" y="360"/>
                    <a:pt x="338" y="360"/>
                  </a:cubicBezTo>
                  <a:cubicBezTo>
                    <a:pt x="338" y="361"/>
                    <a:pt x="338" y="361"/>
                    <a:pt x="338" y="361"/>
                  </a:cubicBezTo>
                  <a:cubicBezTo>
                    <a:pt x="340" y="362"/>
                    <a:pt x="340" y="362"/>
                    <a:pt x="340" y="362"/>
                  </a:cubicBezTo>
                  <a:cubicBezTo>
                    <a:pt x="340" y="363"/>
                    <a:pt x="340" y="363"/>
                    <a:pt x="341" y="364"/>
                  </a:cubicBezTo>
                  <a:cubicBezTo>
                    <a:pt x="342" y="365"/>
                    <a:pt x="342" y="365"/>
                    <a:pt x="342" y="365"/>
                  </a:cubicBezTo>
                  <a:cubicBezTo>
                    <a:pt x="342" y="366"/>
                    <a:pt x="342" y="366"/>
                    <a:pt x="342" y="367"/>
                  </a:cubicBezTo>
                  <a:cubicBezTo>
                    <a:pt x="342" y="367"/>
                    <a:pt x="343" y="367"/>
                    <a:pt x="343" y="368"/>
                  </a:cubicBezTo>
                  <a:cubicBezTo>
                    <a:pt x="343" y="369"/>
                    <a:pt x="344" y="369"/>
                    <a:pt x="344" y="370"/>
                  </a:cubicBezTo>
                  <a:cubicBezTo>
                    <a:pt x="344" y="370"/>
                    <a:pt x="344" y="370"/>
                    <a:pt x="344" y="370"/>
                  </a:cubicBezTo>
                  <a:cubicBezTo>
                    <a:pt x="344" y="371"/>
                    <a:pt x="344" y="372"/>
                    <a:pt x="344" y="372"/>
                  </a:cubicBezTo>
                  <a:cubicBezTo>
                    <a:pt x="344" y="373"/>
                    <a:pt x="344" y="374"/>
                    <a:pt x="344" y="374"/>
                  </a:cubicBezTo>
                  <a:cubicBezTo>
                    <a:pt x="341" y="384"/>
                    <a:pt x="332" y="400"/>
                    <a:pt x="321" y="405"/>
                  </a:cubicBezTo>
                  <a:cubicBezTo>
                    <a:pt x="317" y="406"/>
                    <a:pt x="313" y="405"/>
                    <a:pt x="311" y="403"/>
                  </a:cubicBezTo>
                  <a:cubicBezTo>
                    <a:pt x="310" y="402"/>
                    <a:pt x="310" y="402"/>
                    <a:pt x="310" y="402"/>
                  </a:cubicBezTo>
                  <a:cubicBezTo>
                    <a:pt x="310" y="404"/>
                    <a:pt x="311" y="405"/>
                    <a:pt x="311" y="406"/>
                  </a:cubicBezTo>
                  <a:cubicBezTo>
                    <a:pt x="314" y="412"/>
                    <a:pt x="317" y="421"/>
                    <a:pt x="310" y="429"/>
                  </a:cubicBezTo>
                  <a:cubicBezTo>
                    <a:pt x="309" y="430"/>
                    <a:pt x="309" y="430"/>
                    <a:pt x="308" y="431"/>
                  </a:cubicBezTo>
                  <a:cubicBezTo>
                    <a:pt x="308" y="431"/>
                    <a:pt x="308" y="431"/>
                    <a:pt x="308" y="431"/>
                  </a:cubicBezTo>
                  <a:cubicBezTo>
                    <a:pt x="307" y="431"/>
                    <a:pt x="306" y="432"/>
                    <a:pt x="305" y="432"/>
                  </a:cubicBezTo>
                  <a:cubicBezTo>
                    <a:pt x="305" y="432"/>
                    <a:pt x="305" y="432"/>
                    <a:pt x="305" y="432"/>
                  </a:cubicBezTo>
                  <a:cubicBezTo>
                    <a:pt x="304" y="432"/>
                    <a:pt x="304" y="432"/>
                    <a:pt x="304" y="432"/>
                  </a:cubicBezTo>
                  <a:cubicBezTo>
                    <a:pt x="304" y="432"/>
                    <a:pt x="304" y="432"/>
                    <a:pt x="304" y="432"/>
                  </a:cubicBezTo>
                  <a:cubicBezTo>
                    <a:pt x="302" y="433"/>
                    <a:pt x="302" y="433"/>
                    <a:pt x="302" y="433"/>
                  </a:cubicBezTo>
                  <a:cubicBezTo>
                    <a:pt x="303" y="432"/>
                    <a:pt x="303" y="432"/>
                    <a:pt x="303" y="432"/>
                  </a:cubicBezTo>
                  <a:cubicBezTo>
                    <a:pt x="303" y="432"/>
                    <a:pt x="303" y="432"/>
                    <a:pt x="303" y="432"/>
                  </a:cubicBezTo>
                  <a:cubicBezTo>
                    <a:pt x="303" y="432"/>
                    <a:pt x="303" y="432"/>
                    <a:pt x="303" y="432"/>
                  </a:cubicBezTo>
                  <a:cubicBezTo>
                    <a:pt x="302" y="431"/>
                    <a:pt x="302" y="431"/>
                    <a:pt x="302" y="431"/>
                  </a:cubicBezTo>
                  <a:cubicBezTo>
                    <a:pt x="302" y="431"/>
                    <a:pt x="302" y="431"/>
                    <a:pt x="302" y="431"/>
                  </a:cubicBezTo>
                  <a:cubicBezTo>
                    <a:pt x="302" y="431"/>
                    <a:pt x="302" y="431"/>
                    <a:pt x="302" y="431"/>
                  </a:cubicBezTo>
                  <a:cubicBezTo>
                    <a:pt x="302" y="430"/>
                    <a:pt x="302" y="430"/>
                    <a:pt x="302" y="429"/>
                  </a:cubicBezTo>
                  <a:cubicBezTo>
                    <a:pt x="302" y="429"/>
                    <a:pt x="302" y="429"/>
                    <a:pt x="302" y="429"/>
                  </a:cubicBezTo>
                  <a:cubicBezTo>
                    <a:pt x="301" y="429"/>
                    <a:pt x="301" y="428"/>
                    <a:pt x="302" y="428"/>
                  </a:cubicBezTo>
                  <a:cubicBezTo>
                    <a:pt x="302" y="428"/>
                    <a:pt x="302" y="428"/>
                    <a:pt x="302" y="428"/>
                  </a:cubicBezTo>
                  <a:cubicBezTo>
                    <a:pt x="302" y="428"/>
                    <a:pt x="302" y="428"/>
                    <a:pt x="302" y="427"/>
                  </a:cubicBezTo>
                  <a:cubicBezTo>
                    <a:pt x="302" y="427"/>
                    <a:pt x="302" y="427"/>
                    <a:pt x="302" y="426"/>
                  </a:cubicBezTo>
                  <a:cubicBezTo>
                    <a:pt x="301" y="427"/>
                    <a:pt x="300" y="428"/>
                    <a:pt x="299" y="428"/>
                  </a:cubicBezTo>
                  <a:cubicBezTo>
                    <a:pt x="295" y="431"/>
                    <a:pt x="291" y="434"/>
                    <a:pt x="287" y="435"/>
                  </a:cubicBezTo>
                  <a:cubicBezTo>
                    <a:pt x="287" y="435"/>
                    <a:pt x="287" y="435"/>
                    <a:pt x="287" y="435"/>
                  </a:cubicBezTo>
                  <a:cubicBezTo>
                    <a:pt x="286" y="436"/>
                    <a:pt x="285" y="436"/>
                    <a:pt x="284" y="436"/>
                  </a:cubicBezTo>
                  <a:cubicBezTo>
                    <a:pt x="284" y="436"/>
                    <a:pt x="284" y="436"/>
                    <a:pt x="284" y="436"/>
                  </a:cubicBezTo>
                  <a:cubicBezTo>
                    <a:pt x="283" y="436"/>
                    <a:pt x="282" y="435"/>
                    <a:pt x="281" y="435"/>
                  </a:cubicBezTo>
                  <a:cubicBezTo>
                    <a:pt x="280" y="435"/>
                    <a:pt x="280" y="435"/>
                    <a:pt x="280" y="435"/>
                  </a:cubicBezTo>
                  <a:cubicBezTo>
                    <a:pt x="280" y="435"/>
                    <a:pt x="279" y="435"/>
                    <a:pt x="279" y="435"/>
                  </a:cubicBezTo>
                  <a:cubicBezTo>
                    <a:pt x="278" y="436"/>
                    <a:pt x="277" y="436"/>
                    <a:pt x="275" y="436"/>
                  </a:cubicBezTo>
                  <a:cubicBezTo>
                    <a:pt x="274" y="436"/>
                    <a:pt x="274" y="435"/>
                    <a:pt x="273" y="435"/>
                  </a:cubicBezTo>
                  <a:cubicBezTo>
                    <a:pt x="273" y="435"/>
                    <a:pt x="272" y="435"/>
                    <a:pt x="272" y="435"/>
                  </a:cubicBezTo>
                  <a:cubicBezTo>
                    <a:pt x="271" y="435"/>
                    <a:pt x="271" y="435"/>
                    <a:pt x="271" y="435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69" y="434"/>
                    <a:pt x="269" y="434"/>
                  </a:cubicBezTo>
                  <a:cubicBezTo>
                    <a:pt x="269" y="434"/>
                    <a:pt x="268" y="433"/>
                    <a:pt x="268" y="433"/>
                  </a:cubicBezTo>
                  <a:cubicBezTo>
                    <a:pt x="267" y="432"/>
                    <a:pt x="267" y="432"/>
                    <a:pt x="267" y="432"/>
                  </a:cubicBezTo>
                  <a:cubicBezTo>
                    <a:pt x="267" y="432"/>
                    <a:pt x="267" y="432"/>
                    <a:pt x="267" y="432"/>
                  </a:cubicBezTo>
                  <a:cubicBezTo>
                    <a:pt x="267" y="432"/>
                    <a:pt x="267" y="432"/>
                    <a:pt x="267" y="432"/>
                  </a:cubicBezTo>
                  <a:cubicBezTo>
                    <a:pt x="267" y="432"/>
                    <a:pt x="267" y="432"/>
                    <a:pt x="267" y="432"/>
                  </a:cubicBezTo>
                  <a:cubicBezTo>
                    <a:pt x="267" y="431"/>
                    <a:pt x="267" y="430"/>
                    <a:pt x="266" y="429"/>
                  </a:cubicBezTo>
                  <a:cubicBezTo>
                    <a:pt x="266" y="429"/>
                    <a:pt x="266" y="428"/>
                    <a:pt x="266" y="428"/>
                  </a:cubicBezTo>
                  <a:cubicBezTo>
                    <a:pt x="266" y="428"/>
                    <a:pt x="266" y="428"/>
                    <a:pt x="266" y="428"/>
                  </a:cubicBezTo>
                  <a:cubicBezTo>
                    <a:pt x="266" y="428"/>
                    <a:pt x="265" y="428"/>
                    <a:pt x="265" y="429"/>
                  </a:cubicBezTo>
                  <a:cubicBezTo>
                    <a:pt x="264" y="430"/>
                    <a:pt x="262" y="430"/>
                    <a:pt x="261" y="431"/>
                  </a:cubicBezTo>
                  <a:cubicBezTo>
                    <a:pt x="260" y="431"/>
                    <a:pt x="260" y="431"/>
                    <a:pt x="260" y="431"/>
                  </a:cubicBezTo>
                  <a:cubicBezTo>
                    <a:pt x="260" y="432"/>
                    <a:pt x="260" y="432"/>
                    <a:pt x="260" y="432"/>
                  </a:cubicBezTo>
                  <a:cubicBezTo>
                    <a:pt x="260" y="432"/>
                    <a:pt x="260" y="432"/>
                    <a:pt x="260" y="432"/>
                  </a:cubicBezTo>
                  <a:cubicBezTo>
                    <a:pt x="259" y="434"/>
                    <a:pt x="259" y="434"/>
                    <a:pt x="259" y="434"/>
                  </a:cubicBezTo>
                  <a:cubicBezTo>
                    <a:pt x="259" y="434"/>
                    <a:pt x="259" y="434"/>
                    <a:pt x="259" y="435"/>
                  </a:cubicBezTo>
                  <a:cubicBezTo>
                    <a:pt x="258" y="435"/>
                    <a:pt x="258" y="435"/>
                    <a:pt x="258" y="435"/>
                  </a:cubicBezTo>
                  <a:cubicBezTo>
                    <a:pt x="258" y="435"/>
                    <a:pt x="258" y="435"/>
                    <a:pt x="258" y="435"/>
                  </a:cubicBezTo>
                  <a:cubicBezTo>
                    <a:pt x="258" y="436"/>
                    <a:pt x="258" y="436"/>
                    <a:pt x="257" y="436"/>
                  </a:cubicBezTo>
                  <a:cubicBezTo>
                    <a:pt x="257" y="436"/>
                    <a:pt x="257" y="436"/>
                    <a:pt x="256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3" y="439"/>
                    <a:pt x="252" y="439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2" y="444"/>
                    <a:pt x="253" y="445"/>
                  </a:cubicBezTo>
                  <a:cubicBezTo>
                    <a:pt x="253" y="445"/>
                    <a:pt x="253" y="445"/>
                    <a:pt x="253" y="445"/>
                  </a:cubicBezTo>
                  <a:cubicBezTo>
                    <a:pt x="253" y="445"/>
                    <a:pt x="253" y="445"/>
                    <a:pt x="253" y="445"/>
                  </a:cubicBezTo>
                  <a:cubicBezTo>
                    <a:pt x="253" y="445"/>
                    <a:pt x="253" y="445"/>
                    <a:pt x="253" y="445"/>
                  </a:cubicBezTo>
                  <a:cubicBezTo>
                    <a:pt x="253" y="446"/>
                    <a:pt x="253" y="446"/>
                    <a:pt x="253" y="446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54" y="447"/>
                    <a:pt x="254" y="447"/>
                    <a:pt x="254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52" y="452"/>
                    <a:pt x="252" y="452"/>
                    <a:pt x="252" y="452"/>
                  </a:cubicBezTo>
                  <a:cubicBezTo>
                    <a:pt x="252" y="452"/>
                    <a:pt x="252" y="452"/>
                    <a:pt x="252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2"/>
                    <a:pt x="250" y="452"/>
                    <a:pt x="250" y="452"/>
                  </a:cubicBezTo>
                  <a:cubicBezTo>
                    <a:pt x="250" y="452"/>
                    <a:pt x="250" y="452"/>
                    <a:pt x="250" y="452"/>
                  </a:cubicBezTo>
                  <a:cubicBezTo>
                    <a:pt x="249" y="452"/>
                    <a:pt x="249" y="452"/>
                    <a:pt x="249" y="452"/>
                  </a:cubicBezTo>
                  <a:cubicBezTo>
                    <a:pt x="249" y="452"/>
                    <a:pt x="249" y="452"/>
                    <a:pt x="249" y="452"/>
                  </a:cubicBezTo>
                  <a:cubicBezTo>
                    <a:pt x="249" y="452"/>
                    <a:pt x="249" y="453"/>
                    <a:pt x="249" y="453"/>
                  </a:cubicBezTo>
                  <a:cubicBezTo>
                    <a:pt x="249" y="453"/>
                    <a:pt x="249" y="453"/>
                    <a:pt x="249" y="453"/>
                  </a:cubicBezTo>
                  <a:cubicBezTo>
                    <a:pt x="249" y="453"/>
                    <a:pt x="249" y="453"/>
                    <a:pt x="249" y="453"/>
                  </a:cubicBezTo>
                  <a:cubicBezTo>
                    <a:pt x="249" y="453"/>
                    <a:pt x="249" y="453"/>
                    <a:pt x="249" y="453"/>
                  </a:cubicBezTo>
                  <a:cubicBezTo>
                    <a:pt x="249" y="454"/>
                    <a:pt x="249" y="454"/>
                    <a:pt x="249" y="455"/>
                  </a:cubicBezTo>
                  <a:cubicBezTo>
                    <a:pt x="249" y="456"/>
                    <a:pt x="249" y="456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7" y="458"/>
                    <a:pt x="247" y="458"/>
                    <a:pt x="247" y="458"/>
                  </a:cubicBezTo>
                  <a:cubicBezTo>
                    <a:pt x="247" y="458"/>
                    <a:pt x="247" y="458"/>
                    <a:pt x="246" y="458"/>
                  </a:cubicBezTo>
                  <a:cubicBezTo>
                    <a:pt x="243" y="460"/>
                    <a:pt x="238" y="458"/>
                    <a:pt x="232" y="454"/>
                  </a:cubicBezTo>
                  <a:cubicBezTo>
                    <a:pt x="232" y="454"/>
                    <a:pt x="232" y="454"/>
                    <a:pt x="232" y="454"/>
                  </a:cubicBezTo>
                  <a:cubicBezTo>
                    <a:pt x="232" y="455"/>
                    <a:pt x="231" y="455"/>
                    <a:pt x="231" y="456"/>
                  </a:cubicBezTo>
                  <a:cubicBezTo>
                    <a:pt x="230" y="457"/>
                    <a:pt x="229" y="458"/>
                    <a:pt x="228" y="458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5" y="460"/>
                    <a:pt x="225" y="460"/>
                    <a:pt x="225" y="460"/>
                  </a:cubicBezTo>
                  <a:cubicBezTo>
                    <a:pt x="225" y="460"/>
                    <a:pt x="225" y="461"/>
                    <a:pt x="225" y="461"/>
                  </a:cubicBezTo>
                  <a:cubicBezTo>
                    <a:pt x="225" y="461"/>
                    <a:pt x="226" y="461"/>
                    <a:pt x="226" y="461"/>
                  </a:cubicBezTo>
                  <a:cubicBezTo>
                    <a:pt x="226" y="461"/>
                    <a:pt x="226" y="461"/>
                    <a:pt x="226" y="461"/>
                  </a:cubicBezTo>
                  <a:cubicBezTo>
                    <a:pt x="226" y="461"/>
                    <a:pt x="226" y="461"/>
                    <a:pt x="226" y="461"/>
                  </a:cubicBezTo>
                  <a:cubicBezTo>
                    <a:pt x="226" y="462"/>
                    <a:pt x="226" y="462"/>
                    <a:pt x="226" y="462"/>
                  </a:cubicBezTo>
                  <a:cubicBezTo>
                    <a:pt x="226" y="462"/>
                    <a:pt x="226" y="462"/>
                    <a:pt x="226" y="462"/>
                  </a:cubicBezTo>
                  <a:cubicBezTo>
                    <a:pt x="227" y="463"/>
                    <a:pt x="227" y="463"/>
                    <a:pt x="227" y="463"/>
                  </a:cubicBezTo>
                  <a:cubicBezTo>
                    <a:pt x="227" y="463"/>
                    <a:pt x="227" y="463"/>
                    <a:pt x="227" y="463"/>
                  </a:cubicBezTo>
                  <a:cubicBezTo>
                    <a:pt x="227" y="463"/>
                    <a:pt x="227" y="463"/>
                    <a:pt x="227" y="463"/>
                  </a:cubicBezTo>
                  <a:cubicBezTo>
                    <a:pt x="227" y="464"/>
                    <a:pt x="227" y="464"/>
                    <a:pt x="227" y="464"/>
                  </a:cubicBezTo>
                  <a:cubicBezTo>
                    <a:pt x="227" y="464"/>
                    <a:pt x="227" y="464"/>
                    <a:pt x="227" y="464"/>
                  </a:cubicBezTo>
                  <a:cubicBezTo>
                    <a:pt x="227" y="465"/>
                    <a:pt x="227" y="465"/>
                    <a:pt x="227" y="465"/>
                  </a:cubicBezTo>
                  <a:cubicBezTo>
                    <a:pt x="228" y="468"/>
                    <a:pt x="228" y="468"/>
                    <a:pt x="228" y="468"/>
                  </a:cubicBezTo>
                  <a:cubicBezTo>
                    <a:pt x="226" y="468"/>
                    <a:pt x="226" y="468"/>
                    <a:pt x="226" y="468"/>
                  </a:cubicBezTo>
                  <a:cubicBezTo>
                    <a:pt x="226" y="468"/>
                    <a:pt x="226" y="468"/>
                    <a:pt x="226" y="468"/>
                  </a:cubicBezTo>
                  <a:cubicBezTo>
                    <a:pt x="225" y="468"/>
                    <a:pt x="225" y="469"/>
                    <a:pt x="224" y="469"/>
                  </a:cubicBezTo>
                  <a:cubicBezTo>
                    <a:pt x="223" y="469"/>
                    <a:pt x="223" y="469"/>
                    <a:pt x="223" y="469"/>
                  </a:cubicBezTo>
                  <a:cubicBezTo>
                    <a:pt x="223" y="469"/>
                    <a:pt x="223" y="469"/>
                    <a:pt x="222" y="469"/>
                  </a:cubicBezTo>
                  <a:cubicBezTo>
                    <a:pt x="223" y="470"/>
                    <a:pt x="223" y="470"/>
                    <a:pt x="223" y="470"/>
                  </a:cubicBezTo>
                  <a:cubicBezTo>
                    <a:pt x="221" y="469"/>
                    <a:pt x="221" y="469"/>
                    <a:pt x="221" y="469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20" y="469"/>
                    <a:pt x="220" y="470"/>
                    <a:pt x="221" y="470"/>
                  </a:cubicBezTo>
                  <a:cubicBezTo>
                    <a:pt x="221" y="470"/>
                    <a:pt x="221" y="470"/>
                    <a:pt x="221" y="470"/>
                  </a:cubicBezTo>
                  <a:cubicBezTo>
                    <a:pt x="221" y="471"/>
                    <a:pt x="221" y="471"/>
                    <a:pt x="221" y="472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1" y="473"/>
                    <a:pt x="221" y="473"/>
                    <a:pt x="221" y="474"/>
                  </a:cubicBezTo>
                  <a:cubicBezTo>
                    <a:pt x="221" y="474"/>
                    <a:pt x="221" y="474"/>
                    <a:pt x="221" y="474"/>
                  </a:cubicBezTo>
                  <a:cubicBezTo>
                    <a:pt x="221" y="475"/>
                    <a:pt x="221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6"/>
                    <a:pt x="220" y="476"/>
                    <a:pt x="220" y="476"/>
                  </a:cubicBezTo>
                  <a:cubicBezTo>
                    <a:pt x="220" y="477"/>
                    <a:pt x="220" y="477"/>
                    <a:pt x="220" y="477"/>
                  </a:cubicBezTo>
                  <a:cubicBezTo>
                    <a:pt x="218" y="482"/>
                    <a:pt x="218" y="482"/>
                    <a:pt x="218" y="482"/>
                  </a:cubicBezTo>
                  <a:cubicBezTo>
                    <a:pt x="219" y="483"/>
                    <a:pt x="219" y="483"/>
                    <a:pt x="219" y="484"/>
                  </a:cubicBezTo>
                  <a:cubicBezTo>
                    <a:pt x="219" y="484"/>
                    <a:pt x="219" y="485"/>
                    <a:pt x="219" y="486"/>
                  </a:cubicBezTo>
                  <a:cubicBezTo>
                    <a:pt x="219" y="486"/>
                    <a:pt x="219" y="488"/>
                    <a:pt x="218" y="490"/>
                  </a:cubicBezTo>
                  <a:cubicBezTo>
                    <a:pt x="218" y="494"/>
                    <a:pt x="216" y="500"/>
                    <a:pt x="216" y="502"/>
                  </a:cubicBezTo>
                  <a:cubicBezTo>
                    <a:pt x="216" y="508"/>
                    <a:pt x="216" y="508"/>
                    <a:pt x="216" y="508"/>
                  </a:cubicBezTo>
                  <a:cubicBezTo>
                    <a:pt x="215" y="508"/>
                    <a:pt x="215" y="508"/>
                    <a:pt x="215" y="508"/>
                  </a:cubicBezTo>
                  <a:cubicBezTo>
                    <a:pt x="215" y="508"/>
                    <a:pt x="215" y="508"/>
                    <a:pt x="215" y="508"/>
                  </a:cubicBezTo>
                  <a:cubicBezTo>
                    <a:pt x="215" y="508"/>
                    <a:pt x="215" y="508"/>
                    <a:pt x="215" y="508"/>
                  </a:cubicBezTo>
                  <a:cubicBezTo>
                    <a:pt x="214" y="509"/>
                    <a:pt x="214" y="509"/>
                    <a:pt x="213" y="509"/>
                  </a:cubicBezTo>
                  <a:cubicBezTo>
                    <a:pt x="213" y="509"/>
                    <a:pt x="212" y="510"/>
                    <a:pt x="212" y="509"/>
                  </a:cubicBezTo>
                  <a:cubicBezTo>
                    <a:pt x="211" y="510"/>
                    <a:pt x="211" y="510"/>
                    <a:pt x="210" y="509"/>
                  </a:cubicBezTo>
                  <a:cubicBezTo>
                    <a:pt x="210" y="509"/>
                    <a:pt x="210" y="509"/>
                    <a:pt x="210" y="509"/>
                  </a:cubicBezTo>
                  <a:cubicBezTo>
                    <a:pt x="209" y="509"/>
                    <a:pt x="209" y="509"/>
                    <a:pt x="209" y="509"/>
                  </a:cubicBezTo>
                  <a:cubicBezTo>
                    <a:pt x="208" y="509"/>
                    <a:pt x="208" y="509"/>
                    <a:pt x="208" y="509"/>
                  </a:cubicBezTo>
                  <a:cubicBezTo>
                    <a:pt x="207" y="508"/>
                    <a:pt x="207" y="508"/>
                    <a:pt x="207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205" y="508"/>
                    <a:pt x="205" y="508"/>
                    <a:pt x="205" y="508"/>
                  </a:cubicBezTo>
                  <a:cubicBezTo>
                    <a:pt x="205" y="508"/>
                    <a:pt x="205" y="508"/>
                    <a:pt x="205" y="508"/>
                  </a:cubicBezTo>
                  <a:cubicBezTo>
                    <a:pt x="205" y="509"/>
                    <a:pt x="205" y="509"/>
                    <a:pt x="205" y="509"/>
                  </a:cubicBezTo>
                  <a:cubicBezTo>
                    <a:pt x="205" y="509"/>
                    <a:pt x="205" y="509"/>
                    <a:pt x="205" y="509"/>
                  </a:cubicBezTo>
                  <a:cubicBezTo>
                    <a:pt x="205" y="509"/>
                    <a:pt x="205" y="509"/>
                    <a:pt x="205" y="509"/>
                  </a:cubicBezTo>
                  <a:cubicBezTo>
                    <a:pt x="204" y="509"/>
                    <a:pt x="204" y="510"/>
                    <a:pt x="204" y="510"/>
                  </a:cubicBezTo>
                  <a:cubicBezTo>
                    <a:pt x="203" y="510"/>
                    <a:pt x="203" y="510"/>
                    <a:pt x="203" y="510"/>
                  </a:cubicBezTo>
                  <a:cubicBezTo>
                    <a:pt x="203" y="510"/>
                    <a:pt x="203" y="511"/>
                    <a:pt x="202" y="511"/>
                  </a:cubicBezTo>
                  <a:cubicBezTo>
                    <a:pt x="201" y="511"/>
                    <a:pt x="201" y="511"/>
                    <a:pt x="200" y="511"/>
                  </a:cubicBezTo>
                  <a:cubicBezTo>
                    <a:pt x="200" y="511"/>
                    <a:pt x="200" y="511"/>
                    <a:pt x="200" y="511"/>
                  </a:cubicBezTo>
                  <a:cubicBezTo>
                    <a:pt x="199" y="511"/>
                    <a:pt x="199" y="511"/>
                    <a:pt x="199" y="511"/>
                  </a:cubicBezTo>
                  <a:cubicBezTo>
                    <a:pt x="199" y="511"/>
                    <a:pt x="199" y="511"/>
                    <a:pt x="199" y="511"/>
                  </a:cubicBezTo>
                  <a:cubicBezTo>
                    <a:pt x="197" y="511"/>
                    <a:pt x="196" y="510"/>
                    <a:pt x="195" y="510"/>
                  </a:cubicBezTo>
                  <a:cubicBezTo>
                    <a:pt x="194" y="510"/>
                    <a:pt x="194" y="510"/>
                    <a:pt x="194" y="510"/>
                  </a:cubicBezTo>
                  <a:cubicBezTo>
                    <a:pt x="191" y="509"/>
                    <a:pt x="191" y="509"/>
                    <a:pt x="191" y="509"/>
                  </a:cubicBezTo>
                  <a:cubicBezTo>
                    <a:pt x="187" y="508"/>
                    <a:pt x="183" y="508"/>
                    <a:pt x="179" y="507"/>
                  </a:cubicBezTo>
                  <a:cubicBezTo>
                    <a:pt x="177" y="507"/>
                    <a:pt x="176" y="507"/>
                    <a:pt x="174" y="508"/>
                  </a:cubicBezTo>
                  <a:cubicBezTo>
                    <a:pt x="174" y="508"/>
                    <a:pt x="174" y="508"/>
                    <a:pt x="174" y="508"/>
                  </a:cubicBezTo>
                  <a:cubicBezTo>
                    <a:pt x="174" y="508"/>
                    <a:pt x="174" y="508"/>
                    <a:pt x="174" y="508"/>
                  </a:cubicBezTo>
                  <a:cubicBezTo>
                    <a:pt x="174" y="508"/>
                    <a:pt x="174" y="508"/>
                    <a:pt x="174" y="508"/>
                  </a:cubicBezTo>
                  <a:cubicBezTo>
                    <a:pt x="174" y="508"/>
                    <a:pt x="174" y="509"/>
                    <a:pt x="174" y="509"/>
                  </a:cubicBezTo>
                  <a:cubicBezTo>
                    <a:pt x="174" y="509"/>
                    <a:pt x="174" y="509"/>
                    <a:pt x="174" y="509"/>
                  </a:cubicBezTo>
                  <a:cubicBezTo>
                    <a:pt x="174" y="509"/>
                    <a:pt x="175" y="508"/>
                    <a:pt x="175" y="508"/>
                  </a:cubicBezTo>
                  <a:cubicBezTo>
                    <a:pt x="176" y="508"/>
                    <a:pt x="176" y="508"/>
                    <a:pt x="176" y="508"/>
                  </a:cubicBezTo>
                  <a:cubicBezTo>
                    <a:pt x="176" y="508"/>
                    <a:pt x="177" y="508"/>
                    <a:pt x="177" y="508"/>
                  </a:cubicBezTo>
                  <a:cubicBezTo>
                    <a:pt x="177" y="508"/>
                    <a:pt x="177" y="508"/>
                    <a:pt x="177" y="508"/>
                  </a:cubicBezTo>
                  <a:cubicBezTo>
                    <a:pt x="177" y="508"/>
                    <a:pt x="177" y="508"/>
                    <a:pt x="177" y="508"/>
                  </a:cubicBezTo>
                  <a:cubicBezTo>
                    <a:pt x="179" y="509"/>
                    <a:pt x="179" y="509"/>
                    <a:pt x="179" y="509"/>
                  </a:cubicBezTo>
                  <a:cubicBezTo>
                    <a:pt x="181" y="510"/>
                    <a:pt x="181" y="510"/>
                    <a:pt x="181" y="510"/>
                  </a:cubicBezTo>
                  <a:cubicBezTo>
                    <a:pt x="181" y="510"/>
                    <a:pt x="181" y="510"/>
                    <a:pt x="181" y="510"/>
                  </a:cubicBezTo>
                  <a:cubicBezTo>
                    <a:pt x="181" y="511"/>
                    <a:pt x="182" y="512"/>
                    <a:pt x="182" y="512"/>
                  </a:cubicBezTo>
                  <a:cubicBezTo>
                    <a:pt x="186" y="518"/>
                    <a:pt x="186" y="518"/>
                    <a:pt x="186" y="518"/>
                  </a:cubicBezTo>
                  <a:cubicBezTo>
                    <a:pt x="187" y="518"/>
                    <a:pt x="187" y="518"/>
                    <a:pt x="187" y="519"/>
                  </a:cubicBezTo>
                  <a:cubicBezTo>
                    <a:pt x="187" y="519"/>
                    <a:pt x="187" y="519"/>
                    <a:pt x="187" y="519"/>
                  </a:cubicBezTo>
                  <a:cubicBezTo>
                    <a:pt x="188" y="520"/>
                    <a:pt x="188" y="521"/>
                    <a:pt x="188" y="521"/>
                  </a:cubicBezTo>
                  <a:cubicBezTo>
                    <a:pt x="189" y="522"/>
                    <a:pt x="189" y="522"/>
                    <a:pt x="189" y="522"/>
                  </a:cubicBezTo>
                  <a:cubicBezTo>
                    <a:pt x="194" y="519"/>
                    <a:pt x="194" y="519"/>
                    <a:pt x="194" y="519"/>
                  </a:cubicBezTo>
                  <a:cubicBezTo>
                    <a:pt x="194" y="519"/>
                    <a:pt x="194" y="519"/>
                    <a:pt x="194" y="519"/>
                  </a:cubicBezTo>
                  <a:cubicBezTo>
                    <a:pt x="190" y="527"/>
                    <a:pt x="190" y="527"/>
                    <a:pt x="190" y="527"/>
                  </a:cubicBezTo>
                  <a:cubicBezTo>
                    <a:pt x="190" y="527"/>
                    <a:pt x="190" y="527"/>
                    <a:pt x="190" y="527"/>
                  </a:cubicBezTo>
                  <a:cubicBezTo>
                    <a:pt x="190" y="527"/>
                    <a:pt x="190" y="527"/>
                    <a:pt x="190" y="527"/>
                  </a:cubicBezTo>
                  <a:cubicBezTo>
                    <a:pt x="190" y="527"/>
                    <a:pt x="190" y="527"/>
                    <a:pt x="190" y="528"/>
                  </a:cubicBezTo>
                  <a:cubicBezTo>
                    <a:pt x="189" y="528"/>
                    <a:pt x="189" y="528"/>
                    <a:pt x="189" y="528"/>
                  </a:cubicBezTo>
                  <a:cubicBezTo>
                    <a:pt x="189" y="528"/>
                    <a:pt x="189" y="529"/>
                    <a:pt x="189" y="529"/>
                  </a:cubicBezTo>
                  <a:cubicBezTo>
                    <a:pt x="189" y="529"/>
                    <a:pt x="188" y="530"/>
                    <a:pt x="188" y="530"/>
                  </a:cubicBezTo>
                  <a:cubicBezTo>
                    <a:pt x="188" y="530"/>
                    <a:pt x="188" y="530"/>
                    <a:pt x="188" y="530"/>
                  </a:cubicBezTo>
                  <a:cubicBezTo>
                    <a:pt x="188" y="530"/>
                    <a:pt x="188" y="530"/>
                    <a:pt x="188" y="530"/>
                  </a:cubicBezTo>
                  <a:cubicBezTo>
                    <a:pt x="186" y="531"/>
                    <a:pt x="186" y="531"/>
                    <a:pt x="186" y="531"/>
                  </a:cubicBezTo>
                  <a:cubicBezTo>
                    <a:pt x="186" y="531"/>
                    <a:pt x="186" y="531"/>
                    <a:pt x="186" y="531"/>
                  </a:cubicBezTo>
                  <a:cubicBezTo>
                    <a:pt x="186" y="531"/>
                    <a:pt x="186" y="531"/>
                    <a:pt x="186" y="531"/>
                  </a:cubicBezTo>
                  <a:cubicBezTo>
                    <a:pt x="186" y="532"/>
                    <a:pt x="185" y="532"/>
                    <a:pt x="185" y="532"/>
                  </a:cubicBezTo>
                  <a:cubicBezTo>
                    <a:pt x="185" y="532"/>
                    <a:pt x="185" y="532"/>
                    <a:pt x="185" y="532"/>
                  </a:cubicBezTo>
                  <a:cubicBezTo>
                    <a:pt x="185" y="532"/>
                    <a:pt x="185" y="532"/>
                    <a:pt x="185" y="532"/>
                  </a:cubicBezTo>
                  <a:cubicBezTo>
                    <a:pt x="184" y="532"/>
                    <a:pt x="184" y="532"/>
                    <a:pt x="183" y="532"/>
                  </a:cubicBezTo>
                  <a:cubicBezTo>
                    <a:pt x="182" y="532"/>
                    <a:pt x="182" y="532"/>
                    <a:pt x="182" y="532"/>
                  </a:cubicBezTo>
                  <a:cubicBezTo>
                    <a:pt x="182" y="532"/>
                    <a:pt x="182" y="532"/>
                    <a:pt x="182" y="532"/>
                  </a:cubicBezTo>
                  <a:cubicBezTo>
                    <a:pt x="181" y="533"/>
                    <a:pt x="181" y="533"/>
                    <a:pt x="180" y="532"/>
                  </a:cubicBezTo>
                  <a:cubicBezTo>
                    <a:pt x="180" y="532"/>
                    <a:pt x="180" y="532"/>
                    <a:pt x="180" y="532"/>
                  </a:cubicBezTo>
                  <a:cubicBezTo>
                    <a:pt x="179" y="532"/>
                    <a:pt x="179" y="532"/>
                    <a:pt x="179" y="532"/>
                  </a:cubicBezTo>
                  <a:cubicBezTo>
                    <a:pt x="178" y="532"/>
                    <a:pt x="178" y="532"/>
                    <a:pt x="178" y="532"/>
                  </a:cubicBezTo>
                  <a:cubicBezTo>
                    <a:pt x="174" y="532"/>
                    <a:pt x="174" y="532"/>
                    <a:pt x="174" y="532"/>
                  </a:cubicBezTo>
                  <a:cubicBezTo>
                    <a:pt x="176" y="530"/>
                    <a:pt x="176" y="530"/>
                    <a:pt x="176" y="530"/>
                  </a:cubicBezTo>
                  <a:cubicBezTo>
                    <a:pt x="176" y="530"/>
                    <a:pt x="176" y="530"/>
                    <a:pt x="176" y="530"/>
                  </a:cubicBezTo>
                  <a:cubicBezTo>
                    <a:pt x="174" y="527"/>
                    <a:pt x="173" y="525"/>
                    <a:pt x="172" y="522"/>
                  </a:cubicBezTo>
                  <a:cubicBezTo>
                    <a:pt x="172" y="521"/>
                    <a:pt x="172" y="520"/>
                    <a:pt x="172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70" y="524"/>
                    <a:pt x="170" y="524"/>
                    <a:pt x="170" y="524"/>
                  </a:cubicBezTo>
                  <a:cubicBezTo>
                    <a:pt x="164" y="520"/>
                    <a:pt x="164" y="520"/>
                    <a:pt x="164" y="520"/>
                  </a:cubicBezTo>
                  <a:cubicBezTo>
                    <a:pt x="162" y="520"/>
                    <a:pt x="162" y="520"/>
                    <a:pt x="162" y="520"/>
                  </a:cubicBezTo>
                  <a:cubicBezTo>
                    <a:pt x="161" y="519"/>
                    <a:pt x="161" y="519"/>
                    <a:pt x="161" y="519"/>
                  </a:cubicBezTo>
                  <a:cubicBezTo>
                    <a:pt x="160" y="519"/>
                    <a:pt x="160" y="519"/>
                    <a:pt x="159" y="518"/>
                  </a:cubicBezTo>
                  <a:cubicBezTo>
                    <a:pt x="159" y="518"/>
                    <a:pt x="159" y="518"/>
                    <a:pt x="159" y="518"/>
                  </a:cubicBezTo>
                  <a:cubicBezTo>
                    <a:pt x="159" y="518"/>
                    <a:pt x="159" y="518"/>
                    <a:pt x="159" y="518"/>
                  </a:cubicBezTo>
                  <a:cubicBezTo>
                    <a:pt x="159" y="518"/>
                    <a:pt x="159" y="518"/>
                    <a:pt x="159" y="518"/>
                  </a:cubicBezTo>
                  <a:cubicBezTo>
                    <a:pt x="158" y="518"/>
                    <a:pt x="158" y="518"/>
                    <a:pt x="158" y="518"/>
                  </a:cubicBezTo>
                  <a:cubicBezTo>
                    <a:pt x="158" y="518"/>
                    <a:pt x="158" y="518"/>
                    <a:pt x="158" y="518"/>
                  </a:cubicBezTo>
                  <a:cubicBezTo>
                    <a:pt x="157" y="517"/>
                    <a:pt x="157" y="517"/>
                    <a:pt x="157" y="517"/>
                  </a:cubicBezTo>
                  <a:cubicBezTo>
                    <a:pt x="157" y="517"/>
                    <a:pt x="157" y="516"/>
                    <a:pt x="156" y="516"/>
                  </a:cubicBezTo>
                  <a:cubicBezTo>
                    <a:pt x="155" y="515"/>
                    <a:pt x="155" y="515"/>
                    <a:pt x="155" y="515"/>
                  </a:cubicBezTo>
                  <a:cubicBezTo>
                    <a:pt x="156" y="514"/>
                    <a:pt x="156" y="514"/>
                    <a:pt x="156" y="514"/>
                  </a:cubicBezTo>
                  <a:cubicBezTo>
                    <a:pt x="156" y="514"/>
                    <a:pt x="156" y="514"/>
                    <a:pt x="156" y="514"/>
                  </a:cubicBezTo>
                  <a:cubicBezTo>
                    <a:pt x="156" y="514"/>
                    <a:pt x="156" y="514"/>
                    <a:pt x="156" y="514"/>
                  </a:cubicBezTo>
                  <a:cubicBezTo>
                    <a:pt x="156" y="514"/>
                    <a:pt x="156" y="514"/>
                    <a:pt x="156" y="514"/>
                  </a:cubicBezTo>
                  <a:cubicBezTo>
                    <a:pt x="155" y="514"/>
                    <a:pt x="155" y="514"/>
                    <a:pt x="155" y="514"/>
                  </a:cubicBezTo>
                  <a:cubicBezTo>
                    <a:pt x="154" y="514"/>
                    <a:pt x="153" y="515"/>
                    <a:pt x="151" y="515"/>
                  </a:cubicBezTo>
                  <a:cubicBezTo>
                    <a:pt x="150" y="515"/>
                    <a:pt x="149" y="516"/>
                    <a:pt x="149" y="516"/>
                  </a:cubicBezTo>
                  <a:cubicBezTo>
                    <a:pt x="147" y="517"/>
                    <a:pt x="146" y="518"/>
                    <a:pt x="144" y="519"/>
                  </a:cubicBezTo>
                  <a:cubicBezTo>
                    <a:pt x="146" y="520"/>
                    <a:pt x="146" y="520"/>
                    <a:pt x="146" y="520"/>
                  </a:cubicBezTo>
                  <a:cubicBezTo>
                    <a:pt x="143" y="519"/>
                    <a:pt x="143" y="519"/>
                    <a:pt x="143" y="519"/>
                  </a:cubicBezTo>
                  <a:cubicBezTo>
                    <a:pt x="143" y="519"/>
                    <a:pt x="143" y="519"/>
                    <a:pt x="143" y="519"/>
                  </a:cubicBezTo>
                  <a:cubicBezTo>
                    <a:pt x="142" y="519"/>
                    <a:pt x="141" y="519"/>
                    <a:pt x="140" y="519"/>
                  </a:cubicBezTo>
                  <a:cubicBezTo>
                    <a:pt x="140" y="519"/>
                    <a:pt x="140" y="519"/>
                    <a:pt x="140" y="519"/>
                  </a:cubicBezTo>
                  <a:cubicBezTo>
                    <a:pt x="138" y="518"/>
                    <a:pt x="138" y="518"/>
                    <a:pt x="138" y="518"/>
                  </a:cubicBezTo>
                  <a:cubicBezTo>
                    <a:pt x="138" y="518"/>
                    <a:pt x="138" y="518"/>
                    <a:pt x="138" y="518"/>
                  </a:cubicBezTo>
                  <a:cubicBezTo>
                    <a:pt x="137" y="518"/>
                    <a:pt x="137" y="518"/>
                    <a:pt x="137" y="518"/>
                  </a:cubicBezTo>
                  <a:cubicBezTo>
                    <a:pt x="136" y="518"/>
                    <a:pt x="136" y="518"/>
                    <a:pt x="136" y="518"/>
                  </a:cubicBezTo>
                  <a:cubicBezTo>
                    <a:pt x="135" y="516"/>
                    <a:pt x="135" y="516"/>
                    <a:pt x="135" y="516"/>
                  </a:cubicBezTo>
                  <a:cubicBezTo>
                    <a:pt x="135" y="516"/>
                    <a:pt x="135" y="516"/>
                    <a:pt x="135" y="516"/>
                  </a:cubicBezTo>
                  <a:cubicBezTo>
                    <a:pt x="134" y="516"/>
                    <a:pt x="134" y="516"/>
                    <a:pt x="134" y="516"/>
                  </a:cubicBezTo>
                  <a:cubicBezTo>
                    <a:pt x="134" y="515"/>
                    <a:pt x="134" y="515"/>
                    <a:pt x="134" y="515"/>
                  </a:cubicBezTo>
                  <a:cubicBezTo>
                    <a:pt x="134" y="515"/>
                    <a:pt x="134" y="515"/>
                    <a:pt x="134" y="515"/>
                  </a:cubicBezTo>
                  <a:cubicBezTo>
                    <a:pt x="134" y="515"/>
                    <a:pt x="134" y="515"/>
                    <a:pt x="134" y="515"/>
                  </a:cubicBezTo>
                  <a:cubicBezTo>
                    <a:pt x="134" y="514"/>
                    <a:pt x="134" y="514"/>
                    <a:pt x="134" y="514"/>
                  </a:cubicBezTo>
                  <a:cubicBezTo>
                    <a:pt x="134" y="514"/>
                    <a:pt x="134" y="514"/>
                    <a:pt x="134" y="514"/>
                  </a:cubicBezTo>
                  <a:cubicBezTo>
                    <a:pt x="133" y="514"/>
                    <a:pt x="133" y="513"/>
                    <a:pt x="133" y="513"/>
                  </a:cubicBezTo>
                  <a:cubicBezTo>
                    <a:pt x="133" y="513"/>
                    <a:pt x="133" y="512"/>
                    <a:pt x="133" y="512"/>
                  </a:cubicBezTo>
                  <a:cubicBezTo>
                    <a:pt x="132" y="512"/>
                    <a:pt x="132" y="512"/>
                    <a:pt x="132" y="512"/>
                  </a:cubicBezTo>
                  <a:cubicBezTo>
                    <a:pt x="132" y="512"/>
                    <a:pt x="131" y="513"/>
                    <a:pt x="130" y="513"/>
                  </a:cubicBezTo>
                  <a:cubicBezTo>
                    <a:pt x="130" y="513"/>
                    <a:pt x="130" y="513"/>
                    <a:pt x="130" y="513"/>
                  </a:cubicBezTo>
                  <a:cubicBezTo>
                    <a:pt x="128" y="513"/>
                    <a:pt x="128" y="513"/>
                    <a:pt x="128" y="513"/>
                  </a:cubicBezTo>
                  <a:cubicBezTo>
                    <a:pt x="125" y="515"/>
                    <a:pt x="122" y="518"/>
                    <a:pt x="120" y="520"/>
                  </a:cubicBezTo>
                  <a:cubicBezTo>
                    <a:pt x="113" y="527"/>
                    <a:pt x="109" y="531"/>
                    <a:pt x="105" y="530"/>
                  </a:cubicBezTo>
                  <a:cubicBezTo>
                    <a:pt x="105" y="530"/>
                    <a:pt x="105" y="530"/>
                    <a:pt x="105" y="530"/>
                  </a:cubicBezTo>
                  <a:cubicBezTo>
                    <a:pt x="105" y="530"/>
                    <a:pt x="105" y="530"/>
                    <a:pt x="105" y="530"/>
                  </a:cubicBezTo>
                  <a:cubicBezTo>
                    <a:pt x="103" y="529"/>
                    <a:pt x="102" y="528"/>
                    <a:pt x="101" y="527"/>
                  </a:cubicBezTo>
                  <a:cubicBezTo>
                    <a:pt x="98" y="525"/>
                    <a:pt x="98" y="525"/>
                    <a:pt x="98" y="525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5" y="524"/>
                    <a:pt x="94" y="527"/>
                    <a:pt x="93" y="529"/>
                  </a:cubicBezTo>
                  <a:cubicBezTo>
                    <a:pt x="91" y="530"/>
                    <a:pt x="90" y="531"/>
                    <a:pt x="88" y="531"/>
                  </a:cubicBezTo>
                  <a:cubicBezTo>
                    <a:pt x="87" y="531"/>
                    <a:pt x="87" y="531"/>
                    <a:pt x="87" y="531"/>
                  </a:cubicBezTo>
                  <a:cubicBezTo>
                    <a:pt x="86" y="532"/>
                    <a:pt x="86" y="533"/>
                    <a:pt x="88" y="535"/>
                  </a:cubicBezTo>
                  <a:cubicBezTo>
                    <a:pt x="89" y="536"/>
                    <a:pt x="89" y="537"/>
                    <a:pt x="90" y="539"/>
                  </a:cubicBezTo>
                  <a:cubicBezTo>
                    <a:pt x="90" y="539"/>
                    <a:pt x="90" y="540"/>
                    <a:pt x="90" y="540"/>
                  </a:cubicBezTo>
                  <a:cubicBezTo>
                    <a:pt x="90" y="542"/>
                    <a:pt x="90" y="543"/>
                    <a:pt x="89" y="545"/>
                  </a:cubicBezTo>
                  <a:cubicBezTo>
                    <a:pt x="88" y="546"/>
                    <a:pt x="87" y="547"/>
                    <a:pt x="86" y="547"/>
                  </a:cubicBezTo>
                  <a:cubicBezTo>
                    <a:pt x="84" y="547"/>
                    <a:pt x="83" y="547"/>
                    <a:pt x="83" y="546"/>
                  </a:cubicBezTo>
                  <a:cubicBezTo>
                    <a:pt x="83" y="547"/>
                    <a:pt x="82" y="549"/>
                    <a:pt x="81" y="550"/>
                  </a:cubicBezTo>
                  <a:cubicBezTo>
                    <a:pt x="81" y="550"/>
                    <a:pt x="81" y="550"/>
                    <a:pt x="81" y="550"/>
                  </a:cubicBezTo>
                  <a:cubicBezTo>
                    <a:pt x="80" y="551"/>
                    <a:pt x="79" y="551"/>
                    <a:pt x="79" y="551"/>
                  </a:cubicBezTo>
                  <a:cubicBezTo>
                    <a:pt x="77" y="552"/>
                    <a:pt x="76" y="552"/>
                    <a:pt x="75" y="552"/>
                  </a:cubicBezTo>
                  <a:cubicBezTo>
                    <a:pt x="74" y="552"/>
                    <a:pt x="74" y="552"/>
                    <a:pt x="74" y="552"/>
                  </a:cubicBezTo>
                  <a:cubicBezTo>
                    <a:pt x="72" y="552"/>
                    <a:pt x="70" y="551"/>
                    <a:pt x="69" y="550"/>
                  </a:cubicBezTo>
                  <a:cubicBezTo>
                    <a:pt x="69" y="549"/>
                    <a:pt x="69" y="549"/>
                    <a:pt x="69" y="548"/>
                  </a:cubicBezTo>
                  <a:cubicBezTo>
                    <a:pt x="69" y="548"/>
                    <a:pt x="69" y="548"/>
                    <a:pt x="69" y="548"/>
                  </a:cubicBezTo>
                  <a:cubicBezTo>
                    <a:pt x="69" y="548"/>
                    <a:pt x="69" y="548"/>
                    <a:pt x="69" y="548"/>
                  </a:cubicBezTo>
                  <a:cubicBezTo>
                    <a:pt x="69" y="548"/>
                    <a:pt x="69" y="548"/>
                    <a:pt x="69" y="548"/>
                  </a:cubicBezTo>
                  <a:cubicBezTo>
                    <a:pt x="69" y="548"/>
                    <a:pt x="69" y="548"/>
                    <a:pt x="69" y="548"/>
                  </a:cubicBezTo>
                  <a:cubicBezTo>
                    <a:pt x="69" y="547"/>
                    <a:pt x="69" y="547"/>
                    <a:pt x="69" y="547"/>
                  </a:cubicBezTo>
                  <a:cubicBezTo>
                    <a:pt x="69" y="547"/>
                    <a:pt x="69" y="547"/>
                    <a:pt x="69" y="547"/>
                  </a:cubicBezTo>
                  <a:cubicBezTo>
                    <a:pt x="69" y="547"/>
                    <a:pt x="69" y="547"/>
                    <a:pt x="69" y="547"/>
                  </a:cubicBezTo>
                  <a:cubicBezTo>
                    <a:pt x="69" y="546"/>
                    <a:pt x="69" y="546"/>
                    <a:pt x="69" y="546"/>
                  </a:cubicBezTo>
                  <a:cubicBezTo>
                    <a:pt x="69" y="546"/>
                    <a:pt x="69" y="546"/>
                    <a:pt x="69" y="546"/>
                  </a:cubicBezTo>
                  <a:cubicBezTo>
                    <a:pt x="70" y="546"/>
                    <a:pt x="70" y="546"/>
                    <a:pt x="70" y="546"/>
                  </a:cubicBezTo>
                  <a:cubicBezTo>
                    <a:pt x="70" y="545"/>
                    <a:pt x="70" y="545"/>
                    <a:pt x="70" y="545"/>
                  </a:cubicBezTo>
                  <a:cubicBezTo>
                    <a:pt x="70" y="545"/>
                    <a:pt x="70" y="545"/>
                    <a:pt x="70" y="545"/>
                  </a:cubicBezTo>
                  <a:cubicBezTo>
                    <a:pt x="70" y="545"/>
                    <a:pt x="70" y="545"/>
                    <a:pt x="70" y="545"/>
                  </a:cubicBezTo>
                  <a:cubicBezTo>
                    <a:pt x="70" y="544"/>
                    <a:pt x="70" y="544"/>
                    <a:pt x="71" y="544"/>
                  </a:cubicBezTo>
                  <a:cubicBezTo>
                    <a:pt x="70" y="544"/>
                    <a:pt x="70" y="544"/>
                    <a:pt x="69" y="543"/>
                  </a:cubicBezTo>
                  <a:cubicBezTo>
                    <a:pt x="69" y="543"/>
                    <a:pt x="68" y="544"/>
                    <a:pt x="67" y="545"/>
                  </a:cubicBezTo>
                  <a:cubicBezTo>
                    <a:pt x="66" y="547"/>
                    <a:pt x="63" y="549"/>
                    <a:pt x="60" y="550"/>
                  </a:cubicBezTo>
                  <a:cubicBezTo>
                    <a:pt x="61" y="551"/>
                    <a:pt x="62" y="552"/>
                    <a:pt x="61" y="554"/>
                  </a:cubicBezTo>
                  <a:cubicBezTo>
                    <a:pt x="61" y="557"/>
                    <a:pt x="60" y="560"/>
                    <a:pt x="57" y="560"/>
                  </a:cubicBezTo>
                  <a:cubicBezTo>
                    <a:pt x="58" y="561"/>
                    <a:pt x="58" y="562"/>
                    <a:pt x="58" y="563"/>
                  </a:cubicBezTo>
                  <a:cubicBezTo>
                    <a:pt x="58" y="564"/>
                    <a:pt x="56" y="575"/>
                    <a:pt x="56" y="578"/>
                  </a:cubicBezTo>
                  <a:cubicBezTo>
                    <a:pt x="55" y="578"/>
                    <a:pt x="55" y="579"/>
                    <a:pt x="55" y="579"/>
                  </a:cubicBezTo>
                  <a:cubicBezTo>
                    <a:pt x="55" y="579"/>
                    <a:pt x="55" y="579"/>
                    <a:pt x="55" y="579"/>
                  </a:cubicBezTo>
                  <a:cubicBezTo>
                    <a:pt x="55" y="579"/>
                    <a:pt x="55" y="579"/>
                    <a:pt x="55" y="579"/>
                  </a:cubicBezTo>
                  <a:cubicBezTo>
                    <a:pt x="55" y="580"/>
                    <a:pt x="55" y="580"/>
                    <a:pt x="55" y="580"/>
                  </a:cubicBezTo>
                  <a:cubicBezTo>
                    <a:pt x="54" y="580"/>
                    <a:pt x="54" y="581"/>
                    <a:pt x="53" y="581"/>
                  </a:cubicBezTo>
                  <a:cubicBezTo>
                    <a:pt x="53" y="582"/>
                    <a:pt x="53" y="582"/>
                    <a:pt x="53" y="582"/>
                  </a:cubicBezTo>
                  <a:cubicBezTo>
                    <a:pt x="53" y="582"/>
                    <a:pt x="52" y="583"/>
                    <a:pt x="51" y="583"/>
                  </a:cubicBezTo>
                  <a:cubicBezTo>
                    <a:pt x="50" y="584"/>
                    <a:pt x="50" y="584"/>
                    <a:pt x="50" y="584"/>
                  </a:cubicBezTo>
                  <a:cubicBezTo>
                    <a:pt x="50" y="584"/>
                    <a:pt x="50" y="585"/>
                    <a:pt x="49" y="585"/>
                  </a:cubicBezTo>
                  <a:cubicBezTo>
                    <a:pt x="49" y="586"/>
                    <a:pt x="49" y="587"/>
                    <a:pt x="49" y="588"/>
                  </a:cubicBezTo>
                  <a:cubicBezTo>
                    <a:pt x="49" y="590"/>
                    <a:pt x="49" y="592"/>
                    <a:pt x="48" y="594"/>
                  </a:cubicBezTo>
                  <a:cubicBezTo>
                    <a:pt x="46" y="596"/>
                    <a:pt x="44" y="597"/>
                    <a:pt x="41" y="597"/>
                  </a:cubicBezTo>
                  <a:cubicBezTo>
                    <a:pt x="40" y="597"/>
                    <a:pt x="39" y="598"/>
                    <a:pt x="39" y="598"/>
                  </a:cubicBezTo>
                  <a:cubicBezTo>
                    <a:pt x="38" y="599"/>
                    <a:pt x="38" y="599"/>
                    <a:pt x="38" y="600"/>
                  </a:cubicBezTo>
                  <a:cubicBezTo>
                    <a:pt x="38" y="603"/>
                    <a:pt x="39" y="604"/>
                    <a:pt x="42" y="605"/>
                  </a:cubicBezTo>
                  <a:cubicBezTo>
                    <a:pt x="43" y="606"/>
                    <a:pt x="46" y="607"/>
                    <a:pt x="45" y="611"/>
                  </a:cubicBezTo>
                  <a:cubicBezTo>
                    <a:pt x="44" y="613"/>
                    <a:pt x="42" y="616"/>
                    <a:pt x="41" y="618"/>
                  </a:cubicBezTo>
                  <a:cubicBezTo>
                    <a:pt x="40" y="618"/>
                    <a:pt x="40" y="619"/>
                    <a:pt x="39" y="619"/>
                  </a:cubicBezTo>
                  <a:cubicBezTo>
                    <a:pt x="39" y="622"/>
                    <a:pt x="37" y="628"/>
                    <a:pt x="37" y="631"/>
                  </a:cubicBezTo>
                  <a:cubicBezTo>
                    <a:pt x="37" y="631"/>
                    <a:pt x="37" y="631"/>
                    <a:pt x="36" y="632"/>
                  </a:cubicBezTo>
                  <a:cubicBezTo>
                    <a:pt x="36" y="633"/>
                    <a:pt x="35" y="634"/>
                    <a:pt x="33" y="635"/>
                  </a:cubicBezTo>
                  <a:cubicBezTo>
                    <a:pt x="36" y="637"/>
                    <a:pt x="38" y="640"/>
                    <a:pt x="41" y="643"/>
                  </a:cubicBezTo>
                  <a:cubicBezTo>
                    <a:pt x="41" y="643"/>
                    <a:pt x="41" y="643"/>
                    <a:pt x="41" y="643"/>
                  </a:cubicBezTo>
                  <a:cubicBezTo>
                    <a:pt x="41" y="643"/>
                    <a:pt x="41" y="643"/>
                    <a:pt x="41" y="643"/>
                  </a:cubicBezTo>
                  <a:cubicBezTo>
                    <a:pt x="41" y="643"/>
                    <a:pt x="41" y="643"/>
                    <a:pt x="41" y="643"/>
                  </a:cubicBezTo>
                  <a:cubicBezTo>
                    <a:pt x="43" y="645"/>
                    <a:pt x="44" y="647"/>
                    <a:pt x="45" y="648"/>
                  </a:cubicBezTo>
                  <a:cubicBezTo>
                    <a:pt x="46" y="648"/>
                    <a:pt x="46" y="649"/>
                    <a:pt x="46" y="650"/>
                  </a:cubicBezTo>
                  <a:cubicBezTo>
                    <a:pt x="47" y="649"/>
                    <a:pt x="48" y="649"/>
                    <a:pt x="49" y="650"/>
                  </a:cubicBezTo>
                  <a:cubicBezTo>
                    <a:pt x="49" y="650"/>
                    <a:pt x="50" y="650"/>
                    <a:pt x="50" y="650"/>
                  </a:cubicBezTo>
                  <a:cubicBezTo>
                    <a:pt x="50" y="650"/>
                    <a:pt x="50" y="650"/>
                    <a:pt x="50" y="650"/>
                  </a:cubicBezTo>
                  <a:cubicBezTo>
                    <a:pt x="50" y="650"/>
                    <a:pt x="50" y="650"/>
                    <a:pt x="50" y="650"/>
                  </a:cubicBezTo>
                  <a:cubicBezTo>
                    <a:pt x="52" y="652"/>
                    <a:pt x="52" y="653"/>
                    <a:pt x="53" y="655"/>
                  </a:cubicBezTo>
                  <a:cubicBezTo>
                    <a:pt x="53" y="657"/>
                    <a:pt x="53" y="659"/>
                    <a:pt x="53" y="661"/>
                  </a:cubicBezTo>
                  <a:cubicBezTo>
                    <a:pt x="49" y="671"/>
                    <a:pt x="46" y="675"/>
                    <a:pt x="41" y="676"/>
                  </a:cubicBezTo>
                  <a:cubicBezTo>
                    <a:pt x="37" y="678"/>
                    <a:pt x="32" y="675"/>
                    <a:pt x="28" y="672"/>
                  </a:cubicBezTo>
                  <a:cubicBezTo>
                    <a:pt x="25" y="670"/>
                    <a:pt x="22" y="669"/>
                    <a:pt x="19" y="668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18" y="667"/>
                    <a:pt x="18" y="667"/>
                    <a:pt x="18" y="667"/>
                  </a:cubicBezTo>
                  <a:cubicBezTo>
                    <a:pt x="16" y="666"/>
                    <a:pt x="16" y="666"/>
                    <a:pt x="16" y="666"/>
                  </a:cubicBezTo>
                  <a:cubicBezTo>
                    <a:pt x="16" y="666"/>
                    <a:pt x="16" y="666"/>
                    <a:pt x="16" y="666"/>
                  </a:cubicBezTo>
                  <a:cubicBezTo>
                    <a:pt x="14" y="666"/>
                    <a:pt x="14" y="666"/>
                    <a:pt x="14" y="666"/>
                  </a:cubicBezTo>
                  <a:cubicBezTo>
                    <a:pt x="14" y="666"/>
                    <a:pt x="14" y="666"/>
                    <a:pt x="14" y="666"/>
                  </a:cubicBezTo>
                  <a:cubicBezTo>
                    <a:pt x="12" y="665"/>
                    <a:pt x="12" y="665"/>
                    <a:pt x="12" y="665"/>
                  </a:cubicBezTo>
                  <a:cubicBezTo>
                    <a:pt x="12" y="665"/>
                    <a:pt x="12" y="665"/>
                    <a:pt x="12" y="665"/>
                  </a:cubicBezTo>
                  <a:cubicBezTo>
                    <a:pt x="10" y="664"/>
                    <a:pt x="10" y="664"/>
                    <a:pt x="10" y="664"/>
                  </a:cubicBezTo>
                  <a:cubicBezTo>
                    <a:pt x="10" y="664"/>
                    <a:pt x="10" y="664"/>
                    <a:pt x="10" y="664"/>
                  </a:cubicBezTo>
                  <a:cubicBezTo>
                    <a:pt x="8" y="664"/>
                    <a:pt x="8" y="664"/>
                    <a:pt x="8" y="664"/>
                  </a:cubicBezTo>
                  <a:cubicBezTo>
                    <a:pt x="7" y="663"/>
                    <a:pt x="7" y="663"/>
                    <a:pt x="7" y="663"/>
                  </a:cubicBezTo>
                  <a:cubicBezTo>
                    <a:pt x="6" y="663"/>
                    <a:pt x="6" y="663"/>
                    <a:pt x="6" y="663"/>
                  </a:cubicBezTo>
                  <a:cubicBezTo>
                    <a:pt x="5" y="663"/>
                    <a:pt x="5" y="663"/>
                    <a:pt x="5" y="663"/>
                  </a:cubicBezTo>
                  <a:cubicBezTo>
                    <a:pt x="5" y="663"/>
                    <a:pt x="5" y="663"/>
                    <a:pt x="5" y="663"/>
                  </a:cubicBezTo>
                  <a:cubicBezTo>
                    <a:pt x="5" y="663"/>
                    <a:pt x="5" y="663"/>
                    <a:pt x="5" y="663"/>
                  </a:cubicBezTo>
                  <a:cubicBezTo>
                    <a:pt x="4" y="665"/>
                    <a:pt x="3" y="667"/>
                    <a:pt x="3" y="669"/>
                  </a:cubicBezTo>
                  <a:cubicBezTo>
                    <a:pt x="0" y="669"/>
                    <a:pt x="0" y="669"/>
                    <a:pt x="0" y="669"/>
                  </a:cubicBezTo>
                  <a:cubicBezTo>
                    <a:pt x="3" y="670"/>
                    <a:pt x="3" y="670"/>
                    <a:pt x="3" y="670"/>
                  </a:cubicBezTo>
                  <a:cubicBezTo>
                    <a:pt x="3" y="670"/>
                    <a:pt x="3" y="670"/>
                    <a:pt x="3" y="670"/>
                  </a:cubicBezTo>
                  <a:cubicBezTo>
                    <a:pt x="2" y="671"/>
                    <a:pt x="2" y="672"/>
                    <a:pt x="3" y="673"/>
                  </a:cubicBezTo>
                  <a:cubicBezTo>
                    <a:pt x="3" y="673"/>
                    <a:pt x="3" y="673"/>
                    <a:pt x="3" y="673"/>
                  </a:cubicBezTo>
                  <a:cubicBezTo>
                    <a:pt x="3" y="674"/>
                    <a:pt x="3" y="675"/>
                    <a:pt x="3" y="675"/>
                  </a:cubicBezTo>
                  <a:cubicBezTo>
                    <a:pt x="3" y="675"/>
                    <a:pt x="3" y="675"/>
                    <a:pt x="3" y="675"/>
                  </a:cubicBezTo>
                  <a:cubicBezTo>
                    <a:pt x="5" y="676"/>
                    <a:pt x="8" y="677"/>
                    <a:pt x="8" y="681"/>
                  </a:cubicBezTo>
                  <a:cubicBezTo>
                    <a:pt x="8" y="685"/>
                    <a:pt x="7" y="689"/>
                    <a:pt x="4" y="693"/>
                  </a:cubicBezTo>
                  <a:cubicBezTo>
                    <a:pt x="3" y="694"/>
                    <a:pt x="2" y="695"/>
                    <a:pt x="2" y="696"/>
                  </a:cubicBezTo>
                  <a:cubicBezTo>
                    <a:pt x="2" y="697"/>
                    <a:pt x="2" y="697"/>
                    <a:pt x="2" y="697"/>
                  </a:cubicBezTo>
                  <a:cubicBezTo>
                    <a:pt x="3" y="699"/>
                    <a:pt x="7" y="711"/>
                    <a:pt x="11" y="722"/>
                  </a:cubicBezTo>
                  <a:cubicBezTo>
                    <a:pt x="12" y="722"/>
                    <a:pt x="12" y="722"/>
                    <a:pt x="13" y="722"/>
                  </a:cubicBezTo>
                  <a:cubicBezTo>
                    <a:pt x="17" y="721"/>
                    <a:pt x="21" y="722"/>
                    <a:pt x="23" y="726"/>
                  </a:cubicBezTo>
                  <a:cubicBezTo>
                    <a:pt x="23" y="726"/>
                    <a:pt x="23" y="726"/>
                    <a:pt x="23" y="726"/>
                  </a:cubicBezTo>
                  <a:cubicBezTo>
                    <a:pt x="23" y="726"/>
                    <a:pt x="23" y="726"/>
                    <a:pt x="23" y="726"/>
                  </a:cubicBezTo>
                  <a:cubicBezTo>
                    <a:pt x="24" y="727"/>
                    <a:pt x="24" y="728"/>
                    <a:pt x="24" y="729"/>
                  </a:cubicBezTo>
                  <a:cubicBezTo>
                    <a:pt x="24" y="729"/>
                    <a:pt x="24" y="729"/>
                    <a:pt x="24" y="729"/>
                  </a:cubicBezTo>
                  <a:cubicBezTo>
                    <a:pt x="24" y="730"/>
                    <a:pt x="24" y="731"/>
                    <a:pt x="24" y="731"/>
                  </a:cubicBezTo>
                  <a:cubicBezTo>
                    <a:pt x="24" y="731"/>
                    <a:pt x="24" y="731"/>
                    <a:pt x="24" y="731"/>
                  </a:cubicBezTo>
                  <a:cubicBezTo>
                    <a:pt x="24" y="734"/>
                    <a:pt x="24" y="736"/>
                    <a:pt x="23" y="738"/>
                  </a:cubicBezTo>
                  <a:cubicBezTo>
                    <a:pt x="22" y="740"/>
                    <a:pt x="21" y="741"/>
                    <a:pt x="21" y="743"/>
                  </a:cubicBezTo>
                  <a:cubicBezTo>
                    <a:pt x="21" y="744"/>
                    <a:pt x="21" y="745"/>
                    <a:pt x="21" y="746"/>
                  </a:cubicBezTo>
                  <a:cubicBezTo>
                    <a:pt x="21" y="749"/>
                    <a:pt x="22" y="753"/>
                    <a:pt x="23" y="756"/>
                  </a:cubicBezTo>
                  <a:cubicBezTo>
                    <a:pt x="23" y="759"/>
                    <a:pt x="24" y="761"/>
                    <a:pt x="24" y="763"/>
                  </a:cubicBezTo>
                  <a:cubicBezTo>
                    <a:pt x="24" y="764"/>
                    <a:pt x="24" y="765"/>
                    <a:pt x="24" y="766"/>
                  </a:cubicBezTo>
                  <a:cubicBezTo>
                    <a:pt x="24" y="768"/>
                    <a:pt x="24" y="768"/>
                    <a:pt x="24" y="768"/>
                  </a:cubicBezTo>
                  <a:cubicBezTo>
                    <a:pt x="26" y="767"/>
                    <a:pt x="29" y="767"/>
                    <a:pt x="31" y="766"/>
                  </a:cubicBezTo>
                  <a:cubicBezTo>
                    <a:pt x="31" y="766"/>
                    <a:pt x="31" y="766"/>
                    <a:pt x="31" y="766"/>
                  </a:cubicBezTo>
                  <a:cubicBezTo>
                    <a:pt x="35" y="765"/>
                    <a:pt x="40" y="765"/>
                    <a:pt x="44" y="764"/>
                  </a:cubicBezTo>
                  <a:cubicBezTo>
                    <a:pt x="45" y="764"/>
                    <a:pt x="45" y="764"/>
                    <a:pt x="45" y="764"/>
                  </a:cubicBezTo>
                  <a:cubicBezTo>
                    <a:pt x="46" y="764"/>
                    <a:pt x="46" y="764"/>
                    <a:pt x="46" y="764"/>
                  </a:cubicBezTo>
                  <a:cubicBezTo>
                    <a:pt x="46" y="764"/>
                    <a:pt x="46" y="764"/>
                    <a:pt x="46" y="764"/>
                  </a:cubicBezTo>
                  <a:cubicBezTo>
                    <a:pt x="46" y="765"/>
                    <a:pt x="46" y="765"/>
                    <a:pt x="47" y="765"/>
                  </a:cubicBezTo>
                  <a:cubicBezTo>
                    <a:pt x="47" y="765"/>
                    <a:pt x="47" y="765"/>
                    <a:pt x="47" y="765"/>
                  </a:cubicBezTo>
                  <a:cubicBezTo>
                    <a:pt x="47" y="766"/>
                    <a:pt x="47" y="766"/>
                    <a:pt x="47" y="766"/>
                  </a:cubicBezTo>
                  <a:cubicBezTo>
                    <a:pt x="47" y="766"/>
                    <a:pt x="47" y="766"/>
                    <a:pt x="47" y="766"/>
                  </a:cubicBezTo>
                  <a:cubicBezTo>
                    <a:pt x="49" y="767"/>
                    <a:pt x="49" y="769"/>
                    <a:pt x="49" y="771"/>
                  </a:cubicBezTo>
                  <a:cubicBezTo>
                    <a:pt x="49" y="771"/>
                    <a:pt x="49" y="771"/>
                    <a:pt x="49" y="771"/>
                  </a:cubicBezTo>
                  <a:cubicBezTo>
                    <a:pt x="51" y="770"/>
                    <a:pt x="52" y="770"/>
                    <a:pt x="53" y="771"/>
                  </a:cubicBezTo>
                  <a:cubicBezTo>
                    <a:pt x="55" y="773"/>
                    <a:pt x="55" y="776"/>
                    <a:pt x="54" y="778"/>
                  </a:cubicBezTo>
                  <a:cubicBezTo>
                    <a:pt x="54" y="779"/>
                    <a:pt x="54" y="779"/>
                    <a:pt x="54" y="779"/>
                  </a:cubicBezTo>
                  <a:cubicBezTo>
                    <a:pt x="54" y="779"/>
                    <a:pt x="54" y="779"/>
                    <a:pt x="54" y="779"/>
                  </a:cubicBezTo>
                  <a:cubicBezTo>
                    <a:pt x="54" y="779"/>
                    <a:pt x="54" y="779"/>
                    <a:pt x="54" y="779"/>
                  </a:cubicBezTo>
                  <a:cubicBezTo>
                    <a:pt x="54" y="779"/>
                    <a:pt x="54" y="779"/>
                    <a:pt x="54" y="779"/>
                  </a:cubicBezTo>
                  <a:cubicBezTo>
                    <a:pt x="54" y="779"/>
                    <a:pt x="54" y="779"/>
                    <a:pt x="54" y="779"/>
                  </a:cubicBezTo>
                  <a:cubicBezTo>
                    <a:pt x="55" y="780"/>
                    <a:pt x="57" y="781"/>
                    <a:pt x="58" y="782"/>
                  </a:cubicBezTo>
                  <a:cubicBezTo>
                    <a:pt x="58" y="782"/>
                    <a:pt x="59" y="783"/>
                    <a:pt x="59" y="784"/>
                  </a:cubicBezTo>
                  <a:cubicBezTo>
                    <a:pt x="59" y="784"/>
                    <a:pt x="59" y="784"/>
                    <a:pt x="59" y="785"/>
                  </a:cubicBezTo>
                  <a:cubicBezTo>
                    <a:pt x="62" y="785"/>
                    <a:pt x="62" y="785"/>
                    <a:pt x="62" y="785"/>
                  </a:cubicBezTo>
                  <a:cubicBezTo>
                    <a:pt x="62" y="785"/>
                    <a:pt x="62" y="785"/>
                    <a:pt x="62" y="785"/>
                  </a:cubicBezTo>
                  <a:cubicBezTo>
                    <a:pt x="62" y="785"/>
                    <a:pt x="62" y="785"/>
                    <a:pt x="62" y="785"/>
                  </a:cubicBezTo>
                  <a:cubicBezTo>
                    <a:pt x="61" y="783"/>
                    <a:pt x="61" y="783"/>
                    <a:pt x="61" y="783"/>
                  </a:cubicBezTo>
                  <a:cubicBezTo>
                    <a:pt x="61" y="783"/>
                    <a:pt x="61" y="783"/>
                    <a:pt x="61" y="783"/>
                  </a:cubicBezTo>
                  <a:cubicBezTo>
                    <a:pt x="61" y="783"/>
                    <a:pt x="61" y="783"/>
                    <a:pt x="61" y="783"/>
                  </a:cubicBezTo>
                  <a:cubicBezTo>
                    <a:pt x="61" y="782"/>
                    <a:pt x="61" y="781"/>
                    <a:pt x="61" y="780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61" y="780"/>
                    <a:pt x="61" y="780"/>
                    <a:pt x="61" y="780"/>
                  </a:cubicBezTo>
                  <a:cubicBezTo>
                    <a:pt x="61" y="779"/>
                    <a:pt x="61" y="779"/>
                    <a:pt x="61" y="779"/>
                  </a:cubicBezTo>
                  <a:cubicBezTo>
                    <a:pt x="61" y="779"/>
                    <a:pt x="61" y="779"/>
                    <a:pt x="61" y="779"/>
                  </a:cubicBezTo>
                  <a:cubicBezTo>
                    <a:pt x="61" y="779"/>
                    <a:pt x="61" y="779"/>
                    <a:pt x="61" y="778"/>
                  </a:cubicBezTo>
                  <a:cubicBezTo>
                    <a:pt x="62" y="778"/>
                    <a:pt x="62" y="778"/>
                    <a:pt x="62" y="778"/>
                  </a:cubicBezTo>
                  <a:cubicBezTo>
                    <a:pt x="63" y="777"/>
                    <a:pt x="63" y="777"/>
                    <a:pt x="63" y="777"/>
                  </a:cubicBezTo>
                  <a:cubicBezTo>
                    <a:pt x="64" y="777"/>
                    <a:pt x="65" y="777"/>
                    <a:pt x="66" y="777"/>
                  </a:cubicBezTo>
                  <a:cubicBezTo>
                    <a:pt x="66" y="777"/>
                    <a:pt x="67" y="777"/>
                    <a:pt x="68" y="777"/>
                  </a:cubicBezTo>
                  <a:cubicBezTo>
                    <a:pt x="70" y="777"/>
                    <a:pt x="70" y="777"/>
                    <a:pt x="70" y="777"/>
                  </a:cubicBezTo>
                  <a:cubicBezTo>
                    <a:pt x="70" y="777"/>
                    <a:pt x="70" y="777"/>
                    <a:pt x="70" y="777"/>
                  </a:cubicBezTo>
                  <a:cubicBezTo>
                    <a:pt x="71" y="778"/>
                    <a:pt x="71" y="778"/>
                    <a:pt x="72" y="777"/>
                  </a:cubicBezTo>
                  <a:cubicBezTo>
                    <a:pt x="73" y="777"/>
                    <a:pt x="73" y="777"/>
                    <a:pt x="73" y="777"/>
                  </a:cubicBezTo>
                  <a:cubicBezTo>
                    <a:pt x="73" y="777"/>
                    <a:pt x="74" y="776"/>
                    <a:pt x="74" y="776"/>
                  </a:cubicBezTo>
                  <a:cubicBezTo>
                    <a:pt x="74" y="776"/>
                    <a:pt x="74" y="776"/>
                    <a:pt x="74" y="776"/>
                  </a:cubicBezTo>
                  <a:cubicBezTo>
                    <a:pt x="76" y="775"/>
                    <a:pt x="76" y="775"/>
                    <a:pt x="76" y="775"/>
                  </a:cubicBezTo>
                  <a:cubicBezTo>
                    <a:pt x="76" y="775"/>
                    <a:pt x="76" y="775"/>
                    <a:pt x="76" y="775"/>
                  </a:cubicBezTo>
                  <a:cubicBezTo>
                    <a:pt x="76" y="775"/>
                    <a:pt x="76" y="775"/>
                    <a:pt x="76" y="775"/>
                  </a:cubicBezTo>
                  <a:cubicBezTo>
                    <a:pt x="77" y="773"/>
                    <a:pt x="79" y="772"/>
                    <a:pt x="81" y="771"/>
                  </a:cubicBezTo>
                  <a:cubicBezTo>
                    <a:pt x="81" y="771"/>
                    <a:pt x="81" y="771"/>
                    <a:pt x="81" y="771"/>
                  </a:cubicBezTo>
                  <a:cubicBezTo>
                    <a:pt x="83" y="770"/>
                    <a:pt x="84" y="770"/>
                    <a:pt x="85" y="770"/>
                  </a:cubicBezTo>
                  <a:cubicBezTo>
                    <a:pt x="86" y="770"/>
                    <a:pt x="87" y="770"/>
                    <a:pt x="87" y="770"/>
                  </a:cubicBezTo>
                  <a:cubicBezTo>
                    <a:pt x="97" y="773"/>
                    <a:pt x="105" y="777"/>
                    <a:pt x="113" y="784"/>
                  </a:cubicBezTo>
                  <a:cubicBezTo>
                    <a:pt x="116" y="786"/>
                    <a:pt x="119" y="788"/>
                    <a:pt x="122" y="790"/>
                  </a:cubicBezTo>
                  <a:cubicBezTo>
                    <a:pt x="124" y="791"/>
                    <a:pt x="126" y="792"/>
                    <a:pt x="129" y="793"/>
                  </a:cubicBezTo>
                  <a:cubicBezTo>
                    <a:pt x="133" y="793"/>
                    <a:pt x="137" y="796"/>
                    <a:pt x="140" y="799"/>
                  </a:cubicBezTo>
                  <a:cubicBezTo>
                    <a:pt x="141" y="801"/>
                    <a:pt x="142" y="803"/>
                    <a:pt x="141" y="806"/>
                  </a:cubicBezTo>
                  <a:cubicBezTo>
                    <a:pt x="139" y="809"/>
                    <a:pt x="136" y="812"/>
                    <a:pt x="133" y="814"/>
                  </a:cubicBezTo>
                  <a:cubicBezTo>
                    <a:pt x="132" y="814"/>
                    <a:pt x="132" y="814"/>
                    <a:pt x="132" y="814"/>
                  </a:cubicBezTo>
                  <a:cubicBezTo>
                    <a:pt x="132" y="814"/>
                    <a:pt x="132" y="814"/>
                    <a:pt x="131" y="814"/>
                  </a:cubicBezTo>
                  <a:cubicBezTo>
                    <a:pt x="131" y="813"/>
                    <a:pt x="131" y="813"/>
                    <a:pt x="130" y="813"/>
                  </a:cubicBezTo>
                  <a:cubicBezTo>
                    <a:pt x="130" y="813"/>
                    <a:pt x="130" y="813"/>
                    <a:pt x="130" y="813"/>
                  </a:cubicBezTo>
                  <a:cubicBezTo>
                    <a:pt x="130" y="813"/>
                    <a:pt x="130" y="813"/>
                    <a:pt x="130" y="813"/>
                  </a:cubicBezTo>
                  <a:cubicBezTo>
                    <a:pt x="130" y="813"/>
                    <a:pt x="130" y="813"/>
                    <a:pt x="130" y="813"/>
                  </a:cubicBezTo>
                  <a:cubicBezTo>
                    <a:pt x="129" y="812"/>
                    <a:pt x="129" y="812"/>
                    <a:pt x="129" y="812"/>
                  </a:cubicBezTo>
                  <a:cubicBezTo>
                    <a:pt x="129" y="810"/>
                    <a:pt x="129" y="810"/>
                    <a:pt x="129" y="810"/>
                  </a:cubicBezTo>
                  <a:cubicBezTo>
                    <a:pt x="129" y="810"/>
                    <a:pt x="129" y="810"/>
                    <a:pt x="129" y="810"/>
                  </a:cubicBezTo>
                  <a:cubicBezTo>
                    <a:pt x="128" y="812"/>
                    <a:pt x="128" y="812"/>
                    <a:pt x="128" y="812"/>
                  </a:cubicBezTo>
                  <a:cubicBezTo>
                    <a:pt x="127" y="812"/>
                    <a:pt x="127" y="812"/>
                    <a:pt x="127" y="812"/>
                  </a:cubicBezTo>
                  <a:cubicBezTo>
                    <a:pt x="127" y="812"/>
                    <a:pt x="127" y="812"/>
                    <a:pt x="127" y="813"/>
                  </a:cubicBezTo>
                  <a:cubicBezTo>
                    <a:pt x="126" y="814"/>
                    <a:pt x="127" y="814"/>
                    <a:pt x="127" y="814"/>
                  </a:cubicBezTo>
                  <a:cubicBezTo>
                    <a:pt x="127" y="814"/>
                    <a:pt x="129" y="815"/>
                    <a:pt x="134" y="815"/>
                  </a:cubicBezTo>
                  <a:cubicBezTo>
                    <a:pt x="138" y="815"/>
                    <a:pt x="143" y="815"/>
                    <a:pt x="147" y="815"/>
                  </a:cubicBezTo>
                  <a:cubicBezTo>
                    <a:pt x="149" y="814"/>
                    <a:pt x="149" y="814"/>
                    <a:pt x="149" y="814"/>
                  </a:cubicBezTo>
                  <a:cubicBezTo>
                    <a:pt x="148" y="813"/>
                    <a:pt x="148" y="813"/>
                    <a:pt x="148" y="813"/>
                  </a:cubicBezTo>
                  <a:cubicBezTo>
                    <a:pt x="148" y="813"/>
                    <a:pt x="148" y="813"/>
                    <a:pt x="148" y="813"/>
                  </a:cubicBezTo>
                  <a:cubicBezTo>
                    <a:pt x="148" y="812"/>
                    <a:pt x="148" y="812"/>
                    <a:pt x="148" y="812"/>
                  </a:cubicBezTo>
                  <a:cubicBezTo>
                    <a:pt x="148" y="811"/>
                    <a:pt x="148" y="811"/>
                    <a:pt x="148" y="811"/>
                  </a:cubicBezTo>
                  <a:cubicBezTo>
                    <a:pt x="148" y="810"/>
                    <a:pt x="148" y="810"/>
                    <a:pt x="148" y="810"/>
                  </a:cubicBezTo>
                  <a:cubicBezTo>
                    <a:pt x="148" y="810"/>
                    <a:pt x="148" y="809"/>
                    <a:pt x="148" y="809"/>
                  </a:cubicBezTo>
                  <a:cubicBezTo>
                    <a:pt x="148" y="808"/>
                    <a:pt x="148" y="808"/>
                    <a:pt x="148" y="808"/>
                  </a:cubicBezTo>
                  <a:cubicBezTo>
                    <a:pt x="148" y="807"/>
                    <a:pt x="148" y="807"/>
                    <a:pt x="148" y="807"/>
                  </a:cubicBezTo>
                  <a:cubicBezTo>
                    <a:pt x="148" y="807"/>
                    <a:pt x="148" y="807"/>
                    <a:pt x="148" y="807"/>
                  </a:cubicBezTo>
                  <a:cubicBezTo>
                    <a:pt x="148" y="806"/>
                    <a:pt x="148" y="806"/>
                    <a:pt x="148" y="806"/>
                  </a:cubicBezTo>
                  <a:cubicBezTo>
                    <a:pt x="148" y="806"/>
                    <a:pt x="148" y="806"/>
                    <a:pt x="148" y="805"/>
                  </a:cubicBezTo>
                  <a:cubicBezTo>
                    <a:pt x="148" y="805"/>
                    <a:pt x="148" y="805"/>
                    <a:pt x="148" y="805"/>
                  </a:cubicBezTo>
                  <a:cubicBezTo>
                    <a:pt x="148" y="805"/>
                    <a:pt x="148" y="804"/>
                    <a:pt x="148" y="804"/>
                  </a:cubicBezTo>
                  <a:cubicBezTo>
                    <a:pt x="148" y="804"/>
                    <a:pt x="148" y="804"/>
                    <a:pt x="148" y="804"/>
                  </a:cubicBezTo>
                  <a:cubicBezTo>
                    <a:pt x="148" y="803"/>
                    <a:pt x="148" y="803"/>
                    <a:pt x="149" y="803"/>
                  </a:cubicBezTo>
                  <a:cubicBezTo>
                    <a:pt x="150" y="802"/>
                    <a:pt x="151" y="801"/>
                    <a:pt x="153" y="801"/>
                  </a:cubicBezTo>
                  <a:cubicBezTo>
                    <a:pt x="153" y="801"/>
                    <a:pt x="153" y="800"/>
                    <a:pt x="154" y="799"/>
                  </a:cubicBezTo>
                  <a:cubicBezTo>
                    <a:pt x="156" y="798"/>
                    <a:pt x="159" y="798"/>
                    <a:pt x="161" y="800"/>
                  </a:cubicBezTo>
                  <a:cubicBezTo>
                    <a:pt x="163" y="796"/>
                    <a:pt x="166" y="792"/>
                    <a:pt x="168" y="788"/>
                  </a:cubicBezTo>
                  <a:cubicBezTo>
                    <a:pt x="168" y="787"/>
                    <a:pt x="169" y="785"/>
                    <a:pt x="169" y="784"/>
                  </a:cubicBezTo>
                  <a:cubicBezTo>
                    <a:pt x="169" y="781"/>
                    <a:pt x="169" y="778"/>
                    <a:pt x="171" y="777"/>
                  </a:cubicBezTo>
                  <a:cubicBezTo>
                    <a:pt x="171" y="776"/>
                    <a:pt x="172" y="776"/>
                    <a:pt x="172" y="776"/>
                  </a:cubicBezTo>
                  <a:cubicBezTo>
                    <a:pt x="172" y="776"/>
                    <a:pt x="172" y="776"/>
                    <a:pt x="172" y="776"/>
                  </a:cubicBezTo>
                  <a:cubicBezTo>
                    <a:pt x="172" y="775"/>
                    <a:pt x="172" y="775"/>
                    <a:pt x="172" y="775"/>
                  </a:cubicBezTo>
                  <a:cubicBezTo>
                    <a:pt x="172" y="773"/>
                    <a:pt x="172" y="771"/>
                    <a:pt x="173" y="769"/>
                  </a:cubicBezTo>
                  <a:cubicBezTo>
                    <a:pt x="173" y="768"/>
                    <a:pt x="174" y="767"/>
                    <a:pt x="175" y="766"/>
                  </a:cubicBezTo>
                  <a:cubicBezTo>
                    <a:pt x="175" y="766"/>
                    <a:pt x="176" y="766"/>
                    <a:pt x="177" y="766"/>
                  </a:cubicBezTo>
                  <a:cubicBezTo>
                    <a:pt x="177" y="766"/>
                    <a:pt x="178" y="765"/>
                    <a:pt x="178" y="765"/>
                  </a:cubicBezTo>
                  <a:cubicBezTo>
                    <a:pt x="178" y="761"/>
                    <a:pt x="179" y="759"/>
                    <a:pt x="181" y="758"/>
                  </a:cubicBezTo>
                  <a:cubicBezTo>
                    <a:pt x="181" y="758"/>
                    <a:pt x="181" y="758"/>
                    <a:pt x="181" y="758"/>
                  </a:cubicBezTo>
                  <a:cubicBezTo>
                    <a:pt x="181" y="758"/>
                    <a:pt x="181" y="758"/>
                    <a:pt x="181" y="758"/>
                  </a:cubicBezTo>
                  <a:cubicBezTo>
                    <a:pt x="181" y="758"/>
                    <a:pt x="181" y="758"/>
                    <a:pt x="181" y="758"/>
                  </a:cubicBezTo>
                  <a:cubicBezTo>
                    <a:pt x="182" y="758"/>
                    <a:pt x="182" y="758"/>
                    <a:pt x="182" y="758"/>
                  </a:cubicBezTo>
                  <a:cubicBezTo>
                    <a:pt x="182" y="758"/>
                    <a:pt x="182" y="758"/>
                    <a:pt x="182" y="758"/>
                  </a:cubicBezTo>
                  <a:cubicBezTo>
                    <a:pt x="182" y="753"/>
                    <a:pt x="183" y="749"/>
                    <a:pt x="190" y="743"/>
                  </a:cubicBezTo>
                  <a:cubicBezTo>
                    <a:pt x="194" y="739"/>
                    <a:pt x="200" y="738"/>
                    <a:pt x="205" y="740"/>
                  </a:cubicBezTo>
                  <a:cubicBezTo>
                    <a:pt x="208" y="741"/>
                    <a:pt x="210" y="741"/>
                    <a:pt x="212" y="741"/>
                  </a:cubicBezTo>
                  <a:cubicBezTo>
                    <a:pt x="212" y="741"/>
                    <a:pt x="212" y="741"/>
                    <a:pt x="212" y="741"/>
                  </a:cubicBezTo>
                  <a:cubicBezTo>
                    <a:pt x="213" y="739"/>
                    <a:pt x="214" y="738"/>
                    <a:pt x="214" y="738"/>
                  </a:cubicBezTo>
                  <a:cubicBezTo>
                    <a:pt x="215" y="737"/>
                    <a:pt x="217" y="737"/>
                    <a:pt x="218" y="737"/>
                  </a:cubicBezTo>
                  <a:cubicBezTo>
                    <a:pt x="219" y="738"/>
                    <a:pt x="219" y="738"/>
                    <a:pt x="220" y="739"/>
                  </a:cubicBezTo>
                  <a:cubicBezTo>
                    <a:pt x="222" y="739"/>
                    <a:pt x="224" y="738"/>
                    <a:pt x="225" y="738"/>
                  </a:cubicBezTo>
                  <a:cubicBezTo>
                    <a:pt x="226" y="738"/>
                    <a:pt x="226" y="738"/>
                    <a:pt x="226" y="738"/>
                  </a:cubicBezTo>
                  <a:cubicBezTo>
                    <a:pt x="227" y="737"/>
                    <a:pt x="227" y="737"/>
                    <a:pt x="227" y="737"/>
                  </a:cubicBezTo>
                  <a:cubicBezTo>
                    <a:pt x="227" y="735"/>
                    <a:pt x="227" y="732"/>
                    <a:pt x="227" y="729"/>
                  </a:cubicBezTo>
                  <a:cubicBezTo>
                    <a:pt x="227" y="727"/>
                    <a:pt x="227" y="726"/>
                    <a:pt x="228" y="724"/>
                  </a:cubicBezTo>
                  <a:cubicBezTo>
                    <a:pt x="229" y="723"/>
                    <a:pt x="231" y="722"/>
                    <a:pt x="234" y="722"/>
                  </a:cubicBezTo>
                  <a:cubicBezTo>
                    <a:pt x="234" y="722"/>
                    <a:pt x="235" y="722"/>
                    <a:pt x="235" y="722"/>
                  </a:cubicBezTo>
                  <a:cubicBezTo>
                    <a:pt x="236" y="721"/>
                    <a:pt x="237" y="721"/>
                    <a:pt x="238" y="720"/>
                  </a:cubicBezTo>
                  <a:cubicBezTo>
                    <a:pt x="242" y="717"/>
                    <a:pt x="247" y="712"/>
                    <a:pt x="252" y="716"/>
                  </a:cubicBezTo>
                  <a:cubicBezTo>
                    <a:pt x="253" y="717"/>
                    <a:pt x="255" y="718"/>
                    <a:pt x="255" y="719"/>
                  </a:cubicBezTo>
                  <a:cubicBezTo>
                    <a:pt x="256" y="720"/>
                    <a:pt x="257" y="721"/>
                    <a:pt x="257" y="721"/>
                  </a:cubicBezTo>
                  <a:cubicBezTo>
                    <a:pt x="258" y="721"/>
                    <a:pt x="258" y="721"/>
                    <a:pt x="258" y="721"/>
                  </a:cubicBezTo>
                  <a:cubicBezTo>
                    <a:pt x="260" y="721"/>
                    <a:pt x="265" y="722"/>
                    <a:pt x="265" y="727"/>
                  </a:cubicBezTo>
                  <a:cubicBezTo>
                    <a:pt x="265" y="728"/>
                    <a:pt x="265" y="729"/>
                    <a:pt x="264" y="730"/>
                  </a:cubicBezTo>
                  <a:cubicBezTo>
                    <a:pt x="264" y="731"/>
                    <a:pt x="264" y="731"/>
                    <a:pt x="264" y="732"/>
                  </a:cubicBezTo>
                  <a:cubicBezTo>
                    <a:pt x="264" y="732"/>
                    <a:pt x="265" y="733"/>
                    <a:pt x="266" y="734"/>
                  </a:cubicBezTo>
                  <a:cubicBezTo>
                    <a:pt x="266" y="734"/>
                    <a:pt x="266" y="734"/>
                    <a:pt x="266" y="735"/>
                  </a:cubicBezTo>
                  <a:cubicBezTo>
                    <a:pt x="273" y="740"/>
                    <a:pt x="278" y="748"/>
                    <a:pt x="279" y="757"/>
                  </a:cubicBezTo>
                  <a:cubicBezTo>
                    <a:pt x="280" y="761"/>
                    <a:pt x="280" y="765"/>
                    <a:pt x="280" y="769"/>
                  </a:cubicBezTo>
                  <a:cubicBezTo>
                    <a:pt x="280" y="774"/>
                    <a:pt x="280" y="778"/>
                    <a:pt x="281" y="782"/>
                  </a:cubicBezTo>
                  <a:cubicBezTo>
                    <a:pt x="285" y="782"/>
                    <a:pt x="289" y="781"/>
                    <a:pt x="292" y="781"/>
                  </a:cubicBezTo>
                  <a:cubicBezTo>
                    <a:pt x="299" y="779"/>
                    <a:pt x="301" y="779"/>
                    <a:pt x="302" y="781"/>
                  </a:cubicBezTo>
                  <a:cubicBezTo>
                    <a:pt x="303" y="782"/>
                    <a:pt x="303" y="782"/>
                    <a:pt x="303" y="782"/>
                  </a:cubicBezTo>
                  <a:cubicBezTo>
                    <a:pt x="303" y="784"/>
                    <a:pt x="303" y="784"/>
                    <a:pt x="303" y="784"/>
                  </a:cubicBezTo>
                  <a:cubicBezTo>
                    <a:pt x="299" y="792"/>
                    <a:pt x="290" y="795"/>
                    <a:pt x="283" y="797"/>
                  </a:cubicBezTo>
                  <a:cubicBezTo>
                    <a:pt x="281" y="797"/>
                    <a:pt x="279" y="798"/>
                    <a:pt x="277" y="799"/>
                  </a:cubicBezTo>
                  <a:cubicBezTo>
                    <a:pt x="275" y="800"/>
                    <a:pt x="273" y="801"/>
                    <a:pt x="271" y="803"/>
                  </a:cubicBezTo>
                  <a:cubicBezTo>
                    <a:pt x="269" y="806"/>
                    <a:pt x="266" y="808"/>
                    <a:pt x="263" y="809"/>
                  </a:cubicBezTo>
                  <a:cubicBezTo>
                    <a:pt x="261" y="810"/>
                    <a:pt x="260" y="810"/>
                    <a:pt x="258" y="810"/>
                  </a:cubicBezTo>
                  <a:cubicBezTo>
                    <a:pt x="257" y="811"/>
                    <a:pt x="256" y="811"/>
                    <a:pt x="255" y="811"/>
                  </a:cubicBezTo>
                  <a:cubicBezTo>
                    <a:pt x="255" y="812"/>
                    <a:pt x="255" y="812"/>
                    <a:pt x="255" y="813"/>
                  </a:cubicBezTo>
                  <a:cubicBezTo>
                    <a:pt x="255" y="815"/>
                    <a:pt x="255" y="817"/>
                    <a:pt x="253" y="819"/>
                  </a:cubicBezTo>
                  <a:cubicBezTo>
                    <a:pt x="252" y="821"/>
                    <a:pt x="251" y="822"/>
                    <a:pt x="250" y="822"/>
                  </a:cubicBezTo>
                  <a:cubicBezTo>
                    <a:pt x="249" y="822"/>
                    <a:pt x="249" y="823"/>
                    <a:pt x="248" y="823"/>
                  </a:cubicBezTo>
                  <a:cubicBezTo>
                    <a:pt x="248" y="825"/>
                    <a:pt x="247" y="827"/>
                    <a:pt x="247" y="828"/>
                  </a:cubicBezTo>
                  <a:cubicBezTo>
                    <a:pt x="250" y="830"/>
                    <a:pt x="253" y="833"/>
                    <a:pt x="254" y="837"/>
                  </a:cubicBezTo>
                  <a:cubicBezTo>
                    <a:pt x="254" y="838"/>
                    <a:pt x="254" y="839"/>
                    <a:pt x="253" y="840"/>
                  </a:cubicBezTo>
                  <a:cubicBezTo>
                    <a:pt x="251" y="841"/>
                    <a:pt x="250" y="841"/>
                    <a:pt x="248" y="840"/>
                  </a:cubicBezTo>
                  <a:cubicBezTo>
                    <a:pt x="248" y="840"/>
                    <a:pt x="248" y="840"/>
                    <a:pt x="248" y="840"/>
                  </a:cubicBezTo>
                  <a:cubicBezTo>
                    <a:pt x="246" y="842"/>
                    <a:pt x="245" y="844"/>
                    <a:pt x="245" y="846"/>
                  </a:cubicBezTo>
                  <a:cubicBezTo>
                    <a:pt x="245" y="846"/>
                    <a:pt x="245" y="847"/>
                    <a:pt x="245" y="847"/>
                  </a:cubicBezTo>
                  <a:cubicBezTo>
                    <a:pt x="245" y="847"/>
                    <a:pt x="245" y="848"/>
                    <a:pt x="245" y="848"/>
                  </a:cubicBezTo>
                  <a:cubicBezTo>
                    <a:pt x="246" y="848"/>
                    <a:pt x="246" y="848"/>
                    <a:pt x="246" y="848"/>
                  </a:cubicBezTo>
                  <a:cubicBezTo>
                    <a:pt x="248" y="849"/>
                    <a:pt x="249" y="849"/>
                    <a:pt x="251" y="848"/>
                  </a:cubicBezTo>
                  <a:cubicBezTo>
                    <a:pt x="252" y="848"/>
                    <a:pt x="252" y="848"/>
                    <a:pt x="252" y="848"/>
                  </a:cubicBezTo>
                  <a:cubicBezTo>
                    <a:pt x="254" y="848"/>
                    <a:pt x="255" y="848"/>
                    <a:pt x="257" y="848"/>
                  </a:cubicBezTo>
                  <a:cubicBezTo>
                    <a:pt x="258" y="849"/>
                    <a:pt x="260" y="850"/>
                    <a:pt x="261" y="851"/>
                  </a:cubicBezTo>
                  <a:cubicBezTo>
                    <a:pt x="261" y="852"/>
                    <a:pt x="261" y="852"/>
                    <a:pt x="261" y="852"/>
                  </a:cubicBezTo>
                  <a:cubicBezTo>
                    <a:pt x="262" y="851"/>
                    <a:pt x="263" y="850"/>
                    <a:pt x="264" y="850"/>
                  </a:cubicBezTo>
                  <a:cubicBezTo>
                    <a:pt x="268" y="849"/>
                    <a:pt x="272" y="849"/>
                    <a:pt x="275" y="852"/>
                  </a:cubicBezTo>
                  <a:cubicBezTo>
                    <a:pt x="276" y="853"/>
                    <a:pt x="276" y="853"/>
                    <a:pt x="276" y="853"/>
                  </a:cubicBezTo>
                  <a:cubicBezTo>
                    <a:pt x="276" y="854"/>
                    <a:pt x="276" y="854"/>
                    <a:pt x="276" y="854"/>
                  </a:cubicBezTo>
                  <a:cubicBezTo>
                    <a:pt x="277" y="855"/>
                    <a:pt x="277" y="855"/>
                    <a:pt x="277" y="855"/>
                  </a:cubicBezTo>
                  <a:cubicBezTo>
                    <a:pt x="276" y="855"/>
                    <a:pt x="276" y="855"/>
                    <a:pt x="276" y="855"/>
                  </a:cubicBezTo>
                  <a:cubicBezTo>
                    <a:pt x="276" y="855"/>
                    <a:pt x="275" y="856"/>
                    <a:pt x="275" y="856"/>
                  </a:cubicBezTo>
                  <a:cubicBezTo>
                    <a:pt x="275" y="856"/>
                    <a:pt x="275" y="856"/>
                    <a:pt x="275" y="857"/>
                  </a:cubicBezTo>
                  <a:cubicBezTo>
                    <a:pt x="275" y="857"/>
                    <a:pt x="275" y="857"/>
                    <a:pt x="274" y="857"/>
                  </a:cubicBezTo>
                  <a:cubicBezTo>
                    <a:pt x="274" y="857"/>
                    <a:pt x="274" y="857"/>
                    <a:pt x="274" y="857"/>
                  </a:cubicBezTo>
                  <a:cubicBezTo>
                    <a:pt x="274" y="858"/>
                    <a:pt x="273" y="858"/>
                    <a:pt x="273" y="858"/>
                  </a:cubicBezTo>
                  <a:cubicBezTo>
                    <a:pt x="273" y="858"/>
                    <a:pt x="273" y="858"/>
                    <a:pt x="273" y="858"/>
                  </a:cubicBezTo>
                  <a:cubicBezTo>
                    <a:pt x="271" y="858"/>
                    <a:pt x="271" y="858"/>
                    <a:pt x="271" y="858"/>
                  </a:cubicBezTo>
                  <a:cubicBezTo>
                    <a:pt x="271" y="858"/>
                    <a:pt x="270" y="858"/>
                    <a:pt x="270" y="858"/>
                  </a:cubicBezTo>
                  <a:cubicBezTo>
                    <a:pt x="269" y="859"/>
                    <a:pt x="268" y="859"/>
                    <a:pt x="267" y="859"/>
                  </a:cubicBezTo>
                  <a:cubicBezTo>
                    <a:pt x="266" y="860"/>
                    <a:pt x="266" y="860"/>
                    <a:pt x="266" y="860"/>
                  </a:cubicBezTo>
                  <a:cubicBezTo>
                    <a:pt x="266" y="860"/>
                    <a:pt x="266" y="860"/>
                    <a:pt x="266" y="860"/>
                  </a:cubicBezTo>
                  <a:cubicBezTo>
                    <a:pt x="266" y="862"/>
                    <a:pt x="266" y="863"/>
                    <a:pt x="265" y="865"/>
                  </a:cubicBezTo>
                  <a:cubicBezTo>
                    <a:pt x="263" y="867"/>
                    <a:pt x="260" y="868"/>
                    <a:pt x="258" y="868"/>
                  </a:cubicBezTo>
                  <a:cubicBezTo>
                    <a:pt x="256" y="868"/>
                    <a:pt x="254" y="868"/>
                    <a:pt x="252" y="867"/>
                  </a:cubicBezTo>
                  <a:cubicBezTo>
                    <a:pt x="252" y="866"/>
                    <a:pt x="251" y="866"/>
                    <a:pt x="250" y="866"/>
                  </a:cubicBezTo>
                  <a:cubicBezTo>
                    <a:pt x="249" y="867"/>
                    <a:pt x="249" y="868"/>
                    <a:pt x="247" y="869"/>
                  </a:cubicBezTo>
                  <a:cubicBezTo>
                    <a:pt x="245" y="870"/>
                    <a:pt x="243" y="871"/>
                    <a:pt x="240" y="872"/>
                  </a:cubicBezTo>
                  <a:cubicBezTo>
                    <a:pt x="234" y="874"/>
                    <a:pt x="233" y="874"/>
                    <a:pt x="233" y="878"/>
                  </a:cubicBezTo>
                  <a:cubicBezTo>
                    <a:pt x="234" y="882"/>
                    <a:pt x="235" y="884"/>
                    <a:pt x="237" y="885"/>
                  </a:cubicBezTo>
                  <a:cubicBezTo>
                    <a:pt x="239" y="886"/>
                    <a:pt x="243" y="884"/>
                    <a:pt x="246" y="882"/>
                  </a:cubicBezTo>
                  <a:cubicBezTo>
                    <a:pt x="251" y="880"/>
                    <a:pt x="256" y="878"/>
                    <a:pt x="260" y="880"/>
                  </a:cubicBezTo>
                  <a:cubicBezTo>
                    <a:pt x="262" y="882"/>
                    <a:pt x="263" y="883"/>
                    <a:pt x="264" y="885"/>
                  </a:cubicBezTo>
                  <a:cubicBezTo>
                    <a:pt x="265" y="886"/>
                    <a:pt x="265" y="887"/>
                    <a:pt x="266" y="888"/>
                  </a:cubicBezTo>
                  <a:cubicBezTo>
                    <a:pt x="270" y="891"/>
                    <a:pt x="275" y="893"/>
                    <a:pt x="280" y="895"/>
                  </a:cubicBezTo>
                  <a:cubicBezTo>
                    <a:pt x="285" y="898"/>
                    <a:pt x="291" y="901"/>
                    <a:pt x="296" y="905"/>
                  </a:cubicBezTo>
                  <a:cubicBezTo>
                    <a:pt x="297" y="907"/>
                    <a:pt x="299" y="910"/>
                    <a:pt x="299" y="913"/>
                  </a:cubicBezTo>
                  <a:cubicBezTo>
                    <a:pt x="299" y="915"/>
                    <a:pt x="299" y="917"/>
                    <a:pt x="300" y="918"/>
                  </a:cubicBezTo>
                  <a:cubicBezTo>
                    <a:pt x="301" y="917"/>
                    <a:pt x="303" y="916"/>
                    <a:pt x="304" y="915"/>
                  </a:cubicBezTo>
                  <a:cubicBezTo>
                    <a:pt x="306" y="912"/>
                    <a:pt x="309" y="910"/>
                    <a:pt x="312" y="909"/>
                  </a:cubicBezTo>
                  <a:cubicBezTo>
                    <a:pt x="312" y="909"/>
                    <a:pt x="312" y="909"/>
                    <a:pt x="312" y="909"/>
                  </a:cubicBezTo>
                  <a:cubicBezTo>
                    <a:pt x="314" y="909"/>
                    <a:pt x="316" y="911"/>
                    <a:pt x="316" y="913"/>
                  </a:cubicBezTo>
                  <a:cubicBezTo>
                    <a:pt x="316" y="913"/>
                    <a:pt x="316" y="913"/>
                    <a:pt x="316" y="913"/>
                  </a:cubicBezTo>
                  <a:cubicBezTo>
                    <a:pt x="317" y="914"/>
                    <a:pt x="318" y="914"/>
                    <a:pt x="320" y="915"/>
                  </a:cubicBezTo>
                  <a:cubicBezTo>
                    <a:pt x="322" y="915"/>
                    <a:pt x="323" y="916"/>
                    <a:pt x="325" y="917"/>
                  </a:cubicBezTo>
                  <a:cubicBezTo>
                    <a:pt x="326" y="918"/>
                    <a:pt x="327" y="918"/>
                    <a:pt x="328" y="919"/>
                  </a:cubicBezTo>
                  <a:cubicBezTo>
                    <a:pt x="329" y="918"/>
                    <a:pt x="329" y="917"/>
                    <a:pt x="329" y="917"/>
                  </a:cubicBezTo>
                  <a:cubicBezTo>
                    <a:pt x="330" y="915"/>
                    <a:pt x="331" y="913"/>
                    <a:pt x="333" y="912"/>
                  </a:cubicBezTo>
                  <a:cubicBezTo>
                    <a:pt x="335" y="910"/>
                    <a:pt x="338" y="911"/>
                    <a:pt x="340" y="913"/>
                  </a:cubicBezTo>
                  <a:cubicBezTo>
                    <a:pt x="341" y="912"/>
                    <a:pt x="341" y="912"/>
                    <a:pt x="341" y="912"/>
                  </a:cubicBezTo>
                  <a:cubicBezTo>
                    <a:pt x="343" y="909"/>
                    <a:pt x="349" y="901"/>
                    <a:pt x="358" y="907"/>
                  </a:cubicBezTo>
                  <a:cubicBezTo>
                    <a:pt x="361" y="909"/>
                    <a:pt x="363" y="912"/>
                    <a:pt x="363" y="915"/>
                  </a:cubicBezTo>
                  <a:cubicBezTo>
                    <a:pt x="363" y="916"/>
                    <a:pt x="363" y="917"/>
                    <a:pt x="362" y="918"/>
                  </a:cubicBezTo>
                  <a:cubicBezTo>
                    <a:pt x="364" y="921"/>
                    <a:pt x="365" y="925"/>
                    <a:pt x="366" y="929"/>
                  </a:cubicBezTo>
                  <a:cubicBezTo>
                    <a:pt x="366" y="932"/>
                    <a:pt x="366" y="936"/>
                    <a:pt x="366" y="939"/>
                  </a:cubicBezTo>
                  <a:cubicBezTo>
                    <a:pt x="366" y="940"/>
                    <a:pt x="366" y="940"/>
                    <a:pt x="366" y="940"/>
                  </a:cubicBezTo>
                  <a:cubicBezTo>
                    <a:pt x="366" y="940"/>
                    <a:pt x="365" y="941"/>
                    <a:pt x="365" y="941"/>
                  </a:cubicBezTo>
                  <a:cubicBezTo>
                    <a:pt x="365" y="942"/>
                    <a:pt x="366" y="943"/>
                    <a:pt x="368" y="944"/>
                  </a:cubicBezTo>
                  <a:cubicBezTo>
                    <a:pt x="370" y="945"/>
                    <a:pt x="371" y="946"/>
                    <a:pt x="372" y="948"/>
                  </a:cubicBezTo>
                  <a:cubicBezTo>
                    <a:pt x="373" y="941"/>
                    <a:pt x="375" y="935"/>
                    <a:pt x="377" y="928"/>
                  </a:cubicBezTo>
                  <a:cubicBezTo>
                    <a:pt x="381" y="921"/>
                    <a:pt x="400" y="895"/>
                    <a:pt x="410" y="892"/>
                  </a:cubicBezTo>
                  <a:cubicBezTo>
                    <a:pt x="417" y="890"/>
                    <a:pt x="424" y="890"/>
                    <a:pt x="430" y="890"/>
                  </a:cubicBezTo>
                  <a:cubicBezTo>
                    <a:pt x="431" y="890"/>
                    <a:pt x="431" y="890"/>
                    <a:pt x="431" y="890"/>
                  </a:cubicBezTo>
                  <a:cubicBezTo>
                    <a:pt x="431" y="804"/>
                    <a:pt x="431" y="804"/>
                    <a:pt x="431" y="804"/>
                  </a:cubicBezTo>
                  <a:cubicBezTo>
                    <a:pt x="422" y="791"/>
                    <a:pt x="422" y="791"/>
                    <a:pt x="422" y="791"/>
                  </a:cubicBezTo>
                  <a:cubicBezTo>
                    <a:pt x="419" y="787"/>
                    <a:pt x="417" y="782"/>
                    <a:pt x="414" y="778"/>
                  </a:cubicBezTo>
                  <a:cubicBezTo>
                    <a:pt x="413" y="776"/>
                    <a:pt x="410" y="773"/>
                    <a:pt x="407" y="768"/>
                  </a:cubicBezTo>
                  <a:cubicBezTo>
                    <a:pt x="389" y="743"/>
                    <a:pt x="386" y="738"/>
                    <a:pt x="386" y="737"/>
                  </a:cubicBezTo>
                  <a:cubicBezTo>
                    <a:pt x="386" y="732"/>
                    <a:pt x="390" y="727"/>
                    <a:pt x="396" y="720"/>
                  </a:cubicBezTo>
                  <a:cubicBezTo>
                    <a:pt x="396" y="719"/>
                    <a:pt x="396" y="719"/>
                    <a:pt x="396" y="719"/>
                  </a:cubicBezTo>
                  <a:cubicBezTo>
                    <a:pt x="397" y="718"/>
                    <a:pt x="398" y="718"/>
                    <a:pt x="398" y="717"/>
                  </a:cubicBezTo>
                  <a:cubicBezTo>
                    <a:pt x="403" y="710"/>
                    <a:pt x="407" y="703"/>
                    <a:pt x="412" y="696"/>
                  </a:cubicBezTo>
                  <a:cubicBezTo>
                    <a:pt x="413" y="693"/>
                    <a:pt x="413" y="693"/>
                    <a:pt x="413" y="693"/>
                  </a:cubicBezTo>
                  <a:cubicBezTo>
                    <a:pt x="428" y="670"/>
                    <a:pt x="428" y="670"/>
                    <a:pt x="428" y="670"/>
                  </a:cubicBezTo>
                  <a:cubicBezTo>
                    <a:pt x="429" y="669"/>
                    <a:pt x="429" y="669"/>
                    <a:pt x="429" y="668"/>
                  </a:cubicBezTo>
                  <a:cubicBezTo>
                    <a:pt x="430" y="667"/>
                    <a:pt x="430" y="666"/>
                    <a:pt x="431" y="665"/>
                  </a:cubicBezTo>
                  <a:cubicBezTo>
                    <a:pt x="431" y="13"/>
                    <a:pt x="431" y="13"/>
                    <a:pt x="431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4"/>
                    <a:pt x="429" y="15"/>
                    <a:pt x="4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317"/>
            <p:cNvSpPr>
              <a:spLocks noChangeArrowheads="1"/>
            </p:cNvSpPr>
            <p:nvPr/>
          </p:nvSpPr>
          <p:spPr bwMode="auto">
            <a:xfrm>
              <a:off x="2504" y="122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318"/>
            <p:cNvSpPr>
              <a:spLocks/>
            </p:cNvSpPr>
            <p:nvPr/>
          </p:nvSpPr>
          <p:spPr bwMode="auto">
            <a:xfrm>
              <a:off x="2864" y="682"/>
              <a:ext cx="8" cy="14"/>
            </a:xfrm>
            <a:custGeom>
              <a:avLst/>
              <a:gdLst>
                <a:gd name="T0" fmla="*/ 2 w 4"/>
                <a:gd name="T1" fmla="*/ 4 h 7"/>
                <a:gd name="T2" fmla="*/ 2 w 4"/>
                <a:gd name="T3" fmla="*/ 4 h 7"/>
                <a:gd name="T4" fmla="*/ 2 w 4"/>
                <a:gd name="T5" fmla="*/ 4 h 7"/>
                <a:gd name="T6" fmla="*/ 3 w 4"/>
                <a:gd name="T7" fmla="*/ 6 h 7"/>
                <a:gd name="T8" fmla="*/ 3 w 4"/>
                <a:gd name="T9" fmla="*/ 6 h 7"/>
                <a:gd name="T10" fmla="*/ 4 w 4"/>
                <a:gd name="T11" fmla="*/ 7 h 7"/>
                <a:gd name="T12" fmla="*/ 4 w 4"/>
                <a:gd name="T13" fmla="*/ 0 h 7"/>
                <a:gd name="T14" fmla="*/ 4 w 4"/>
                <a:gd name="T15" fmla="*/ 0 h 7"/>
                <a:gd name="T16" fmla="*/ 0 w 4"/>
                <a:gd name="T17" fmla="*/ 2 h 7"/>
                <a:gd name="T18" fmla="*/ 1 w 4"/>
                <a:gd name="T19" fmla="*/ 4 h 7"/>
                <a:gd name="T20" fmla="*/ 2 w 4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3"/>
                    <a:pt x="1" y="3"/>
                    <a:pt x="1" y="4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Line 319"/>
            <p:cNvSpPr>
              <a:spLocks noChangeShapeType="1"/>
            </p:cNvSpPr>
            <p:nvPr/>
          </p:nvSpPr>
          <p:spPr bwMode="auto">
            <a:xfrm>
              <a:off x="2083" y="197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Line 320"/>
            <p:cNvSpPr>
              <a:spLocks noChangeShapeType="1"/>
            </p:cNvSpPr>
            <p:nvPr/>
          </p:nvSpPr>
          <p:spPr bwMode="auto">
            <a:xfrm>
              <a:off x="2083" y="197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321"/>
            <p:cNvSpPr>
              <a:spLocks/>
            </p:cNvSpPr>
            <p:nvPr/>
          </p:nvSpPr>
          <p:spPr bwMode="auto">
            <a:xfrm>
              <a:off x="237" y="2108"/>
              <a:ext cx="168" cy="87"/>
            </a:xfrm>
            <a:custGeom>
              <a:avLst/>
              <a:gdLst>
                <a:gd name="T0" fmla="*/ 83 w 83"/>
                <a:gd name="T1" fmla="*/ 32 h 43"/>
                <a:gd name="T2" fmla="*/ 81 w 83"/>
                <a:gd name="T3" fmla="*/ 12 h 43"/>
                <a:gd name="T4" fmla="*/ 82 w 83"/>
                <a:gd name="T5" fmla="*/ 8 h 43"/>
                <a:gd name="T6" fmla="*/ 79 w 83"/>
                <a:gd name="T7" fmla="*/ 7 h 43"/>
                <a:gd name="T8" fmla="*/ 75 w 83"/>
                <a:gd name="T9" fmla="*/ 6 h 43"/>
                <a:gd name="T10" fmla="*/ 73 w 83"/>
                <a:gd name="T11" fmla="*/ 2 h 43"/>
                <a:gd name="T12" fmla="*/ 67 w 83"/>
                <a:gd name="T13" fmla="*/ 4 h 43"/>
                <a:gd name="T14" fmla="*/ 58 w 83"/>
                <a:gd name="T15" fmla="*/ 6 h 43"/>
                <a:gd name="T16" fmla="*/ 57 w 83"/>
                <a:gd name="T17" fmla="*/ 6 h 43"/>
                <a:gd name="T18" fmla="*/ 56 w 83"/>
                <a:gd name="T19" fmla="*/ 5 h 43"/>
                <a:gd name="T20" fmla="*/ 55 w 83"/>
                <a:gd name="T21" fmla="*/ 4 h 43"/>
                <a:gd name="T22" fmla="*/ 51 w 83"/>
                <a:gd name="T23" fmla="*/ 3 h 43"/>
                <a:gd name="T24" fmla="*/ 39 w 83"/>
                <a:gd name="T25" fmla="*/ 0 h 43"/>
                <a:gd name="T26" fmla="*/ 38 w 83"/>
                <a:gd name="T27" fmla="*/ 0 h 43"/>
                <a:gd name="T28" fmla="*/ 38 w 83"/>
                <a:gd name="T29" fmla="*/ 0 h 43"/>
                <a:gd name="T30" fmla="*/ 37 w 83"/>
                <a:gd name="T31" fmla="*/ 2 h 43"/>
                <a:gd name="T32" fmla="*/ 38 w 83"/>
                <a:gd name="T33" fmla="*/ 4 h 43"/>
                <a:gd name="T34" fmla="*/ 40 w 83"/>
                <a:gd name="T35" fmla="*/ 13 h 43"/>
                <a:gd name="T36" fmla="*/ 33 w 83"/>
                <a:gd name="T37" fmla="*/ 18 h 43"/>
                <a:gd name="T38" fmla="*/ 14 w 83"/>
                <a:gd name="T39" fmla="*/ 17 h 43"/>
                <a:gd name="T40" fmla="*/ 7 w 83"/>
                <a:gd name="T41" fmla="*/ 19 h 43"/>
                <a:gd name="T42" fmla="*/ 3 w 83"/>
                <a:gd name="T43" fmla="*/ 20 h 43"/>
                <a:gd name="T44" fmla="*/ 3 w 83"/>
                <a:gd name="T45" fmla="*/ 22 h 43"/>
                <a:gd name="T46" fmla="*/ 4 w 83"/>
                <a:gd name="T47" fmla="*/ 27 h 43"/>
                <a:gd name="T48" fmla="*/ 0 w 83"/>
                <a:gd name="T49" fmla="*/ 41 h 43"/>
                <a:gd name="T50" fmla="*/ 83 w 83"/>
                <a:gd name="T51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3" h="43">
                  <a:moveTo>
                    <a:pt x="83" y="32"/>
                  </a:moveTo>
                  <a:cubicBezTo>
                    <a:pt x="80" y="26"/>
                    <a:pt x="79" y="19"/>
                    <a:pt x="81" y="12"/>
                  </a:cubicBezTo>
                  <a:cubicBezTo>
                    <a:pt x="81" y="11"/>
                    <a:pt x="82" y="10"/>
                    <a:pt x="82" y="8"/>
                  </a:cubicBezTo>
                  <a:cubicBezTo>
                    <a:pt x="81" y="8"/>
                    <a:pt x="80" y="7"/>
                    <a:pt x="79" y="7"/>
                  </a:cubicBezTo>
                  <a:cubicBezTo>
                    <a:pt x="78" y="7"/>
                    <a:pt x="77" y="7"/>
                    <a:pt x="75" y="6"/>
                  </a:cubicBezTo>
                  <a:cubicBezTo>
                    <a:pt x="74" y="5"/>
                    <a:pt x="74" y="4"/>
                    <a:pt x="73" y="2"/>
                  </a:cubicBezTo>
                  <a:cubicBezTo>
                    <a:pt x="71" y="2"/>
                    <a:pt x="69" y="3"/>
                    <a:pt x="67" y="4"/>
                  </a:cubicBezTo>
                  <a:cubicBezTo>
                    <a:pt x="64" y="5"/>
                    <a:pt x="61" y="6"/>
                    <a:pt x="58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5" y="4"/>
                    <a:pt x="55" y="4"/>
                  </a:cubicBezTo>
                  <a:cubicBezTo>
                    <a:pt x="54" y="3"/>
                    <a:pt x="52" y="3"/>
                    <a:pt x="51" y="3"/>
                  </a:cubicBezTo>
                  <a:cubicBezTo>
                    <a:pt x="47" y="3"/>
                    <a:pt x="43" y="2"/>
                    <a:pt x="39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7" y="1"/>
                    <a:pt x="37" y="2"/>
                  </a:cubicBezTo>
                  <a:cubicBezTo>
                    <a:pt x="37" y="2"/>
                    <a:pt x="37" y="3"/>
                    <a:pt x="38" y="4"/>
                  </a:cubicBezTo>
                  <a:cubicBezTo>
                    <a:pt x="40" y="6"/>
                    <a:pt x="40" y="9"/>
                    <a:pt x="40" y="13"/>
                  </a:cubicBezTo>
                  <a:cubicBezTo>
                    <a:pt x="39" y="15"/>
                    <a:pt x="37" y="17"/>
                    <a:pt x="33" y="18"/>
                  </a:cubicBezTo>
                  <a:cubicBezTo>
                    <a:pt x="29" y="19"/>
                    <a:pt x="19" y="20"/>
                    <a:pt x="14" y="17"/>
                  </a:cubicBezTo>
                  <a:cubicBezTo>
                    <a:pt x="12" y="18"/>
                    <a:pt x="10" y="19"/>
                    <a:pt x="7" y="19"/>
                  </a:cubicBezTo>
                  <a:cubicBezTo>
                    <a:pt x="6" y="20"/>
                    <a:pt x="4" y="20"/>
                    <a:pt x="3" y="20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4" y="24"/>
                    <a:pt x="4" y="25"/>
                    <a:pt x="4" y="27"/>
                  </a:cubicBezTo>
                  <a:cubicBezTo>
                    <a:pt x="4" y="32"/>
                    <a:pt x="2" y="37"/>
                    <a:pt x="0" y="41"/>
                  </a:cubicBezTo>
                  <a:cubicBezTo>
                    <a:pt x="24" y="43"/>
                    <a:pt x="65" y="40"/>
                    <a:pt x="8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322"/>
            <p:cNvSpPr>
              <a:spLocks noChangeArrowheads="1"/>
            </p:cNvSpPr>
            <p:nvPr/>
          </p:nvSpPr>
          <p:spPr bwMode="auto">
            <a:xfrm>
              <a:off x="407" y="214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323"/>
            <p:cNvSpPr>
              <a:spLocks noChangeShapeType="1"/>
            </p:cNvSpPr>
            <p:nvPr/>
          </p:nvSpPr>
          <p:spPr bwMode="auto">
            <a:xfrm>
              <a:off x="225" y="219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324"/>
            <p:cNvSpPr>
              <a:spLocks noChangeShapeType="1"/>
            </p:cNvSpPr>
            <p:nvPr/>
          </p:nvSpPr>
          <p:spPr bwMode="auto">
            <a:xfrm>
              <a:off x="225" y="219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325"/>
            <p:cNvSpPr>
              <a:spLocks/>
            </p:cNvSpPr>
            <p:nvPr/>
          </p:nvSpPr>
          <p:spPr bwMode="auto">
            <a:xfrm>
              <a:off x="981" y="266"/>
              <a:ext cx="59" cy="68"/>
            </a:xfrm>
            <a:custGeom>
              <a:avLst/>
              <a:gdLst>
                <a:gd name="T0" fmla="*/ 3 w 29"/>
                <a:gd name="T1" fmla="*/ 4 h 34"/>
                <a:gd name="T2" fmla="*/ 7 w 29"/>
                <a:gd name="T3" fmla="*/ 24 h 34"/>
                <a:gd name="T4" fmla="*/ 20 w 29"/>
                <a:gd name="T5" fmla="*/ 32 h 34"/>
                <a:gd name="T6" fmla="*/ 23 w 29"/>
                <a:gd name="T7" fmla="*/ 32 h 34"/>
                <a:gd name="T8" fmla="*/ 29 w 29"/>
                <a:gd name="T9" fmla="*/ 19 h 34"/>
                <a:gd name="T10" fmla="*/ 29 w 29"/>
                <a:gd name="T11" fmla="*/ 19 h 34"/>
                <a:gd name="T12" fmla="*/ 28 w 29"/>
                <a:gd name="T13" fmla="*/ 1 h 34"/>
                <a:gd name="T14" fmla="*/ 21 w 29"/>
                <a:gd name="T15" fmla="*/ 0 h 34"/>
                <a:gd name="T16" fmla="*/ 17 w 29"/>
                <a:gd name="T17" fmla="*/ 0 h 34"/>
                <a:gd name="T18" fmla="*/ 14 w 29"/>
                <a:gd name="T19" fmla="*/ 0 h 34"/>
                <a:gd name="T20" fmla="*/ 3 w 29"/>
                <a:gd name="T2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3" y="4"/>
                  </a:moveTo>
                  <a:cubicBezTo>
                    <a:pt x="0" y="8"/>
                    <a:pt x="2" y="15"/>
                    <a:pt x="7" y="24"/>
                  </a:cubicBezTo>
                  <a:cubicBezTo>
                    <a:pt x="12" y="32"/>
                    <a:pt x="14" y="34"/>
                    <a:pt x="20" y="32"/>
                  </a:cubicBezTo>
                  <a:cubicBezTo>
                    <a:pt x="21" y="31"/>
                    <a:pt x="22" y="31"/>
                    <a:pt x="23" y="32"/>
                  </a:cubicBezTo>
                  <a:cubicBezTo>
                    <a:pt x="26" y="28"/>
                    <a:pt x="28" y="24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8"/>
                    <a:pt x="27" y="3"/>
                    <a:pt x="28" y="1"/>
                  </a:cubicBezTo>
                  <a:cubicBezTo>
                    <a:pt x="26" y="0"/>
                    <a:pt x="23" y="0"/>
                    <a:pt x="2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4" y="1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326"/>
            <p:cNvSpPr>
              <a:spLocks/>
            </p:cNvSpPr>
            <p:nvPr/>
          </p:nvSpPr>
          <p:spPr bwMode="auto">
            <a:xfrm>
              <a:off x="860" y="-149"/>
              <a:ext cx="277" cy="200"/>
            </a:xfrm>
            <a:custGeom>
              <a:avLst/>
              <a:gdLst>
                <a:gd name="T0" fmla="*/ 9 w 137"/>
                <a:gd name="T1" fmla="*/ 18 h 99"/>
                <a:gd name="T2" fmla="*/ 11 w 137"/>
                <a:gd name="T3" fmla="*/ 18 h 99"/>
                <a:gd name="T4" fmla="*/ 12 w 137"/>
                <a:gd name="T5" fmla="*/ 19 h 99"/>
                <a:gd name="T6" fmla="*/ 12 w 137"/>
                <a:gd name="T7" fmla="*/ 21 h 99"/>
                <a:gd name="T8" fmla="*/ 12 w 137"/>
                <a:gd name="T9" fmla="*/ 22 h 99"/>
                <a:gd name="T10" fmla="*/ 12 w 137"/>
                <a:gd name="T11" fmla="*/ 24 h 99"/>
                <a:gd name="T12" fmla="*/ 11 w 137"/>
                <a:gd name="T13" fmla="*/ 26 h 99"/>
                <a:gd name="T14" fmla="*/ 7 w 137"/>
                <a:gd name="T15" fmla="*/ 28 h 99"/>
                <a:gd name="T16" fmla="*/ 18 w 137"/>
                <a:gd name="T17" fmla="*/ 31 h 99"/>
                <a:gd name="T18" fmla="*/ 18 w 137"/>
                <a:gd name="T19" fmla="*/ 44 h 99"/>
                <a:gd name="T20" fmla="*/ 24 w 137"/>
                <a:gd name="T21" fmla="*/ 55 h 99"/>
                <a:gd name="T22" fmla="*/ 26 w 137"/>
                <a:gd name="T23" fmla="*/ 60 h 99"/>
                <a:gd name="T24" fmla="*/ 29 w 137"/>
                <a:gd name="T25" fmla="*/ 64 h 99"/>
                <a:gd name="T26" fmla="*/ 29 w 137"/>
                <a:gd name="T27" fmla="*/ 65 h 99"/>
                <a:gd name="T28" fmla="*/ 22 w 137"/>
                <a:gd name="T29" fmla="*/ 68 h 99"/>
                <a:gd name="T30" fmla="*/ 26 w 137"/>
                <a:gd name="T31" fmla="*/ 84 h 99"/>
                <a:gd name="T32" fmla="*/ 42 w 137"/>
                <a:gd name="T33" fmla="*/ 88 h 99"/>
                <a:gd name="T34" fmla="*/ 44 w 137"/>
                <a:gd name="T35" fmla="*/ 78 h 99"/>
                <a:gd name="T36" fmla="*/ 54 w 137"/>
                <a:gd name="T37" fmla="*/ 85 h 99"/>
                <a:gd name="T38" fmla="*/ 52 w 137"/>
                <a:gd name="T39" fmla="*/ 76 h 99"/>
                <a:gd name="T40" fmla="*/ 60 w 137"/>
                <a:gd name="T41" fmla="*/ 79 h 99"/>
                <a:gd name="T42" fmla="*/ 68 w 137"/>
                <a:gd name="T43" fmla="*/ 78 h 99"/>
                <a:gd name="T44" fmla="*/ 70 w 137"/>
                <a:gd name="T45" fmla="*/ 84 h 99"/>
                <a:gd name="T46" fmla="*/ 74 w 137"/>
                <a:gd name="T47" fmla="*/ 83 h 99"/>
                <a:gd name="T48" fmla="*/ 80 w 137"/>
                <a:gd name="T49" fmla="*/ 82 h 99"/>
                <a:gd name="T50" fmla="*/ 80 w 137"/>
                <a:gd name="T51" fmla="*/ 82 h 99"/>
                <a:gd name="T52" fmla="*/ 82 w 137"/>
                <a:gd name="T53" fmla="*/ 81 h 99"/>
                <a:gd name="T54" fmla="*/ 84 w 137"/>
                <a:gd name="T55" fmla="*/ 82 h 99"/>
                <a:gd name="T56" fmla="*/ 84 w 137"/>
                <a:gd name="T57" fmla="*/ 82 h 99"/>
                <a:gd name="T58" fmla="*/ 93 w 137"/>
                <a:gd name="T59" fmla="*/ 88 h 99"/>
                <a:gd name="T60" fmla="*/ 82 w 137"/>
                <a:gd name="T61" fmla="*/ 88 h 99"/>
                <a:gd name="T62" fmla="*/ 80 w 137"/>
                <a:gd name="T63" fmla="*/ 90 h 99"/>
                <a:gd name="T64" fmla="*/ 77 w 137"/>
                <a:gd name="T65" fmla="*/ 91 h 99"/>
                <a:gd name="T66" fmla="*/ 86 w 137"/>
                <a:gd name="T67" fmla="*/ 98 h 99"/>
                <a:gd name="T68" fmla="*/ 91 w 137"/>
                <a:gd name="T69" fmla="*/ 98 h 99"/>
                <a:gd name="T70" fmla="*/ 100 w 137"/>
                <a:gd name="T71" fmla="*/ 95 h 99"/>
                <a:gd name="T72" fmla="*/ 110 w 137"/>
                <a:gd name="T73" fmla="*/ 95 h 99"/>
                <a:gd name="T74" fmla="*/ 108 w 137"/>
                <a:gd name="T75" fmla="*/ 84 h 99"/>
                <a:gd name="T76" fmla="*/ 132 w 137"/>
                <a:gd name="T77" fmla="*/ 70 h 99"/>
                <a:gd name="T78" fmla="*/ 130 w 137"/>
                <a:gd name="T79" fmla="*/ 67 h 99"/>
                <a:gd name="T80" fmla="*/ 103 w 137"/>
                <a:gd name="T81" fmla="*/ 64 h 99"/>
                <a:gd name="T82" fmla="*/ 70 w 137"/>
                <a:gd name="T83" fmla="*/ 45 h 99"/>
                <a:gd name="T84" fmla="*/ 58 w 137"/>
                <a:gd name="T85" fmla="*/ 31 h 99"/>
                <a:gd name="T86" fmla="*/ 50 w 137"/>
                <a:gd name="T87" fmla="*/ 25 h 99"/>
                <a:gd name="T88" fmla="*/ 45 w 137"/>
                <a:gd name="T89" fmla="*/ 28 h 99"/>
                <a:gd name="T90" fmla="*/ 44 w 137"/>
                <a:gd name="T91" fmla="*/ 27 h 99"/>
                <a:gd name="T92" fmla="*/ 46 w 137"/>
                <a:gd name="T93" fmla="*/ 16 h 99"/>
                <a:gd name="T94" fmla="*/ 43 w 137"/>
                <a:gd name="T95" fmla="*/ 10 h 99"/>
                <a:gd name="T96" fmla="*/ 34 w 137"/>
                <a:gd name="T97" fmla="*/ 5 h 99"/>
                <a:gd name="T98" fmla="*/ 30 w 137"/>
                <a:gd name="T99" fmla="*/ 0 h 99"/>
                <a:gd name="T100" fmla="*/ 2 w 137"/>
                <a:gd name="T101" fmla="*/ 1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7" h="99">
                  <a:moveTo>
                    <a:pt x="2" y="13"/>
                  </a:moveTo>
                  <a:cubicBezTo>
                    <a:pt x="3" y="15"/>
                    <a:pt x="4" y="17"/>
                    <a:pt x="6" y="19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5" y="33"/>
                    <a:pt x="5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1" y="32"/>
                    <a:pt x="15" y="29"/>
                    <a:pt x="18" y="31"/>
                  </a:cubicBezTo>
                  <a:cubicBezTo>
                    <a:pt x="20" y="32"/>
                    <a:pt x="21" y="34"/>
                    <a:pt x="20" y="38"/>
                  </a:cubicBezTo>
                  <a:cubicBezTo>
                    <a:pt x="20" y="39"/>
                    <a:pt x="19" y="40"/>
                    <a:pt x="19" y="41"/>
                  </a:cubicBezTo>
                  <a:cubicBezTo>
                    <a:pt x="19" y="42"/>
                    <a:pt x="19" y="43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5" y="46"/>
                    <a:pt x="26" y="48"/>
                  </a:cubicBezTo>
                  <a:cubicBezTo>
                    <a:pt x="26" y="51"/>
                    <a:pt x="25" y="53"/>
                    <a:pt x="24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3" y="57"/>
                    <a:pt x="24" y="58"/>
                    <a:pt x="25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9" y="62"/>
                    <a:pt x="29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6" y="68"/>
                    <a:pt x="24" y="68"/>
                    <a:pt x="22" y="68"/>
                  </a:cubicBezTo>
                  <a:cubicBezTo>
                    <a:pt x="21" y="68"/>
                    <a:pt x="19" y="68"/>
                    <a:pt x="18" y="69"/>
                  </a:cubicBezTo>
                  <a:cubicBezTo>
                    <a:pt x="18" y="69"/>
                    <a:pt x="16" y="71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35" y="92"/>
                    <a:pt x="39" y="93"/>
                    <a:pt x="41" y="93"/>
                  </a:cubicBezTo>
                  <a:cubicBezTo>
                    <a:pt x="42" y="92"/>
                    <a:pt x="43" y="91"/>
                    <a:pt x="43" y="89"/>
                  </a:cubicBezTo>
                  <a:cubicBezTo>
                    <a:pt x="43" y="89"/>
                    <a:pt x="42" y="88"/>
                    <a:pt x="42" y="88"/>
                  </a:cubicBezTo>
                  <a:cubicBezTo>
                    <a:pt x="40" y="86"/>
                    <a:pt x="39" y="84"/>
                    <a:pt x="39" y="82"/>
                  </a:cubicBezTo>
                  <a:cubicBezTo>
                    <a:pt x="39" y="81"/>
                    <a:pt x="39" y="80"/>
                    <a:pt x="40" y="79"/>
                  </a:cubicBezTo>
                  <a:cubicBezTo>
                    <a:pt x="41" y="78"/>
                    <a:pt x="42" y="78"/>
                    <a:pt x="44" y="78"/>
                  </a:cubicBezTo>
                  <a:cubicBezTo>
                    <a:pt x="46" y="78"/>
                    <a:pt x="48" y="80"/>
                    <a:pt x="49" y="82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2" y="85"/>
                    <a:pt x="53" y="85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3"/>
                    <a:pt x="53" y="82"/>
                  </a:cubicBezTo>
                  <a:cubicBezTo>
                    <a:pt x="52" y="80"/>
                    <a:pt x="52" y="78"/>
                    <a:pt x="52" y="76"/>
                  </a:cubicBezTo>
                  <a:cubicBezTo>
                    <a:pt x="52" y="74"/>
                    <a:pt x="53" y="73"/>
                    <a:pt x="55" y="72"/>
                  </a:cubicBezTo>
                  <a:cubicBezTo>
                    <a:pt x="57" y="72"/>
                    <a:pt x="58" y="74"/>
                    <a:pt x="59" y="76"/>
                  </a:cubicBezTo>
                  <a:cubicBezTo>
                    <a:pt x="59" y="77"/>
                    <a:pt x="59" y="78"/>
                    <a:pt x="60" y="79"/>
                  </a:cubicBezTo>
                  <a:cubicBezTo>
                    <a:pt x="61" y="80"/>
                    <a:pt x="62" y="81"/>
                    <a:pt x="63" y="82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9" y="81"/>
                    <a:pt x="70" y="82"/>
                    <a:pt x="70" y="83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0" y="84"/>
                    <a:pt x="70" y="85"/>
                  </a:cubicBezTo>
                  <a:cubicBezTo>
                    <a:pt x="72" y="84"/>
                    <a:pt x="73" y="84"/>
                    <a:pt x="74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1"/>
                    <a:pt x="81" y="81"/>
                    <a:pt x="8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2"/>
                  </a:cubicBezTo>
                  <a:cubicBezTo>
                    <a:pt x="83" y="82"/>
                    <a:pt x="83" y="82"/>
                    <a:pt x="84" y="82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3" y="88"/>
                    <a:pt x="83" y="88"/>
                    <a:pt x="82" y="88"/>
                  </a:cubicBezTo>
                  <a:cubicBezTo>
                    <a:pt x="82" y="88"/>
                    <a:pt x="82" y="89"/>
                    <a:pt x="81" y="89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0" y="90"/>
                    <a:pt x="80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9" y="91"/>
                    <a:pt x="81" y="92"/>
                    <a:pt x="83" y="94"/>
                  </a:cubicBezTo>
                  <a:cubicBezTo>
                    <a:pt x="84" y="95"/>
                    <a:pt x="84" y="96"/>
                    <a:pt x="84" y="98"/>
                  </a:cubicBezTo>
                  <a:cubicBezTo>
                    <a:pt x="85" y="98"/>
                    <a:pt x="85" y="98"/>
                    <a:pt x="86" y="98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9" y="98"/>
                    <a:pt x="90" y="98"/>
                    <a:pt x="91" y="99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96" y="95"/>
                    <a:pt x="98" y="95"/>
                    <a:pt x="100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7" y="95"/>
                    <a:pt x="107" y="95"/>
                    <a:pt x="108" y="95"/>
                  </a:cubicBezTo>
                  <a:cubicBezTo>
                    <a:pt x="110" y="95"/>
                    <a:pt x="110" y="95"/>
                    <a:pt x="110" y="95"/>
                  </a:cubicBezTo>
                  <a:cubicBezTo>
                    <a:pt x="109" y="95"/>
                    <a:pt x="109" y="94"/>
                    <a:pt x="108" y="94"/>
                  </a:cubicBezTo>
                  <a:cubicBezTo>
                    <a:pt x="107" y="92"/>
                    <a:pt x="106" y="90"/>
                    <a:pt x="106" y="87"/>
                  </a:cubicBezTo>
                  <a:cubicBezTo>
                    <a:pt x="106" y="86"/>
                    <a:pt x="107" y="85"/>
                    <a:pt x="108" y="84"/>
                  </a:cubicBezTo>
                  <a:cubicBezTo>
                    <a:pt x="111" y="83"/>
                    <a:pt x="114" y="81"/>
                    <a:pt x="118" y="81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8" y="74"/>
                    <a:pt x="126" y="72"/>
                    <a:pt x="132" y="70"/>
                  </a:cubicBezTo>
                  <a:cubicBezTo>
                    <a:pt x="134" y="69"/>
                    <a:pt x="136" y="69"/>
                    <a:pt x="137" y="68"/>
                  </a:cubicBezTo>
                  <a:cubicBezTo>
                    <a:pt x="137" y="67"/>
                    <a:pt x="136" y="66"/>
                    <a:pt x="136" y="66"/>
                  </a:cubicBezTo>
                  <a:cubicBezTo>
                    <a:pt x="134" y="66"/>
                    <a:pt x="132" y="66"/>
                    <a:pt x="130" y="67"/>
                  </a:cubicBezTo>
                  <a:cubicBezTo>
                    <a:pt x="128" y="67"/>
                    <a:pt x="127" y="67"/>
                    <a:pt x="125" y="68"/>
                  </a:cubicBezTo>
                  <a:cubicBezTo>
                    <a:pt x="120" y="68"/>
                    <a:pt x="114" y="67"/>
                    <a:pt x="109" y="65"/>
                  </a:cubicBezTo>
                  <a:cubicBezTo>
                    <a:pt x="107" y="65"/>
                    <a:pt x="105" y="64"/>
                    <a:pt x="103" y="64"/>
                  </a:cubicBezTo>
                  <a:cubicBezTo>
                    <a:pt x="92" y="61"/>
                    <a:pt x="82" y="55"/>
                    <a:pt x="73" y="49"/>
                  </a:cubicBezTo>
                  <a:cubicBezTo>
                    <a:pt x="72" y="48"/>
                    <a:pt x="71" y="47"/>
                    <a:pt x="71" y="46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9" y="47"/>
                    <a:pt x="66" y="47"/>
                    <a:pt x="64" y="47"/>
                  </a:cubicBezTo>
                  <a:cubicBezTo>
                    <a:pt x="61" y="44"/>
                    <a:pt x="59" y="40"/>
                    <a:pt x="59" y="35"/>
                  </a:cubicBezTo>
                  <a:cubicBezTo>
                    <a:pt x="59" y="34"/>
                    <a:pt x="58" y="32"/>
                    <a:pt x="58" y="31"/>
                  </a:cubicBezTo>
                  <a:cubicBezTo>
                    <a:pt x="57" y="30"/>
                    <a:pt x="56" y="29"/>
                    <a:pt x="54" y="28"/>
                  </a:cubicBezTo>
                  <a:cubicBezTo>
                    <a:pt x="53" y="28"/>
                    <a:pt x="52" y="27"/>
                    <a:pt x="52" y="27"/>
                  </a:cubicBezTo>
                  <a:cubicBezTo>
                    <a:pt x="51" y="26"/>
                    <a:pt x="51" y="26"/>
                    <a:pt x="50" y="25"/>
                  </a:cubicBezTo>
                  <a:cubicBezTo>
                    <a:pt x="49" y="26"/>
                    <a:pt x="48" y="27"/>
                    <a:pt x="46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2" y="23"/>
                    <a:pt x="43" y="20"/>
                    <a:pt x="44" y="18"/>
                  </a:cubicBezTo>
                  <a:cubicBezTo>
                    <a:pt x="45" y="17"/>
                    <a:pt x="45" y="17"/>
                    <a:pt x="46" y="16"/>
                  </a:cubicBezTo>
                  <a:cubicBezTo>
                    <a:pt x="46" y="14"/>
                    <a:pt x="46" y="11"/>
                    <a:pt x="45" y="9"/>
                  </a:cubicBezTo>
                  <a:cubicBezTo>
                    <a:pt x="45" y="9"/>
                    <a:pt x="44" y="9"/>
                    <a:pt x="44" y="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1" y="11"/>
                    <a:pt x="40" y="12"/>
                    <a:pt x="38" y="12"/>
                  </a:cubicBezTo>
                  <a:cubicBezTo>
                    <a:pt x="37" y="12"/>
                    <a:pt x="36" y="11"/>
                    <a:pt x="35" y="10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5" y="4"/>
                    <a:pt x="35" y="3"/>
                    <a:pt x="36" y="3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1" y="2"/>
                    <a:pt x="30" y="1"/>
                    <a:pt x="3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3"/>
                    <a:pt x="7" y="4"/>
                    <a:pt x="5" y="6"/>
                  </a:cubicBezTo>
                  <a:cubicBezTo>
                    <a:pt x="1" y="9"/>
                    <a:pt x="0" y="10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327"/>
            <p:cNvSpPr>
              <a:spLocks noChangeArrowheads="1"/>
            </p:cNvSpPr>
            <p:nvPr/>
          </p:nvSpPr>
          <p:spPr bwMode="auto">
            <a:xfrm>
              <a:off x="941" y="-149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328"/>
            <p:cNvSpPr>
              <a:spLocks noChangeArrowheads="1"/>
            </p:cNvSpPr>
            <p:nvPr/>
          </p:nvSpPr>
          <p:spPr bwMode="auto">
            <a:xfrm>
              <a:off x="2605" y="917"/>
              <a:ext cx="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329"/>
            <p:cNvSpPr>
              <a:spLocks noChangeArrowheads="1"/>
            </p:cNvSpPr>
            <p:nvPr/>
          </p:nvSpPr>
          <p:spPr bwMode="auto">
            <a:xfrm>
              <a:off x="2599" y="99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Line 330"/>
            <p:cNvSpPr>
              <a:spLocks noChangeShapeType="1"/>
            </p:cNvSpPr>
            <p:nvPr/>
          </p:nvSpPr>
          <p:spPr bwMode="auto">
            <a:xfrm>
              <a:off x="2613" y="92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Line 331"/>
            <p:cNvSpPr>
              <a:spLocks noChangeShapeType="1"/>
            </p:cNvSpPr>
            <p:nvPr/>
          </p:nvSpPr>
          <p:spPr bwMode="auto">
            <a:xfrm>
              <a:off x="2613" y="92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332"/>
            <p:cNvSpPr>
              <a:spLocks noChangeArrowheads="1"/>
            </p:cNvSpPr>
            <p:nvPr/>
          </p:nvSpPr>
          <p:spPr bwMode="auto">
            <a:xfrm>
              <a:off x="2502" y="1139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333"/>
            <p:cNvSpPr>
              <a:spLocks noChangeArrowheads="1"/>
            </p:cNvSpPr>
            <p:nvPr/>
          </p:nvSpPr>
          <p:spPr bwMode="auto">
            <a:xfrm>
              <a:off x="2567" y="1024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334"/>
            <p:cNvSpPr>
              <a:spLocks noChangeArrowheads="1"/>
            </p:cNvSpPr>
            <p:nvPr/>
          </p:nvSpPr>
          <p:spPr bwMode="auto">
            <a:xfrm>
              <a:off x="2506" y="1216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335"/>
            <p:cNvSpPr>
              <a:spLocks noChangeArrowheads="1"/>
            </p:cNvSpPr>
            <p:nvPr/>
          </p:nvSpPr>
          <p:spPr bwMode="auto">
            <a:xfrm>
              <a:off x="2567" y="1048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336"/>
            <p:cNvSpPr>
              <a:spLocks/>
            </p:cNvSpPr>
            <p:nvPr/>
          </p:nvSpPr>
          <p:spPr bwMode="auto">
            <a:xfrm>
              <a:off x="447" y="510"/>
              <a:ext cx="12" cy="11"/>
            </a:xfrm>
            <a:custGeom>
              <a:avLst/>
              <a:gdLst>
                <a:gd name="T0" fmla="*/ 3 w 6"/>
                <a:gd name="T1" fmla="*/ 1 h 5"/>
                <a:gd name="T2" fmla="*/ 0 w 6"/>
                <a:gd name="T3" fmla="*/ 3 h 5"/>
                <a:gd name="T4" fmla="*/ 0 w 6"/>
                <a:gd name="T5" fmla="*/ 3 h 5"/>
                <a:gd name="T6" fmla="*/ 4 w 6"/>
                <a:gd name="T7" fmla="*/ 5 h 5"/>
                <a:gd name="T8" fmla="*/ 6 w 6"/>
                <a:gd name="T9" fmla="*/ 2 h 5"/>
                <a:gd name="T10" fmla="*/ 6 w 6"/>
                <a:gd name="T11" fmla="*/ 0 h 5"/>
                <a:gd name="T12" fmla="*/ 3 w 6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2" y="2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337"/>
            <p:cNvSpPr>
              <a:spLocks/>
            </p:cNvSpPr>
            <p:nvPr/>
          </p:nvSpPr>
          <p:spPr bwMode="auto">
            <a:xfrm>
              <a:off x="868" y="454"/>
              <a:ext cx="10" cy="2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0"/>
                    <a:pt x="3" y="1"/>
                    <a:pt x="5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338"/>
            <p:cNvSpPr>
              <a:spLocks/>
            </p:cNvSpPr>
            <p:nvPr/>
          </p:nvSpPr>
          <p:spPr bwMode="auto">
            <a:xfrm>
              <a:off x="419" y="506"/>
              <a:ext cx="12" cy="13"/>
            </a:xfrm>
            <a:custGeom>
              <a:avLst/>
              <a:gdLst>
                <a:gd name="T0" fmla="*/ 6 w 6"/>
                <a:gd name="T1" fmla="*/ 2 h 6"/>
                <a:gd name="T2" fmla="*/ 1 w 6"/>
                <a:gd name="T3" fmla="*/ 0 h 6"/>
                <a:gd name="T4" fmla="*/ 1 w 6"/>
                <a:gd name="T5" fmla="*/ 5 h 6"/>
                <a:gd name="T6" fmla="*/ 1 w 6"/>
                <a:gd name="T7" fmla="*/ 5 h 6"/>
                <a:gd name="T8" fmla="*/ 1 w 6"/>
                <a:gd name="T9" fmla="*/ 6 h 6"/>
                <a:gd name="T10" fmla="*/ 2 w 6"/>
                <a:gd name="T11" fmla="*/ 4 h 6"/>
                <a:gd name="T12" fmla="*/ 6 w 6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0" y="1"/>
                    <a:pt x="0" y="3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5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339"/>
            <p:cNvSpPr>
              <a:spLocks/>
            </p:cNvSpPr>
            <p:nvPr/>
          </p:nvSpPr>
          <p:spPr bwMode="auto">
            <a:xfrm>
              <a:off x="338" y="-100"/>
              <a:ext cx="2354" cy="3011"/>
            </a:xfrm>
            <a:custGeom>
              <a:avLst/>
              <a:gdLst>
                <a:gd name="T0" fmla="*/ 968 w 1164"/>
                <a:gd name="T1" fmla="*/ 1336 h 1489"/>
                <a:gd name="T2" fmla="*/ 942 w 1164"/>
                <a:gd name="T3" fmla="*/ 1277 h 1489"/>
                <a:gd name="T4" fmla="*/ 937 w 1164"/>
                <a:gd name="T5" fmla="*/ 1255 h 1489"/>
                <a:gd name="T6" fmla="*/ 958 w 1164"/>
                <a:gd name="T7" fmla="*/ 1238 h 1489"/>
                <a:gd name="T8" fmla="*/ 942 w 1164"/>
                <a:gd name="T9" fmla="*/ 1191 h 1489"/>
                <a:gd name="T10" fmla="*/ 874 w 1164"/>
                <a:gd name="T11" fmla="*/ 1167 h 1489"/>
                <a:gd name="T12" fmla="*/ 818 w 1164"/>
                <a:gd name="T13" fmla="*/ 1079 h 1489"/>
                <a:gd name="T14" fmla="*/ 850 w 1164"/>
                <a:gd name="T15" fmla="*/ 1019 h 1489"/>
                <a:gd name="T16" fmla="*/ 872 w 1164"/>
                <a:gd name="T17" fmla="*/ 930 h 1489"/>
                <a:gd name="T18" fmla="*/ 909 w 1164"/>
                <a:gd name="T19" fmla="*/ 905 h 1489"/>
                <a:gd name="T20" fmla="*/ 1052 w 1164"/>
                <a:gd name="T21" fmla="*/ 819 h 1489"/>
                <a:gd name="T22" fmla="*/ 1110 w 1164"/>
                <a:gd name="T23" fmla="*/ 812 h 1489"/>
                <a:gd name="T24" fmla="*/ 1122 w 1164"/>
                <a:gd name="T25" fmla="*/ 741 h 1489"/>
                <a:gd name="T26" fmla="*/ 984 w 1164"/>
                <a:gd name="T27" fmla="*/ 641 h 1489"/>
                <a:gd name="T28" fmla="*/ 793 w 1164"/>
                <a:gd name="T29" fmla="*/ 440 h 1489"/>
                <a:gd name="T30" fmla="*/ 535 w 1164"/>
                <a:gd name="T31" fmla="*/ 4 h 1489"/>
                <a:gd name="T32" fmla="*/ 511 w 1164"/>
                <a:gd name="T33" fmla="*/ 108 h 1489"/>
                <a:gd name="T34" fmla="*/ 469 w 1164"/>
                <a:gd name="T35" fmla="*/ 118 h 1489"/>
                <a:gd name="T36" fmla="*/ 440 w 1164"/>
                <a:gd name="T37" fmla="*/ 174 h 1489"/>
                <a:gd name="T38" fmla="*/ 400 w 1164"/>
                <a:gd name="T39" fmla="*/ 176 h 1489"/>
                <a:gd name="T40" fmla="*/ 382 w 1164"/>
                <a:gd name="T41" fmla="*/ 223 h 1489"/>
                <a:gd name="T42" fmla="*/ 365 w 1164"/>
                <a:gd name="T43" fmla="*/ 269 h 1489"/>
                <a:gd name="T44" fmla="*/ 336 w 1164"/>
                <a:gd name="T45" fmla="*/ 323 h 1489"/>
                <a:gd name="T46" fmla="*/ 289 w 1164"/>
                <a:gd name="T47" fmla="*/ 285 h 1489"/>
                <a:gd name="T48" fmla="*/ 333 w 1164"/>
                <a:gd name="T49" fmla="*/ 361 h 1489"/>
                <a:gd name="T50" fmla="*/ 298 w 1164"/>
                <a:gd name="T51" fmla="*/ 384 h 1489"/>
                <a:gd name="T52" fmla="*/ 292 w 1164"/>
                <a:gd name="T53" fmla="*/ 491 h 1489"/>
                <a:gd name="T54" fmla="*/ 250 w 1164"/>
                <a:gd name="T55" fmla="*/ 518 h 1489"/>
                <a:gd name="T56" fmla="*/ 221 w 1164"/>
                <a:gd name="T57" fmla="*/ 542 h 1489"/>
                <a:gd name="T58" fmla="*/ 184 w 1164"/>
                <a:gd name="T59" fmla="*/ 526 h 1489"/>
                <a:gd name="T60" fmla="*/ 168 w 1164"/>
                <a:gd name="T61" fmla="*/ 487 h 1489"/>
                <a:gd name="T62" fmla="*/ 97 w 1164"/>
                <a:gd name="T63" fmla="*/ 441 h 1489"/>
                <a:gd name="T64" fmla="*/ 140 w 1164"/>
                <a:gd name="T65" fmla="*/ 437 h 1489"/>
                <a:gd name="T66" fmla="*/ 247 w 1164"/>
                <a:gd name="T67" fmla="*/ 351 h 1489"/>
                <a:gd name="T68" fmla="*/ 162 w 1164"/>
                <a:gd name="T69" fmla="*/ 322 h 1489"/>
                <a:gd name="T70" fmla="*/ 68 w 1164"/>
                <a:gd name="T71" fmla="*/ 315 h 1489"/>
                <a:gd name="T72" fmla="*/ 5 w 1164"/>
                <a:gd name="T73" fmla="*/ 378 h 1489"/>
                <a:gd name="T74" fmla="*/ 69 w 1164"/>
                <a:gd name="T75" fmla="*/ 496 h 1489"/>
                <a:gd name="T76" fmla="*/ 127 w 1164"/>
                <a:gd name="T77" fmla="*/ 621 h 1489"/>
                <a:gd name="T78" fmla="*/ 135 w 1164"/>
                <a:gd name="T79" fmla="*/ 789 h 1489"/>
                <a:gd name="T80" fmla="*/ 121 w 1164"/>
                <a:gd name="T81" fmla="*/ 827 h 1489"/>
                <a:gd name="T82" fmla="*/ 135 w 1164"/>
                <a:gd name="T83" fmla="*/ 923 h 1489"/>
                <a:gd name="T84" fmla="*/ 157 w 1164"/>
                <a:gd name="T85" fmla="*/ 971 h 1489"/>
                <a:gd name="T86" fmla="*/ 232 w 1164"/>
                <a:gd name="T87" fmla="*/ 995 h 1489"/>
                <a:gd name="T88" fmla="*/ 300 w 1164"/>
                <a:gd name="T89" fmla="*/ 1070 h 1489"/>
                <a:gd name="T90" fmla="*/ 307 w 1164"/>
                <a:gd name="T91" fmla="*/ 1126 h 1489"/>
                <a:gd name="T92" fmla="*/ 345 w 1164"/>
                <a:gd name="T93" fmla="*/ 1157 h 1489"/>
                <a:gd name="T94" fmla="*/ 415 w 1164"/>
                <a:gd name="T95" fmla="*/ 1169 h 1489"/>
                <a:gd name="T96" fmla="*/ 472 w 1164"/>
                <a:gd name="T97" fmla="*/ 1208 h 1489"/>
                <a:gd name="T98" fmla="*/ 572 w 1164"/>
                <a:gd name="T99" fmla="*/ 1197 h 1489"/>
                <a:gd name="T100" fmla="*/ 632 w 1164"/>
                <a:gd name="T101" fmla="*/ 1201 h 1489"/>
                <a:gd name="T102" fmla="*/ 650 w 1164"/>
                <a:gd name="T103" fmla="*/ 1255 h 1489"/>
                <a:gd name="T104" fmla="*/ 627 w 1164"/>
                <a:gd name="T105" fmla="*/ 1307 h 1489"/>
                <a:gd name="T106" fmla="*/ 635 w 1164"/>
                <a:gd name="T107" fmla="*/ 1352 h 1489"/>
                <a:gd name="T108" fmla="*/ 645 w 1164"/>
                <a:gd name="T109" fmla="*/ 1392 h 1489"/>
                <a:gd name="T110" fmla="*/ 632 w 1164"/>
                <a:gd name="T111" fmla="*/ 1420 h 1489"/>
                <a:gd name="T112" fmla="*/ 605 w 1164"/>
                <a:gd name="T113" fmla="*/ 1453 h 1489"/>
                <a:gd name="T114" fmla="*/ 735 w 1164"/>
                <a:gd name="T115" fmla="*/ 1485 h 1489"/>
                <a:gd name="T116" fmla="*/ 820 w 1164"/>
                <a:gd name="T117" fmla="*/ 1463 h 1489"/>
                <a:gd name="T118" fmla="*/ 894 w 1164"/>
                <a:gd name="T119" fmla="*/ 1465 h 1489"/>
                <a:gd name="T120" fmla="*/ 970 w 1164"/>
                <a:gd name="T121" fmla="*/ 1451 h 1489"/>
                <a:gd name="T122" fmla="*/ 1038 w 1164"/>
                <a:gd name="T123" fmla="*/ 1455 h 1489"/>
                <a:gd name="T124" fmla="*/ 1058 w 1164"/>
                <a:gd name="T125" fmla="*/ 1441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4" h="1489">
                  <a:moveTo>
                    <a:pt x="1065" y="1417"/>
                  </a:moveTo>
                  <a:cubicBezTo>
                    <a:pt x="1065" y="1417"/>
                    <a:pt x="1065" y="1417"/>
                    <a:pt x="1065" y="1417"/>
                  </a:cubicBezTo>
                  <a:cubicBezTo>
                    <a:pt x="1063" y="1418"/>
                    <a:pt x="1061" y="1418"/>
                    <a:pt x="1059" y="1418"/>
                  </a:cubicBezTo>
                  <a:cubicBezTo>
                    <a:pt x="1057" y="1417"/>
                    <a:pt x="1055" y="1415"/>
                    <a:pt x="1054" y="1413"/>
                  </a:cubicBezTo>
                  <a:cubicBezTo>
                    <a:pt x="1053" y="1412"/>
                    <a:pt x="1052" y="1411"/>
                    <a:pt x="1051" y="1411"/>
                  </a:cubicBezTo>
                  <a:cubicBezTo>
                    <a:pt x="1043" y="1406"/>
                    <a:pt x="1035" y="1401"/>
                    <a:pt x="1027" y="1397"/>
                  </a:cubicBezTo>
                  <a:cubicBezTo>
                    <a:pt x="1026" y="1397"/>
                    <a:pt x="1026" y="1397"/>
                    <a:pt x="1026" y="1397"/>
                  </a:cubicBezTo>
                  <a:cubicBezTo>
                    <a:pt x="1025" y="1398"/>
                    <a:pt x="1023" y="1398"/>
                    <a:pt x="1022" y="1398"/>
                  </a:cubicBezTo>
                  <a:cubicBezTo>
                    <a:pt x="1018" y="1397"/>
                    <a:pt x="1016" y="1393"/>
                    <a:pt x="1014" y="1389"/>
                  </a:cubicBezTo>
                  <a:cubicBezTo>
                    <a:pt x="1014" y="1388"/>
                    <a:pt x="1014" y="1388"/>
                    <a:pt x="1014" y="1388"/>
                  </a:cubicBezTo>
                  <a:cubicBezTo>
                    <a:pt x="1013" y="1388"/>
                    <a:pt x="1012" y="1388"/>
                    <a:pt x="1011" y="1388"/>
                  </a:cubicBezTo>
                  <a:cubicBezTo>
                    <a:pt x="1010" y="1388"/>
                    <a:pt x="1010" y="1388"/>
                    <a:pt x="1010" y="1388"/>
                  </a:cubicBezTo>
                  <a:cubicBezTo>
                    <a:pt x="1007" y="1388"/>
                    <a:pt x="1004" y="1387"/>
                    <a:pt x="1002" y="1385"/>
                  </a:cubicBezTo>
                  <a:cubicBezTo>
                    <a:pt x="997" y="1380"/>
                    <a:pt x="997" y="1376"/>
                    <a:pt x="998" y="1373"/>
                  </a:cubicBezTo>
                  <a:cubicBezTo>
                    <a:pt x="997" y="1372"/>
                    <a:pt x="997" y="1372"/>
                    <a:pt x="996" y="1372"/>
                  </a:cubicBezTo>
                  <a:cubicBezTo>
                    <a:pt x="994" y="1370"/>
                    <a:pt x="992" y="1368"/>
                    <a:pt x="992" y="1365"/>
                  </a:cubicBezTo>
                  <a:cubicBezTo>
                    <a:pt x="991" y="1365"/>
                    <a:pt x="989" y="1365"/>
                    <a:pt x="988" y="1364"/>
                  </a:cubicBezTo>
                  <a:cubicBezTo>
                    <a:pt x="984" y="1360"/>
                    <a:pt x="983" y="1358"/>
                    <a:pt x="984" y="1354"/>
                  </a:cubicBezTo>
                  <a:cubicBezTo>
                    <a:pt x="984" y="1352"/>
                    <a:pt x="985" y="1350"/>
                    <a:pt x="984" y="1349"/>
                  </a:cubicBezTo>
                  <a:cubicBezTo>
                    <a:pt x="983" y="1348"/>
                    <a:pt x="979" y="1345"/>
                    <a:pt x="977" y="1344"/>
                  </a:cubicBezTo>
                  <a:cubicBezTo>
                    <a:pt x="975" y="1342"/>
                    <a:pt x="972" y="1340"/>
                    <a:pt x="971" y="1339"/>
                  </a:cubicBezTo>
                  <a:cubicBezTo>
                    <a:pt x="970" y="1339"/>
                    <a:pt x="969" y="1337"/>
                    <a:pt x="968" y="1336"/>
                  </a:cubicBezTo>
                  <a:cubicBezTo>
                    <a:pt x="968" y="1335"/>
                    <a:pt x="968" y="1335"/>
                    <a:pt x="968" y="1335"/>
                  </a:cubicBezTo>
                  <a:cubicBezTo>
                    <a:pt x="966" y="1337"/>
                    <a:pt x="964" y="1337"/>
                    <a:pt x="962" y="1336"/>
                  </a:cubicBezTo>
                  <a:cubicBezTo>
                    <a:pt x="961" y="1336"/>
                    <a:pt x="959" y="1335"/>
                    <a:pt x="958" y="1333"/>
                  </a:cubicBezTo>
                  <a:cubicBezTo>
                    <a:pt x="958" y="1333"/>
                    <a:pt x="958" y="1333"/>
                    <a:pt x="957" y="1332"/>
                  </a:cubicBezTo>
                  <a:cubicBezTo>
                    <a:pt x="954" y="1332"/>
                    <a:pt x="953" y="1333"/>
                    <a:pt x="952" y="1334"/>
                  </a:cubicBezTo>
                  <a:cubicBezTo>
                    <a:pt x="951" y="1335"/>
                    <a:pt x="950" y="1335"/>
                    <a:pt x="948" y="1335"/>
                  </a:cubicBezTo>
                  <a:cubicBezTo>
                    <a:pt x="948" y="1335"/>
                    <a:pt x="947" y="1335"/>
                    <a:pt x="946" y="1335"/>
                  </a:cubicBezTo>
                  <a:cubicBezTo>
                    <a:pt x="944" y="1334"/>
                    <a:pt x="943" y="1332"/>
                    <a:pt x="941" y="1330"/>
                  </a:cubicBezTo>
                  <a:cubicBezTo>
                    <a:pt x="938" y="1327"/>
                    <a:pt x="937" y="1322"/>
                    <a:pt x="940" y="1318"/>
                  </a:cubicBezTo>
                  <a:cubicBezTo>
                    <a:pt x="940" y="1317"/>
                    <a:pt x="941" y="1317"/>
                    <a:pt x="941" y="1316"/>
                  </a:cubicBezTo>
                  <a:cubicBezTo>
                    <a:pt x="943" y="1315"/>
                    <a:pt x="943" y="1313"/>
                    <a:pt x="944" y="1311"/>
                  </a:cubicBezTo>
                  <a:cubicBezTo>
                    <a:pt x="943" y="1311"/>
                    <a:pt x="943" y="1310"/>
                    <a:pt x="942" y="1310"/>
                  </a:cubicBezTo>
                  <a:cubicBezTo>
                    <a:pt x="941" y="1308"/>
                    <a:pt x="939" y="1304"/>
                    <a:pt x="942" y="1302"/>
                  </a:cubicBezTo>
                  <a:cubicBezTo>
                    <a:pt x="942" y="1301"/>
                    <a:pt x="943" y="1301"/>
                    <a:pt x="943" y="1301"/>
                  </a:cubicBezTo>
                  <a:cubicBezTo>
                    <a:pt x="943" y="1301"/>
                    <a:pt x="943" y="1301"/>
                    <a:pt x="943" y="1301"/>
                  </a:cubicBezTo>
                  <a:cubicBezTo>
                    <a:pt x="943" y="1299"/>
                    <a:pt x="944" y="1297"/>
                    <a:pt x="946" y="1297"/>
                  </a:cubicBezTo>
                  <a:cubicBezTo>
                    <a:pt x="946" y="1295"/>
                    <a:pt x="946" y="1294"/>
                    <a:pt x="945" y="1293"/>
                  </a:cubicBezTo>
                  <a:cubicBezTo>
                    <a:pt x="944" y="1291"/>
                    <a:pt x="944" y="1288"/>
                    <a:pt x="944" y="1286"/>
                  </a:cubicBezTo>
                  <a:cubicBezTo>
                    <a:pt x="944" y="1285"/>
                    <a:pt x="945" y="1284"/>
                    <a:pt x="945" y="1283"/>
                  </a:cubicBezTo>
                  <a:cubicBezTo>
                    <a:pt x="945" y="1282"/>
                    <a:pt x="944" y="1281"/>
                    <a:pt x="944" y="1280"/>
                  </a:cubicBezTo>
                  <a:cubicBezTo>
                    <a:pt x="943" y="1279"/>
                    <a:pt x="943" y="1278"/>
                    <a:pt x="944" y="1277"/>
                  </a:cubicBezTo>
                  <a:cubicBezTo>
                    <a:pt x="943" y="1277"/>
                    <a:pt x="943" y="1277"/>
                    <a:pt x="942" y="1277"/>
                  </a:cubicBezTo>
                  <a:cubicBezTo>
                    <a:pt x="941" y="1276"/>
                    <a:pt x="941" y="1275"/>
                    <a:pt x="941" y="1274"/>
                  </a:cubicBezTo>
                  <a:cubicBezTo>
                    <a:pt x="941" y="1273"/>
                    <a:pt x="941" y="1272"/>
                    <a:pt x="941" y="1272"/>
                  </a:cubicBezTo>
                  <a:cubicBezTo>
                    <a:pt x="942" y="1271"/>
                    <a:pt x="943" y="1270"/>
                    <a:pt x="944" y="1270"/>
                  </a:cubicBezTo>
                  <a:cubicBezTo>
                    <a:pt x="944" y="1270"/>
                    <a:pt x="944" y="1270"/>
                    <a:pt x="944" y="1270"/>
                  </a:cubicBezTo>
                  <a:cubicBezTo>
                    <a:pt x="944" y="1270"/>
                    <a:pt x="944" y="1269"/>
                    <a:pt x="944" y="1269"/>
                  </a:cubicBezTo>
                  <a:cubicBezTo>
                    <a:pt x="944" y="1268"/>
                    <a:pt x="944" y="1268"/>
                    <a:pt x="944" y="1268"/>
                  </a:cubicBezTo>
                  <a:cubicBezTo>
                    <a:pt x="943" y="1266"/>
                    <a:pt x="943" y="1266"/>
                    <a:pt x="943" y="1266"/>
                  </a:cubicBezTo>
                  <a:cubicBezTo>
                    <a:pt x="943" y="1265"/>
                    <a:pt x="943" y="1265"/>
                    <a:pt x="943" y="1265"/>
                  </a:cubicBezTo>
                  <a:cubicBezTo>
                    <a:pt x="943" y="1265"/>
                    <a:pt x="943" y="1265"/>
                    <a:pt x="943" y="1264"/>
                  </a:cubicBezTo>
                  <a:cubicBezTo>
                    <a:pt x="942" y="1262"/>
                    <a:pt x="942" y="1262"/>
                    <a:pt x="942" y="1262"/>
                  </a:cubicBezTo>
                  <a:cubicBezTo>
                    <a:pt x="941" y="1263"/>
                    <a:pt x="941" y="1263"/>
                    <a:pt x="941" y="1263"/>
                  </a:cubicBezTo>
                  <a:cubicBezTo>
                    <a:pt x="939" y="1263"/>
                    <a:pt x="939" y="1263"/>
                    <a:pt x="939" y="1263"/>
                  </a:cubicBezTo>
                  <a:cubicBezTo>
                    <a:pt x="937" y="1263"/>
                    <a:pt x="936" y="1262"/>
                    <a:pt x="934" y="1261"/>
                  </a:cubicBezTo>
                  <a:cubicBezTo>
                    <a:pt x="933" y="1260"/>
                    <a:pt x="932" y="1259"/>
                    <a:pt x="933" y="1257"/>
                  </a:cubicBezTo>
                  <a:cubicBezTo>
                    <a:pt x="933" y="1257"/>
                    <a:pt x="933" y="1257"/>
                    <a:pt x="933" y="1257"/>
                  </a:cubicBezTo>
                  <a:cubicBezTo>
                    <a:pt x="933" y="1257"/>
                    <a:pt x="933" y="1257"/>
                    <a:pt x="933" y="1257"/>
                  </a:cubicBezTo>
                  <a:cubicBezTo>
                    <a:pt x="933" y="1256"/>
                    <a:pt x="933" y="1256"/>
                    <a:pt x="934" y="1256"/>
                  </a:cubicBezTo>
                  <a:cubicBezTo>
                    <a:pt x="934" y="1256"/>
                    <a:pt x="934" y="1256"/>
                    <a:pt x="934" y="1256"/>
                  </a:cubicBezTo>
                  <a:cubicBezTo>
                    <a:pt x="935" y="1255"/>
                    <a:pt x="935" y="1255"/>
                    <a:pt x="935" y="1255"/>
                  </a:cubicBezTo>
                  <a:cubicBezTo>
                    <a:pt x="935" y="1255"/>
                    <a:pt x="935" y="1255"/>
                    <a:pt x="935" y="1255"/>
                  </a:cubicBezTo>
                  <a:cubicBezTo>
                    <a:pt x="936" y="1255"/>
                    <a:pt x="936" y="1255"/>
                    <a:pt x="936" y="1255"/>
                  </a:cubicBezTo>
                  <a:cubicBezTo>
                    <a:pt x="937" y="1255"/>
                    <a:pt x="937" y="1255"/>
                    <a:pt x="937" y="1255"/>
                  </a:cubicBezTo>
                  <a:cubicBezTo>
                    <a:pt x="937" y="1255"/>
                    <a:pt x="937" y="1255"/>
                    <a:pt x="937" y="1255"/>
                  </a:cubicBezTo>
                  <a:cubicBezTo>
                    <a:pt x="937" y="1254"/>
                    <a:pt x="937" y="1254"/>
                    <a:pt x="937" y="1254"/>
                  </a:cubicBezTo>
                  <a:cubicBezTo>
                    <a:pt x="936" y="1254"/>
                    <a:pt x="936" y="1254"/>
                    <a:pt x="936" y="1254"/>
                  </a:cubicBezTo>
                  <a:cubicBezTo>
                    <a:pt x="937" y="1254"/>
                    <a:pt x="937" y="1254"/>
                    <a:pt x="937" y="1254"/>
                  </a:cubicBezTo>
                  <a:cubicBezTo>
                    <a:pt x="938" y="1253"/>
                    <a:pt x="938" y="1253"/>
                    <a:pt x="938" y="1253"/>
                  </a:cubicBezTo>
                  <a:cubicBezTo>
                    <a:pt x="938" y="1253"/>
                    <a:pt x="938" y="1253"/>
                    <a:pt x="938" y="1252"/>
                  </a:cubicBezTo>
                  <a:cubicBezTo>
                    <a:pt x="939" y="1252"/>
                    <a:pt x="939" y="1252"/>
                    <a:pt x="939" y="1252"/>
                  </a:cubicBezTo>
                  <a:cubicBezTo>
                    <a:pt x="939" y="1252"/>
                    <a:pt x="939" y="1252"/>
                    <a:pt x="940" y="1252"/>
                  </a:cubicBezTo>
                  <a:cubicBezTo>
                    <a:pt x="940" y="1252"/>
                    <a:pt x="940" y="1252"/>
                    <a:pt x="941" y="1252"/>
                  </a:cubicBezTo>
                  <a:cubicBezTo>
                    <a:pt x="941" y="1252"/>
                    <a:pt x="941" y="1252"/>
                    <a:pt x="941" y="1252"/>
                  </a:cubicBezTo>
                  <a:cubicBezTo>
                    <a:pt x="943" y="1252"/>
                    <a:pt x="943" y="1252"/>
                    <a:pt x="943" y="1252"/>
                  </a:cubicBezTo>
                  <a:cubicBezTo>
                    <a:pt x="944" y="1252"/>
                    <a:pt x="944" y="1252"/>
                    <a:pt x="944" y="1252"/>
                  </a:cubicBezTo>
                  <a:cubicBezTo>
                    <a:pt x="945" y="1252"/>
                    <a:pt x="946" y="1253"/>
                    <a:pt x="948" y="1254"/>
                  </a:cubicBezTo>
                  <a:cubicBezTo>
                    <a:pt x="948" y="1254"/>
                    <a:pt x="948" y="1254"/>
                    <a:pt x="948" y="1254"/>
                  </a:cubicBezTo>
                  <a:cubicBezTo>
                    <a:pt x="948" y="1253"/>
                    <a:pt x="947" y="1252"/>
                    <a:pt x="948" y="1251"/>
                  </a:cubicBezTo>
                  <a:cubicBezTo>
                    <a:pt x="948" y="1250"/>
                    <a:pt x="948" y="1248"/>
                    <a:pt x="950" y="1247"/>
                  </a:cubicBezTo>
                  <a:cubicBezTo>
                    <a:pt x="950" y="1247"/>
                    <a:pt x="951" y="1247"/>
                    <a:pt x="951" y="1247"/>
                  </a:cubicBezTo>
                  <a:cubicBezTo>
                    <a:pt x="952" y="1247"/>
                    <a:pt x="952" y="1247"/>
                    <a:pt x="952" y="1247"/>
                  </a:cubicBezTo>
                  <a:cubicBezTo>
                    <a:pt x="953" y="1247"/>
                    <a:pt x="953" y="1248"/>
                    <a:pt x="953" y="1248"/>
                  </a:cubicBezTo>
                  <a:cubicBezTo>
                    <a:pt x="954" y="1248"/>
                    <a:pt x="954" y="1248"/>
                    <a:pt x="954" y="1248"/>
                  </a:cubicBezTo>
                  <a:cubicBezTo>
                    <a:pt x="955" y="1246"/>
                    <a:pt x="957" y="1244"/>
                    <a:pt x="958" y="1242"/>
                  </a:cubicBezTo>
                  <a:cubicBezTo>
                    <a:pt x="958" y="1241"/>
                    <a:pt x="958" y="1239"/>
                    <a:pt x="958" y="1238"/>
                  </a:cubicBezTo>
                  <a:cubicBezTo>
                    <a:pt x="958" y="1237"/>
                    <a:pt x="958" y="1237"/>
                    <a:pt x="958" y="1237"/>
                  </a:cubicBezTo>
                  <a:cubicBezTo>
                    <a:pt x="959" y="1236"/>
                    <a:pt x="960" y="1235"/>
                    <a:pt x="962" y="1235"/>
                  </a:cubicBezTo>
                  <a:cubicBezTo>
                    <a:pt x="962" y="1234"/>
                    <a:pt x="962" y="1233"/>
                    <a:pt x="962" y="1232"/>
                  </a:cubicBezTo>
                  <a:cubicBezTo>
                    <a:pt x="961" y="1229"/>
                    <a:pt x="962" y="1226"/>
                    <a:pt x="965" y="1224"/>
                  </a:cubicBezTo>
                  <a:cubicBezTo>
                    <a:pt x="964" y="1224"/>
                    <a:pt x="963" y="1223"/>
                    <a:pt x="963" y="1222"/>
                  </a:cubicBezTo>
                  <a:cubicBezTo>
                    <a:pt x="962" y="1220"/>
                    <a:pt x="962" y="1219"/>
                    <a:pt x="963" y="1218"/>
                  </a:cubicBezTo>
                  <a:cubicBezTo>
                    <a:pt x="963" y="1216"/>
                    <a:pt x="964" y="1214"/>
                    <a:pt x="965" y="1214"/>
                  </a:cubicBezTo>
                  <a:cubicBezTo>
                    <a:pt x="966" y="1214"/>
                    <a:pt x="966" y="1214"/>
                    <a:pt x="966" y="1214"/>
                  </a:cubicBezTo>
                  <a:cubicBezTo>
                    <a:pt x="966" y="1213"/>
                    <a:pt x="967" y="1212"/>
                    <a:pt x="969" y="1211"/>
                  </a:cubicBezTo>
                  <a:cubicBezTo>
                    <a:pt x="971" y="1211"/>
                    <a:pt x="973" y="1212"/>
                    <a:pt x="974" y="1214"/>
                  </a:cubicBezTo>
                  <a:cubicBezTo>
                    <a:pt x="974" y="1214"/>
                    <a:pt x="974" y="1214"/>
                    <a:pt x="974" y="1214"/>
                  </a:cubicBezTo>
                  <a:cubicBezTo>
                    <a:pt x="975" y="1213"/>
                    <a:pt x="975" y="1211"/>
                    <a:pt x="975" y="1210"/>
                  </a:cubicBezTo>
                  <a:cubicBezTo>
                    <a:pt x="975" y="1208"/>
                    <a:pt x="975" y="1208"/>
                    <a:pt x="975" y="1208"/>
                  </a:cubicBezTo>
                  <a:cubicBezTo>
                    <a:pt x="974" y="1207"/>
                    <a:pt x="974" y="1207"/>
                    <a:pt x="974" y="1206"/>
                  </a:cubicBezTo>
                  <a:cubicBezTo>
                    <a:pt x="974" y="1206"/>
                    <a:pt x="974" y="1206"/>
                    <a:pt x="974" y="1206"/>
                  </a:cubicBezTo>
                  <a:cubicBezTo>
                    <a:pt x="974" y="1205"/>
                    <a:pt x="974" y="1205"/>
                    <a:pt x="974" y="1205"/>
                  </a:cubicBezTo>
                  <a:cubicBezTo>
                    <a:pt x="973" y="1204"/>
                    <a:pt x="973" y="1203"/>
                    <a:pt x="973" y="1202"/>
                  </a:cubicBezTo>
                  <a:cubicBezTo>
                    <a:pt x="972" y="1201"/>
                    <a:pt x="972" y="1201"/>
                    <a:pt x="972" y="1201"/>
                  </a:cubicBezTo>
                  <a:cubicBezTo>
                    <a:pt x="969" y="1201"/>
                    <a:pt x="969" y="1201"/>
                    <a:pt x="969" y="1201"/>
                  </a:cubicBezTo>
                  <a:cubicBezTo>
                    <a:pt x="960" y="1202"/>
                    <a:pt x="948" y="1204"/>
                    <a:pt x="944" y="1198"/>
                  </a:cubicBezTo>
                  <a:cubicBezTo>
                    <a:pt x="942" y="1197"/>
                    <a:pt x="942" y="1196"/>
                    <a:pt x="942" y="1194"/>
                  </a:cubicBezTo>
                  <a:cubicBezTo>
                    <a:pt x="942" y="1193"/>
                    <a:pt x="942" y="1192"/>
                    <a:pt x="942" y="1191"/>
                  </a:cubicBezTo>
                  <a:cubicBezTo>
                    <a:pt x="943" y="1189"/>
                    <a:pt x="944" y="1187"/>
                    <a:pt x="946" y="1186"/>
                  </a:cubicBezTo>
                  <a:cubicBezTo>
                    <a:pt x="949" y="1185"/>
                    <a:pt x="951" y="1186"/>
                    <a:pt x="953" y="1187"/>
                  </a:cubicBezTo>
                  <a:cubicBezTo>
                    <a:pt x="954" y="1188"/>
                    <a:pt x="954" y="1188"/>
                    <a:pt x="954" y="1188"/>
                  </a:cubicBezTo>
                  <a:cubicBezTo>
                    <a:pt x="955" y="1187"/>
                    <a:pt x="956" y="1185"/>
                    <a:pt x="957" y="1184"/>
                  </a:cubicBezTo>
                  <a:cubicBezTo>
                    <a:pt x="957" y="1184"/>
                    <a:pt x="957" y="1183"/>
                    <a:pt x="957" y="1183"/>
                  </a:cubicBezTo>
                  <a:cubicBezTo>
                    <a:pt x="954" y="1181"/>
                    <a:pt x="952" y="1180"/>
                    <a:pt x="949" y="1179"/>
                  </a:cubicBezTo>
                  <a:cubicBezTo>
                    <a:pt x="946" y="1178"/>
                    <a:pt x="943" y="1177"/>
                    <a:pt x="940" y="1176"/>
                  </a:cubicBezTo>
                  <a:cubicBezTo>
                    <a:pt x="937" y="1173"/>
                    <a:pt x="934" y="1171"/>
                    <a:pt x="931" y="1169"/>
                  </a:cubicBezTo>
                  <a:cubicBezTo>
                    <a:pt x="924" y="1163"/>
                    <a:pt x="916" y="1159"/>
                    <a:pt x="908" y="1157"/>
                  </a:cubicBezTo>
                  <a:cubicBezTo>
                    <a:pt x="907" y="1157"/>
                    <a:pt x="907" y="1157"/>
                    <a:pt x="907" y="1157"/>
                  </a:cubicBezTo>
                  <a:cubicBezTo>
                    <a:pt x="905" y="1157"/>
                    <a:pt x="904" y="1158"/>
                    <a:pt x="902" y="1160"/>
                  </a:cubicBezTo>
                  <a:cubicBezTo>
                    <a:pt x="901" y="1161"/>
                    <a:pt x="899" y="1163"/>
                    <a:pt x="897" y="1164"/>
                  </a:cubicBezTo>
                  <a:cubicBezTo>
                    <a:pt x="897" y="1164"/>
                    <a:pt x="896" y="1164"/>
                    <a:pt x="895" y="1165"/>
                  </a:cubicBezTo>
                  <a:cubicBezTo>
                    <a:pt x="893" y="1165"/>
                    <a:pt x="892" y="1165"/>
                    <a:pt x="890" y="1165"/>
                  </a:cubicBezTo>
                  <a:cubicBezTo>
                    <a:pt x="891" y="1169"/>
                    <a:pt x="892" y="1171"/>
                    <a:pt x="890" y="1172"/>
                  </a:cubicBezTo>
                  <a:cubicBezTo>
                    <a:pt x="889" y="1174"/>
                    <a:pt x="889" y="1174"/>
                    <a:pt x="889" y="1174"/>
                  </a:cubicBezTo>
                  <a:cubicBezTo>
                    <a:pt x="886" y="1173"/>
                    <a:pt x="886" y="1173"/>
                    <a:pt x="886" y="1173"/>
                  </a:cubicBezTo>
                  <a:cubicBezTo>
                    <a:pt x="882" y="1173"/>
                    <a:pt x="877" y="1172"/>
                    <a:pt x="877" y="1172"/>
                  </a:cubicBezTo>
                  <a:cubicBezTo>
                    <a:pt x="874" y="1172"/>
                    <a:pt x="874" y="1172"/>
                    <a:pt x="874" y="1172"/>
                  </a:cubicBezTo>
                  <a:cubicBezTo>
                    <a:pt x="874" y="1170"/>
                    <a:pt x="874" y="1170"/>
                    <a:pt x="874" y="1170"/>
                  </a:cubicBezTo>
                  <a:cubicBezTo>
                    <a:pt x="873" y="1169"/>
                    <a:pt x="873" y="1169"/>
                    <a:pt x="873" y="1169"/>
                  </a:cubicBezTo>
                  <a:cubicBezTo>
                    <a:pt x="874" y="1167"/>
                    <a:pt x="874" y="1167"/>
                    <a:pt x="874" y="1167"/>
                  </a:cubicBezTo>
                  <a:cubicBezTo>
                    <a:pt x="873" y="1167"/>
                    <a:pt x="873" y="1167"/>
                    <a:pt x="873" y="1167"/>
                  </a:cubicBezTo>
                  <a:cubicBezTo>
                    <a:pt x="871" y="1166"/>
                    <a:pt x="870" y="1165"/>
                    <a:pt x="868" y="1163"/>
                  </a:cubicBezTo>
                  <a:cubicBezTo>
                    <a:pt x="868" y="1162"/>
                    <a:pt x="867" y="1161"/>
                    <a:pt x="868" y="1160"/>
                  </a:cubicBezTo>
                  <a:cubicBezTo>
                    <a:pt x="868" y="1160"/>
                    <a:pt x="868" y="1159"/>
                    <a:pt x="868" y="1159"/>
                  </a:cubicBezTo>
                  <a:cubicBezTo>
                    <a:pt x="868" y="1158"/>
                    <a:pt x="868" y="1158"/>
                    <a:pt x="868" y="1158"/>
                  </a:cubicBezTo>
                  <a:cubicBezTo>
                    <a:pt x="866" y="1157"/>
                    <a:pt x="865" y="1154"/>
                    <a:pt x="865" y="1153"/>
                  </a:cubicBezTo>
                  <a:cubicBezTo>
                    <a:pt x="865" y="1152"/>
                    <a:pt x="865" y="1152"/>
                    <a:pt x="865" y="1152"/>
                  </a:cubicBezTo>
                  <a:cubicBezTo>
                    <a:pt x="863" y="1152"/>
                    <a:pt x="857" y="1153"/>
                    <a:pt x="854" y="1154"/>
                  </a:cubicBezTo>
                  <a:cubicBezTo>
                    <a:pt x="851" y="1154"/>
                    <a:pt x="848" y="1155"/>
                    <a:pt x="844" y="1155"/>
                  </a:cubicBezTo>
                  <a:cubicBezTo>
                    <a:pt x="843" y="1155"/>
                    <a:pt x="843" y="1155"/>
                    <a:pt x="842" y="1154"/>
                  </a:cubicBezTo>
                  <a:cubicBezTo>
                    <a:pt x="840" y="1153"/>
                    <a:pt x="839" y="1150"/>
                    <a:pt x="840" y="1147"/>
                  </a:cubicBezTo>
                  <a:cubicBezTo>
                    <a:pt x="840" y="1147"/>
                    <a:pt x="840" y="1146"/>
                    <a:pt x="840" y="1145"/>
                  </a:cubicBezTo>
                  <a:cubicBezTo>
                    <a:pt x="840" y="1143"/>
                    <a:pt x="839" y="1141"/>
                    <a:pt x="839" y="1139"/>
                  </a:cubicBezTo>
                  <a:cubicBezTo>
                    <a:pt x="837" y="1134"/>
                    <a:pt x="836" y="1128"/>
                    <a:pt x="837" y="1123"/>
                  </a:cubicBezTo>
                  <a:cubicBezTo>
                    <a:pt x="837" y="1121"/>
                    <a:pt x="838" y="1119"/>
                    <a:pt x="838" y="1117"/>
                  </a:cubicBezTo>
                  <a:cubicBezTo>
                    <a:pt x="840" y="1115"/>
                    <a:pt x="840" y="1112"/>
                    <a:pt x="839" y="1109"/>
                  </a:cubicBezTo>
                  <a:cubicBezTo>
                    <a:pt x="839" y="1109"/>
                    <a:pt x="839" y="1109"/>
                    <a:pt x="837" y="1109"/>
                  </a:cubicBezTo>
                  <a:cubicBezTo>
                    <a:pt x="835" y="1109"/>
                    <a:pt x="835" y="1109"/>
                    <a:pt x="835" y="1109"/>
                  </a:cubicBezTo>
                  <a:cubicBezTo>
                    <a:pt x="833" y="1109"/>
                    <a:pt x="830" y="1109"/>
                    <a:pt x="828" y="1107"/>
                  </a:cubicBezTo>
                  <a:cubicBezTo>
                    <a:pt x="828" y="1107"/>
                    <a:pt x="828" y="1107"/>
                    <a:pt x="828" y="1107"/>
                  </a:cubicBezTo>
                  <a:cubicBezTo>
                    <a:pt x="827" y="1106"/>
                    <a:pt x="827" y="1106"/>
                    <a:pt x="827" y="1106"/>
                  </a:cubicBezTo>
                  <a:cubicBezTo>
                    <a:pt x="821" y="1089"/>
                    <a:pt x="819" y="1082"/>
                    <a:pt x="818" y="1079"/>
                  </a:cubicBezTo>
                  <a:cubicBezTo>
                    <a:pt x="818" y="1079"/>
                    <a:pt x="818" y="1079"/>
                    <a:pt x="818" y="1079"/>
                  </a:cubicBezTo>
                  <a:cubicBezTo>
                    <a:pt x="818" y="1077"/>
                    <a:pt x="818" y="1077"/>
                    <a:pt x="818" y="1077"/>
                  </a:cubicBezTo>
                  <a:cubicBezTo>
                    <a:pt x="818" y="1075"/>
                    <a:pt x="819" y="1072"/>
                    <a:pt x="821" y="1070"/>
                  </a:cubicBezTo>
                  <a:cubicBezTo>
                    <a:pt x="823" y="1070"/>
                    <a:pt x="825" y="1068"/>
                    <a:pt x="825" y="1066"/>
                  </a:cubicBezTo>
                  <a:cubicBezTo>
                    <a:pt x="826" y="1064"/>
                    <a:pt x="824" y="1062"/>
                    <a:pt x="823" y="1062"/>
                  </a:cubicBezTo>
                  <a:cubicBezTo>
                    <a:pt x="822" y="1061"/>
                    <a:pt x="821" y="1061"/>
                    <a:pt x="820" y="1060"/>
                  </a:cubicBezTo>
                  <a:cubicBezTo>
                    <a:pt x="816" y="1054"/>
                    <a:pt x="819" y="1046"/>
                    <a:pt x="821" y="1041"/>
                  </a:cubicBezTo>
                  <a:cubicBezTo>
                    <a:pt x="821" y="1040"/>
                    <a:pt x="821" y="1040"/>
                    <a:pt x="821" y="1040"/>
                  </a:cubicBezTo>
                  <a:cubicBezTo>
                    <a:pt x="822" y="1039"/>
                    <a:pt x="822" y="1038"/>
                    <a:pt x="823" y="1038"/>
                  </a:cubicBezTo>
                  <a:cubicBezTo>
                    <a:pt x="829" y="1036"/>
                    <a:pt x="844" y="1043"/>
                    <a:pt x="844" y="1043"/>
                  </a:cubicBezTo>
                  <a:cubicBezTo>
                    <a:pt x="847" y="1044"/>
                    <a:pt x="850" y="1046"/>
                    <a:pt x="853" y="1048"/>
                  </a:cubicBezTo>
                  <a:cubicBezTo>
                    <a:pt x="857" y="1050"/>
                    <a:pt x="860" y="1052"/>
                    <a:pt x="862" y="1052"/>
                  </a:cubicBezTo>
                  <a:cubicBezTo>
                    <a:pt x="864" y="1051"/>
                    <a:pt x="866" y="1047"/>
                    <a:pt x="869" y="1041"/>
                  </a:cubicBezTo>
                  <a:cubicBezTo>
                    <a:pt x="869" y="1040"/>
                    <a:pt x="869" y="1039"/>
                    <a:pt x="869" y="1039"/>
                  </a:cubicBezTo>
                  <a:cubicBezTo>
                    <a:pt x="868" y="1039"/>
                    <a:pt x="868" y="1039"/>
                    <a:pt x="867" y="1039"/>
                  </a:cubicBezTo>
                  <a:cubicBezTo>
                    <a:pt x="867" y="1039"/>
                    <a:pt x="867" y="1039"/>
                    <a:pt x="867" y="1039"/>
                  </a:cubicBezTo>
                  <a:cubicBezTo>
                    <a:pt x="866" y="1039"/>
                    <a:pt x="865" y="1038"/>
                    <a:pt x="864" y="1038"/>
                  </a:cubicBezTo>
                  <a:cubicBezTo>
                    <a:pt x="863" y="1037"/>
                    <a:pt x="862" y="1035"/>
                    <a:pt x="862" y="1034"/>
                  </a:cubicBezTo>
                  <a:cubicBezTo>
                    <a:pt x="862" y="1034"/>
                    <a:pt x="862" y="1033"/>
                    <a:pt x="862" y="1033"/>
                  </a:cubicBezTo>
                  <a:cubicBezTo>
                    <a:pt x="862" y="1033"/>
                    <a:pt x="862" y="1033"/>
                    <a:pt x="862" y="1033"/>
                  </a:cubicBezTo>
                  <a:cubicBezTo>
                    <a:pt x="861" y="1032"/>
                    <a:pt x="860" y="1030"/>
                    <a:pt x="858" y="1028"/>
                  </a:cubicBezTo>
                  <a:cubicBezTo>
                    <a:pt x="856" y="1025"/>
                    <a:pt x="852" y="1021"/>
                    <a:pt x="850" y="1019"/>
                  </a:cubicBezTo>
                  <a:cubicBezTo>
                    <a:pt x="848" y="1019"/>
                    <a:pt x="847" y="1019"/>
                    <a:pt x="845" y="1019"/>
                  </a:cubicBezTo>
                  <a:cubicBezTo>
                    <a:pt x="844" y="1018"/>
                    <a:pt x="843" y="1016"/>
                    <a:pt x="843" y="1015"/>
                  </a:cubicBezTo>
                  <a:cubicBezTo>
                    <a:pt x="843" y="1012"/>
                    <a:pt x="846" y="1011"/>
                    <a:pt x="849" y="1011"/>
                  </a:cubicBezTo>
                  <a:cubicBezTo>
                    <a:pt x="850" y="1011"/>
                    <a:pt x="851" y="1010"/>
                    <a:pt x="853" y="1010"/>
                  </a:cubicBezTo>
                  <a:cubicBezTo>
                    <a:pt x="853" y="1009"/>
                    <a:pt x="854" y="1004"/>
                    <a:pt x="855" y="1000"/>
                  </a:cubicBezTo>
                  <a:cubicBezTo>
                    <a:pt x="855" y="999"/>
                    <a:pt x="855" y="998"/>
                    <a:pt x="855" y="998"/>
                  </a:cubicBezTo>
                  <a:cubicBezTo>
                    <a:pt x="855" y="997"/>
                    <a:pt x="855" y="997"/>
                    <a:pt x="855" y="997"/>
                  </a:cubicBezTo>
                  <a:cubicBezTo>
                    <a:pt x="856" y="995"/>
                    <a:pt x="857" y="995"/>
                    <a:pt x="858" y="994"/>
                  </a:cubicBezTo>
                  <a:cubicBezTo>
                    <a:pt x="859" y="993"/>
                    <a:pt x="859" y="992"/>
                    <a:pt x="860" y="991"/>
                  </a:cubicBezTo>
                  <a:cubicBezTo>
                    <a:pt x="855" y="989"/>
                    <a:pt x="852" y="983"/>
                    <a:pt x="854" y="977"/>
                  </a:cubicBezTo>
                  <a:cubicBezTo>
                    <a:pt x="856" y="974"/>
                    <a:pt x="858" y="972"/>
                    <a:pt x="861" y="972"/>
                  </a:cubicBezTo>
                  <a:cubicBezTo>
                    <a:pt x="862" y="972"/>
                    <a:pt x="863" y="972"/>
                    <a:pt x="864" y="971"/>
                  </a:cubicBezTo>
                  <a:cubicBezTo>
                    <a:pt x="864" y="970"/>
                    <a:pt x="865" y="969"/>
                    <a:pt x="864" y="968"/>
                  </a:cubicBezTo>
                  <a:cubicBezTo>
                    <a:pt x="864" y="966"/>
                    <a:pt x="865" y="965"/>
                    <a:pt x="865" y="963"/>
                  </a:cubicBezTo>
                  <a:cubicBezTo>
                    <a:pt x="866" y="962"/>
                    <a:pt x="868" y="960"/>
                    <a:pt x="869" y="959"/>
                  </a:cubicBezTo>
                  <a:cubicBezTo>
                    <a:pt x="870" y="958"/>
                    <a:pt x="871" y="958"/>
                    <a:pt x="871" y="957"/>
                  </a:cubicBezTo>
                  <a:cubicBezTo>
                    <a:pt x="872" y="955"/>
                    <a:pt x="874" y="945"/>
                    <a:pt x="874" y="944"/>
                  </a:cubicBezTo>
                  <a:cubicBezTo>
                    <a:pt x="874" y="944"/>
                    <a:pt x="874" y="944"/>
                    <a:pt x="874" y="944"/>
                  </a:cubicBezTo>
                  <a:cubicBezTo>
                    <a:pt x="872" y="942"/>
                    <a:pt x="871" y="940"/>
                    <a:pt x="870" y="938"/>
                  </a:cubicBezTo>
                  <a:cubicBezTo>
                    <a:pt x="870" y="936"/>
                    <a:pt x="870" y="935"/>
                    <a:pt x="871" y="933"/>
                  </a:cubicBezTo>
                  <a:cubicBezTo>
                    <a:pt x="872" y="932"/>
                    <a:pt x="872" y="932"/>
                    <a:pt x="873" y="931"/>
                  </a:cubicBezTo>
                  <a:cubicBezTo>
                    <a:pt x="873" y="931"/>
                    <a:pt x="872" y="930"/>
                    <a:pt x="872" y="930"/>
                  </a:cubicBezTo>
                  <a:cubicBezTo>
                    <a:pt x="872" y="929"/>
                    <a:pt x="872" y="929"/>
                    <a:pt x="872" y="929"/>
                  </a:cubicBezTo>
                  <a:cubicBezTo>
                    <a:pt x="871" y="929"/>
                    <a:pt x="871" y="929"/>
                    <a:pt x="871" y="929"/>
                  </a:cubicBezTo>
                  <a:cubicBezTo>
                    <a:pt x="871" y="929"/>
                    <a:pt x="871" y="928"/>
                    <a:pt x="871" y="928"/>
                  </a:cubicBezTo>
                  <a:cubicBezTo>
                    <a:pt x="871" y="928"/>
                    <a:pt x="871" y="928"/>
                    <a:pt x="871" y="928"/>
                  </a:cubicBezTo>
                  <a:cubicBezTo>
                    <a:pt x="871" y="927"/>
                    <a:pt x="871" y="927"/>
                    <a:pt x="871" y="927"/>
                  </a:cubicBezTo>
                  <a:cubicBezTo>
                    <a:pt x="871" y="927"/>
                    <a:pt x="871" y="927"/>
                    <a:pt x="871" y="926"/>
                  </a:cubicBezTo>
                  <a:cubicBezTo>
                    <a:pt x="870" y="925"/>
                    <a:pt x="870" y="925"/>
                    <a:pt x="870" y="925"/>
                  </a:cubicBezTo>
                  <a:cubicBezTo>
                    <a:pt x="871" y="925"/>
                    <a:pt x="871" y="925"/>
                    <a:pt x="871" y="925"/>
                  </a:cubicBezTo>
                  <a:cubicBezTo>
                    <a:pt x="872" y="924"/>
                    <a:pt x="872" y="924"/>
                    <a:pt x="872" y="924"/>
                  </a:cubicBezTo>
                  <a:cubicBezTo>
                    <a:pt x="874" y="924"/>
                    <a:pt x="874" y="924"/>
                    <a:pt x="874" y="924"/>
                  </a:cubicBezTo>
                  <a:cubicBezTo>
                    <a:pt x="875" y="924"/>
                    <a:pt x="877" y="924"/>
                    <a:pt x="879" y="924"/>
                  </a:cubicBezTo>
                  <a:cubicBezTo>
                    <a:pt x="879" y="924"/>
                    <a:pt x="880" y="924"/>
                    <a:pt x="881" y="924"/>
                  </a:cubicBezTo>
                  <a:cubicBezTo>
                    <a:pt x="882" y="924"/>
                    <a:pt x="883" y="923"/>
                    <a:pt x="884" y="922"/>
                  </a:cubicBezTo>
                  <a:cubicBezTo>
                    <a:pt x="886" y="919"/>
                    <a:pt x="889" y="916"/>
                    <a:pt x="897" y="920"/>
                  </a:cubicBezTo>
                  <a:cubicBezTo>
                    <a:pt x="897" y="920"/>
                    <a:pt x="898" y="921"/>
                    <a:pt x="898" y="921"/>
                  </a:cubicBezTo>
                  <a:cubicBezTo>
                    <a:pt x="899" y="921"/>
                    <a:pt x="899" y="921"/>
                    <a:pt x="899" y="921"/>
                  </a:cubicBezTo>
                  <a:cubicBezTo>
                    <a:pt x="899" y="919"/>
                    <a:pt x="901" y="918"/>
                    <a:pt x="902" y="918"/>
                  </a:cubicBezTo>
                  <a:cubicBezTo>
                    <a:pt x="903" y="918"/>
                    <a:pt x="903" y="918"/>
                    <a:pt x="903" y="918"/>
                  </a:cubicBezTo>
                  <a:cubicBezTo>
                    <a:pt x="902" y="917"/>
                    <a:pt x="902" y="915"/>
                    <a:pt x="902" y="914"/>
                  </a:cubicBezTo>
                  <a:cubicBezTo>
                    <a:pt x="902" y="911"/>
                    <a:pt x="903" y="909"/>
                    <a:pt x="904" y="908"/>
                  </a:cubicBezTo>
                  <a:cubicBezTo>
                    <a:pt x="905" y="907"/>
                    <a:pt x="906" y="906"/>
                    <a:pt x="908" y="906"/>
                  </a:cubicBezTo>
                  <a:cubicBezTo>
                    <a:pt x="908" y="906"/>
                    <a:pt x="909" y="906"/>
                    <a:pt x="909" y="905"/>
                  </a:cubicBezTo>
                  <a:cubicBezTo>
                    <a:pt x="910" y="904"/>
                    <a:pt x="911" y="902"/>
                    <a:pt x="911" y="900"/>
                  </a:cubicBezTo>
                  <a:cubicBezTo>
                    <a:pt x="912" y="899"/>
                    <a:pt x="912" y="899"/>
                    <a:pt x="912" y="899"/>
                  </a:cubicBezTo>
                  <a:cubicBezTo>
                    <a:pt x="911" y="898"/>
                    <a:pt x="911" y="896"/>
                    <a:pt x="912" y="895"/>
                  </a:cubicBezTo>
                  <a:cubicBezTo>
                    <a:pt x="914" y="894"/>
                    <a:pt x="914" y="894"/>
                    <a:pt x="914" y="894"/>
                  </a:cubicBezTo>
                  <a:cubicBezTo>
                    <a:pt x="916" y="895"/>
                    <a:pt x="916" y="895"/>
                    <a:pt x="916" y="895"/>
                  </a:cubicBezTo>
                  <a:cubicBezTo>
                    <a:pt x="919" y="896"/>
                    <a:pt x="922" y="898"/>
                    <a:pt x="924" y="901"/>
                  </a:cubicBezTo>
                  <a:cubicBezTo>
                    <a:pt x="925" y="902"/>
                    <a:pt x="927" y="904"/>
                    <a:pt x="928" y="905"/>
                  </a:cubicBezTo>
                  <a:cubicBezTo>
                    <a:pt x="931" y="903"/>
                    <a:pt x="933" y="901"/>
                    <a:pt x="935" y="900"/>
                  </a:cubicBezTo>
                  <a:cubicBezTo>
                    <a:pt x="934" y="899"/>
                    <a:pt x="934" y="899"/>
                    <a:pt x="934" y="899"/>
                  </a:cubicBezTo>
                  <a:cubicBezTo>
                    <a:pt x="935" y="897"/>
                    <a:pt x="935" y="897"/>
                    <a:pt x="935" y="897"/>
                  </a:cubicBezTo>
                  <a:cubicBezTo>
                    <a:pt x="938" y="894"/>
                    <a:pt x="941" y="891"/>
                    <a:pt x="945" y="888"/>
                  </a:cubicBezTo>
                  <a:cubicBezTo>
                    <a:pt x="950" y="881"/>
                    <a:pt x="950" y="881"/>
                    <a:pt x="950" y="881"/>
                  </a:cubicBezTo>
                  <a:cubicBezTo>
                    <a:pt x="959" y="873"/>
                    <a:pt x="959" y="873"/>
                    <a:pt x="959" y="873"/>
                  </a:cubicBezTo>
                  <a:cubicBezTo>
                    <a:pt x="964" y="865"/>
                    <a:pt x="964" y="865"/>
                    <a:pt x="964" y="865"/>
                  </a:cubicBezTo>
                  <a:cubicBezTo>
                    <a:pt x="971" y="860"/>
                    <a:pt x="971" y="860"/>
                    <a:pt x="971" y="860"/>
                  </a:cubicBezTo>
                  <a:cubicBezTo>
                    <a:pt x="981" y="849"/>
                    <a:pt x="981" y="849"/>
                    <a:pt x="981" y="849"/>
                  </a:cubicBezTo>
                  <a:cubicBezTo>
                    <a:pt x="992" y="843"/>
                    <a:pt x="992" y="843"/>
                    <a:pt x="992" y="843"/>
                  </a:cubicBezTo>
                  <a:cubicBezTo>
                    <a:pt x="1009" y="837"/>
                    <a:pt x="1009" y="837"/>
                    <a:pt x="1009" y="837"/>
                  </a:cubicBezTo>
                  <a:cubicBezTo>
                    <a:pt x="1019" y="836"/>
                    <a:pt x="1019" y="836"/>
                    <a:pt x="1019" y="836"/>
                  </a:cubicBezTo>
                  <a:cubicBezTo>
                    <a:pt x="1030" y="832"/>
                    <a:pt x="1030" y="832"/>
                    <a:pt x="1030" y="832"/>
                  </a:cubicBezTo>
                  <a:cubicBezTo>
                    <a:pt x="1042" y="824"/>
                    <a:pt x="1042" y="824"/>
                    <a:pt x="1042" y="824"/>
                  </a:cubicBezTo>
                  <a:cubicBezTo>
                    <a:pt x="1052" y="819"/>
                    <a:pt x="1052" y="819"/>
                    <a:pt x="1052" y="819"/>
                  </a:cubicBezTo>
                  <a:cubicBezTo>
                    <a:pt x="1070" y="816"/>
                    <a:pt x="1070" y="816"/>
                    <a:pt x="1070" y="816"/>
                  </a:cubicBezTo>
                  <a:cubicBezTo>
                    <a:pt x="1070" y="816"/>
                    <a:pt x="1070" y="816"/>
                    <a:pt x="1070" y="816"/>
                  </a:cubicBezTo>
                  <a:cubicBezTo>
                    <a:pt x="1071" y="815"/>
                    <a:pt x="1073" y="814"/>
                    <a:pt x="1074" y="814"/>
                  </a:cubicBezTo>
                  <a:cubicBezTo>
                    <a:pt x="1077" y="813"/>
                    <a:pt x="1077" y="813"/>
                    <a:pt x="1077" y="813"/>
                  </a:cubicBezTo>
                  <a:cubicBezTo>
                    <a:pt x="1076" y="812"/>
                    <a:pt x="1076" y="810"/>
                    <a:pt x="1076" y="809"/>
                  </a:cubicBezTo>
                  <a:cubicBezTo>
                    <a:pt x="1077" y="807"/>
                    <a:pt x="1079" y="806"/>
                    <a:pt x="1080" y="805"/>
                  </a:cubicBezTo>
                  <a:cubicBezTo>
                    <a:pt x="1083" y="804"/>
                    <a:pt x="1083" y="804"/>
                    <a:pt x="1083" y="804"/>
                  </a:cubicBezTo>
                  <a:cubicBezTo>
                    <a:pt x="1084" y="805"/>
                    <a:pt x="1084" y="805"/>
                    <a:pt x="1084" y="805"/>
                  </a:cubicBezTo>
                  <a:cubicBezTo>
                    <a:pt x="1085" y="805"/>
                    <a:pt x="1085" y="806"/>
                    <a:pt x="1085" y="806"/>
                  </a:cubicBezTo>
                  <a:cubicBezTo>
                    <a:pt x="1086" y="806"/>
                    <a:pt x="1086" y="806"/>
                    <a:pt x="1086" y="806"/>
                  </a:cubicBezTo>
                  <a:cubicBezTo>
                    <a:pt x="1087" y="805"/>
                    <a:pt x="1088" y="804"/>
                    <a:pt x="1089" y="804"/>
                  </a:cubicBezTo>
                  <a:cubicBezTo>
                    <a:pt x="1091" y="803"/>
                    <a:pt x="1093" y="803"/>
                    <a:pt x="1094" y="804"/>
                  </a:cubicBezTo>
                  <a:cubicBezTo>
                    <a:pt x="1096" y="805"/>
                    <a:pt x="1097" y="807"/>
                    <a:pt x="1097" y="810"/>
                  </a:cubicBezTo>
                  <a:cubicBezTo>
                    <a:pt x="1097" y="810"/>
                    <a:pt x="1097" y="810"/>
                    <a:pt x="1097" y="810"/>
                  </a:cubicBezTo>
                  <a:cubicBezTo>
                    <a:pt x="1098" y="809"/>
                    <a:pt x="1099" y="809"/>
                    <a:pt x="1099" y="809"/>
                  </a:cubicBezTo>
                  <a:cubicBezTo>
                    <a:pt x="1101" y="810"/>
                    <a:pt x="1101" y="810"/>
                    <a:pt x="1101" y="810"/>
                  </a:cubicBezTo>
                  <a:cubicBezTo>
                    <a:pt x="1101" y="810"/>
                    <a:pt x="1102" y="810"/>
                    <a:pt x="1102" y="810"/>
                  </a:cubicBezTo>
                  <a:cubicBezTo>
                    <a:pt x="1102" y="810"/>
                    <a:pt x="1103" y="810"/>
                    <a:pt x="1103" y="810"/>
                  </a:cubicBezTo>
                  <a:cubicBezTo>
                    <a:pt x="1104" y="810"/>
                    <a:pt x="1104" y="810"/>
                    <a:pt x="1104" y="810"/>
                  </a:cubicBezTo>
                  <a:cubicBezTo>
                    <a:pt x="1104" y="810"/>
                    <a:pt x="1104" y="810"/>
                    <a:pt x="1104" y="810"/>
                  </a:cubicBezTo>
                  <a:cubicBezTo>
                    <a:pt x="1105" y="810"/>
                    <a:pt x="1107" y="810"/>
                    <a:pt x="1108" y="812"/>
                  </a:cubicBezTo>
                  <a:cubicBezTo>
                    <a:pt x="1109" y="812"/>
                    <a:pt x="1110" y="812"/>
                    <a:pt x="1110" y="812"/>
                  </a:cubicBezTo>
                  <a:cubicBezTo>
                    <a:pt x="1110" y="812"/>
                    <a:pt x="1110" y="812"/>
                    <a:pt x="1110" y="812"/>
                  </a:cubicBezTo>
                  <a:cubicBezTo>
                    <a:pt x="1114" y="810"/>
                    <a:pt x="1117" y="809"/>
                    <a:pt x="1120" y="806"/>
                  </a:cubicBezTo>
                  <a:cubicBezTo>
                    <a:pt x="1121" y="805"/>
                    <a:pt x="1123" y="804"/>
                    <a:pt x="1124" y="803"/>
                  </a:cubicBezTo>
                  <a:cubicBezTo>
                    <a:pt x="1127" y="801"/>
                    <a:pt x="1130" y="800"/>
                    <a:pt x="1132" y="802"/>
                  </a:cubicBezTo>
                  <a:cubicBezTo>
                    <a:pt x="1133" y="802"/>
                    <a:pt x="1133" y="803"/>
                    <a:pt x="1133" y="803"/>
                  </a:cubicBezTo>
                  <a:cubicBezTo>
                    <a:pt x="1134" y="799"/>
                    <a:pt x="1133" y="795"/>
                    <a:pt x="1131" y="791"/>
                  </a:cubicBezTo>
                  <a:cubicBezTo>
                    <a:pt x="1129" y="787"/>
                    <a:pt x="1127" y="782"/>
                    <a:pt x="1131" y="779"/>
                  </a:cubicBezTo>
                  <a:cubicBezTo>
                    <a:pt x="1134" y="778"/>
                    <a:pt x="1137" y="778"/>
                    <a:pt x="1139" y="780"/>
                  </a:cubicBezTo>
                  <a:cubicBezTo>
                    <a:pt x="1140" y="781"/>
                    <a:pt x="1141" y="782"/>
                    <a:pt x="1143" y="782"/>
                  </a:cubicBezTo>
                  <a:cubicBezTo>
                    <a:pt x="1143" y="782"/>
                    <a:pt x="1144" y="782"/>
                    <a:pt x="1144" y="782"/>
                  </a:cubicBezTo>
                  <a:cubicBezTo>
                    <a:pt x="1152" y="778"/>
                    <a:pt x="1161" y="764"/>
                    <a:pt x="1163" y="755"/>
                  </a:cubicBezTo>
                  <a:cubicBezTo>
                    <a:pt x="1164" y="754"/>
                    <a:pt x="1160" y="749"/>
                    <a:pt x="1158" y="746"/>
                  </a:cubicBezTo>
                  <a:cubicBezTo>
                    <a:pt x="1155" y="743"/>
                    <a:pt x="1153" y="740"/>
                    <a:pt x="1152" y="736"/>
                  </a:cubicBezTo>
                  <a:cubicBezTo>
                    <a:pt x="1152" y="736"/>
                    <a:pt x="1152" y="735"/>
                    <a:pt x="1152" y="735"/>
                  </a:cubicBezTo>
                  <a:cubicBezTo>
                    <a:pt x="1149" y="734"/>
                    <a:pt x="1146" y="734"/>
                    <a:pt x="1144" y="734"/>
                  </a:cubicBezTo>
                  <a:cubicBezTo>
                    <a:pt x="1144" y="734"/>
                    <a:pt x="1143" y="735"/>
                    <a:pt x="1143" y="735"/>
                  </a:cubicBezTo>
                  <a:cubicBezTo>
                    <a:pt x="1141" y="738"/>
                    <a:pt x="1138" y="740"/>
                    <a:pt x="1135" y="740"/>
                  </a:cubicBezTo>
                  <a:cubicBezTo>
                    <a:pt x="1134" y="740"/>
                    <a:pt x="1134" y="740"/>
                    <a:pt x="1134" y="740"/>
                  </a:cubicBezTo>
                  <a:cubicBezTo>
                    <a:pt x="1134" y="740"/>
                    <a:pt x="1134" y="740"/>
                    <a:pt x="1134" y="740"/>
                  </a:cubicBezTo>
                  <a:cubicBezTo>
                    <a:pt x="1132" y="740"/>
                    <a:pt x="1130" y="739"/>
                    <a:pt x="1128" y="737"/>
                  </a:cubicBezTo>
                  <a:cubicBezTo>
                    <a:pt x="1128" y="737"/>
                    <a:pt x="1128" y="737"/>
                    <a:pt x="1128" y="737"/>
                  </a:cubicBezTo>
                  <a:cubicBezTo>
                    <a:pt x="1126" y="738"/>
                    <a:pt x="1124" y="739"/>
                    <a:pt x="1122" y="741"/>
                  </a:cubicBezTo>
                  <a:cubicBezTo>
                    <a:pt x="1120" y="743"/>
                    <a:pt x="1117" y="745"/>
                    <a:pt x="1115" y="746"/>
                  </a:cubicBezTo>
                  <a:cubicBezTo>
                    <a:pt x="1114" y="747"/>
                    <a:pt x="1112" y="747"/>
                    <a:pt x="1111" y="746"/>
                  </a:cubicBezTo>
                  <a:cubicBezTo>
                    <a:pt x="1110" y="745"/>
                    <a:pt x="1109" y="745"/>
                    <a:pt x="1109" y="744"/>
                  </a:cubicBezTo>
                  <a:cubicBezTo>
                    <a:pt x="1109" y="743"/>
                    <a:pt x="1108" y="741"/>
                    <a:pt x="1109" y="740"/>
                  </a:cubicBezTo>
                  <a:cubicBezTo>
                    <a:pt x="1107" y="741"/>
                    <a:pt x="1107" y="741"/>
                    <a:pt x="1107" y="741"/>
                  </a:cubicBezTo>
                  <a:cubicBezTo>
                    <a:pt x="1103" y="745"/>
                    <a:pt x="1098" y="745"/>
                    <a:pt x="1094" y="743"/>
                  </a:cubicBezTo>
                  <a:cubicBezTo>
                    <a:pt x="1092" y="742"/>
                    <a:pt x="1091" y="740"/>
                    <a:pt x="1091" y="738"/>
                  </a:cubicBezTo>
                  <a:cubicBezTo>
                    <a:pt x="1091" y="736"/>
                    <a:pt x="1092" y="734"/>
                    <a:pt x="1094" y="733"/>
                  </a:cubicBezTo>
                  <a:cubicBezTo>
                    <a:pt x="1094" y="733"/>
                    <a:pt x="1095" y="733"/>
                    <a:pt x="1095" y="732"/>
                  </a:cubicBezTo>
                  <a:cubicBezTo>
                    <a:pt x="1096" y="731"/>
                    <a:pt x="1096" y="730"/>
                    <a:pt x="1095" y="728"/>
                  </a:cubicBezTo>
                  <a:cubicBezTo>
                    <a:pt x="1095" y="726"/>
                    <a:pt x="1095" y="724"/>
                    <a:pt x="1095" y="722"/>
                  </a:cubicBezTo>
                  <a:cubicBezTo>
                    <a:pt x="1073" y="719"/>
                    <a:pt x="1073" y="719"/>
                    <a:pt x="1073" y="719"/>
                  </a:cubicBezTo>
                  <a:cubicBezTo>
                    <a:pt x="1034" y="718"/>
                    <a:pt x="1034" y="718"/>
                    <a:pt x="1034" y="718"/>
                  </a:cubicBezTo>
                  <a:cubicBezTo>
                    <a:pt x="1027" y="707"/>
                    <a:pt x="1027" y="707"/>
                    <a:pt x="1027" y="707"/>
                  </a:cubicBezTo>
                  <a:cubicBezTo>
                    <a:pt x="1019" y="702"/>
                    <a:pt x="1019" y="702"/>
                    <a:pt x="1019" y="702"/>
                  </a:cubicBezTo>
                  <a:cubicBezTo>
                    <a:pt x="1014" y="694"/>
                    <a:pt x="1014" y="694"/>
                    <a:pt x="1014" y="694"/>
                  </a:cubicBezTo>
                  <a:cubicBezTo>
                    <a:pt x="1011" y="686"/>
                    <a:pt x="1011" y="686"/>
                    <a:pt x="1011" y="686"/>
                  </a:cubicBezTo>
                  <a:cubicBezTo>
                    <a:pt x="1011" y="679"/>
                    <a:pt x="1011" y="679"/>
                    <a:pt x="1011" y="679"/>
                  </a:cubicBezTo>
                  <a:cubicBezTo>
                    <a:pt x="1007" y="664"/>
                    <a:pt x="1007" y="664"/>
                    <a:pt x="1007" y="664"/>
                  </a:cubicBezTo>
                  <a:cubicBezTo>
                    <a:pt x="1001" y="648"/>
                    <a:pt x="1001" y="648"/>
                    <a:pt x="1001" y="648"/>
                  </a:cubicBezTo>
                  <a:cubicBezTo>
                    <a:pt x="995" y="640"/>
                    <a:pt x="995" y="640"/>
                    <a:pt x="995" y="640"/>
                  </a:cubicBezTo>
                  <a:cubicBezTo>
                    <a:pt x="984" y="641"/>
                    <a:pt x="984" y="641"/>
                    <a:pt x="984" y="641"/>
                  </a:cubicBezTo>
                  <a:cubicBezTo>
                    <a:pt x="974" y="650"/>
                    <a:pt x="974" y="650"/>
                    <a:pt x="974" y="650"/>
                  </a:cubicBezTo>
                  <a:cubicBezTo>
                    <a:pt x="970" y="665"/>
                    <a:pt x="970" y="665"/>
                    <a:pt x="970" y="665"/>
                  </a:cubicBezTo>
                  <a:cubicBezTo>
                    <a:pt x="964" y="684"/>
                    <a:pt x="964" y="684"/>
                    <a:pt x="964" y="684"/>
                  </a:cubicBezTo>
                  <a:cubicBezTo>
                    <a:pt x="956" y="696"/>
                    <a:pt x="956" y="696"/>
                    <a:pt x="956" y="696"/>
                  </a:cubicBezTo>
                  <a:cubicBezTo>
                    <a:pt x="941" y="703"/>
                    <a:pt x="941" y="703"/>
                    <a:pt x="941" y="703"/>
                  </a:cubicBezTo>
                  <a:cubicBezTo>
                    <a:pt x="926" y="700"/>
                    <a:pt x="926" y="700"/>
                    <a:pt x="926" y="700"/>
                  </a:cubicBezTo>
                  <a:cubicBezTo>
                    <a:pt x="884" y="686"/>
                    <a:pt x="884" y="686"/>
                    <a:pt x="884" y="686"/>
                  </a:cubicBezTo>
                  <a:cubicBezTo>
                    <a:pt x="871" y="674"/>
                    <a:pt x="871" y="674"/>
                    <a:pt x="871" y="674"/>
                  </a:cubicBezTo>
                  <a:cubicBezTo>
                    <a:pt x="871" y="674"/>
                    <a:pt x="871" y="674"/>
                    <a:pt x="871" y="674"/>
                  </a:cubicBezTo>
                  <a:cubicBezTo>
                    <a:pt x="877" y="657"/>
                    <a:pt x="877" y="657"/>
                    <a:pt x="877" y="657"/>
                  </a:cubicBezTo>
                  <a:cubicBezTo>
                    <a:pt x="884" y="648"/>
                    <a:pt x="884" y="648"/>
                    <a:pt x="884" y="648"/>
                  </a:cubicBezTo>
                  <a:cubicBezTo>
                    <a:pt x="901" y="622"/>
                    <a:pt x="901" y="622"/>
                    <a:pt x="901" y="622"/>
                  </a:cubicBezTo>
                  <a:cubicBezTo>
                    <a:pt x="904" y="600"/>
                    <a:pt x="904" y="600"/>
                    <a:pt x="904" y="600"/>
                  </a:cubicBezTo>
                  <a:cubicBezTo>
                    <a:pt x="895" y="583"/>
                    <a:pt x="895" y="583"/>
                    <a:pt x="895" y="583"/>
                  </a:cubicBezTo>
                  <a:cubicBezTo>
                    <a:pt x="872" y="584"/>
                    <a:pt x="872" y="584"/>
                    <a:pt x="872" y="584"/>
                  </a:cubicBezTo>
                  <a:cubicBezTo>
                    <a:pt x="851" y="583"/>
                    <a:pt x="851" y="583"/>
                    <a:pt x="851" y="583"/>
                  </a:cubicBezTo>
                  <a:cubicBezTo>
                    <a:pt x="836" y="562"/>
                    <a:pt x="836" y="562"/>
                    <a:pt x="836" y="562"/>
                  </a:cubicBezTo>
                  <a:cubicBezTo>
                    <a:pt x="836" y="562"/>
                    <a:pt x="836" y="562"/>
                    <a:pt x="836" y="562"/>
                  </a:cubicBezTo>
                  <a:cubicBezTo>
                    <a:pt x="834" y="536"/>
                    <a:pt x="834" y="536"/>
                    <a:pt x="834" y="536"/>
                  </a:cubicBezTo>
                  <a:cubicBezTo>
                    <a:pt x="835" y="516"/>
                    <a:pt x="835" y="516"/>
                    <a:pt x="835" y="516"/>
                  </a:cubicBezTo>
                  <a:cubicBezTo>
                    <a:pt x="811" y="472"/>
                    <a:pt x="811" y="472"/>
                    <a:pt x="811" y="472"/>
                  </a:cubicBezTo>
                  <a:cubicBezTo>
                    <a:pt x="793" y="440"/>
                    <a:pt x="793" y="440"/>
                    <a:pt x="793" y="440"/>
                  </a:cubicBezTo>
                  <a:cubicBezTo>
                    <a:pt x="769" y="401"/>
                    <a:pt x="769" y="401"/>
                    <a:pt x="769" y="401"/>
                  </a:cubicBezTo>
                  <a:cubicBezTo>
                    <a:pt x="747" y="374"/>
                    <a:pt x="747" y="374"/>
                    <a:pt x="747" y="374"/>
                  </a:cubicBezTo>
                  <a:cubicBezTo>
                    <a:pt x="730" y="359"/>
                    <a:pt x="730" y="359"/>
                    <a:pt x="730" y="359"/>
                  </a:cubicBezTo>
                  <a:cubicBezTo>
                    <a:pt x="730" y="347"/>
                    <a:pt x="730" y="347"/>
                    <a:pt x="730" y="347"/>
                  </a:cubicBezTo>
                  <a:cubicBezTo>
                    <a:pt x="714" y="329"/>
                    <a:pt x="714" y="329"/>
                    <a:pt x="714" y="329"/>
                  </a:cubicBezTo>
                  <a:cubicBezTo>
                    <a:pt x="667" y="279"/>
                    <a:pt x="667" y="279"/>
                    <a:pt x="667" y="279"/>
                  </a:cubicBezTo>
                  <a:cubicBezTo>
                    <a:pt x="635" y="244"/>
                    <a:pt x="635" y="244"/>
                    <a:pt x="635" y="244"/>
                  </a:cubicBezTo>
                  <a:cubicBezTo>
                    <a:pt x="631" y="233"/>
                    <a:pt x="631" y="233"/>
                    <a:pt x="631" y="233"/>
                  </a:cubicBezTo>
                  <a:cubicBezTo>
                    <a:pt x="637" y="200"/>
                    <a:pt x="637" y="200"/>
                    <a:pt x="637" y="200"/>
                  </a:cubicBezTo>
                  <a:cubicBezTo>
                    <a:pt x="636" y="141"/>
                    <a:pt x="636" y="141"/>
                    <a:pt x="636" y="141"/>
                  </a:cubicBezTo>
                  <a:cubicBezTo>
                    <a:pt x="635" y="90"/>
                    <a:pt x="635" y="90"/>
                    <a:pt x="635" y="90"/>
                  </a:cubicBezTo>
                  <a:cubicBezTo>
                    <a:pt x="627" y="54"/>
                    <a:pt x="627" y="54"/>
                    <a:pt x="627" y="54"/>
                  </a:cubicBezTo>
                  <a:cubicBezTo>
                    <a:pt x="616" y="35"/>
                    <a:pt x="616" y="35"/>
                    <a:pt x="616" y="35"/>
                  </a:cubicBezTo>
                  <a:cubicBezTo>
                    <a:pt x="582" y="16"/>
                    <a:pt x="582" y="16"/>
                    <a:pt x="582" y="16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7" y="1"/>
                    <a:pt x="556" y="2"/>
                    <a:pt x="554" y="3"/>
                  </a:cubicBezTo>
                  <a:cubicBezTo>
                    <a:pt x="553" y="3"/>
                    <a:pt x="553" y="3"/>
                    <a:pt x="553" y="3"/>
                  </a:cubicBezTo>
                  <a:cubicBezTo>
                    <a:pt x="552" y="3"/>
                    <a:pt x="550" y="2"/>
                    <a:pt x="549" y="2"/>
                  </a:cubicBezTo>
                  <a:cubicBezTo>
                    <a:pt x="548" y="2"/>
                    <a:pt x="547" y="3"/>
                    <a:pt x="546" y="3"/>
                  </a:cubicBezTo>
                  <a:cubicBezTo>
                    <a:pt x="544" y="4"/>
                    <a:pt x="541" y="5"/>
                    <a:pt x="538" y="5"/>
                  </a:cubicBezTo>
                  <a:cubicBezTo>
                    <a:pt x="537" y="5"/>
                    <a:pt x="536" y="5"/>
                    <a:pt x="535" y="4"/>
                  </a:cubicBezTo>
                  <a:cubicBezTo>
                    <a:pt x="535" y="4"/>
                    <a:pt x="535" y="4"/>
                    <a:pt x="535" y="4"/>
                  </a:cubicBezTo>
                  <a:cubicBezTo>
                    <a:pt x="524" y="5"/>
                    <a:pt x="514" y="8"/>
                    <a:pt x="505" y="13"/>
                  </a:cubicBezTo>
                  <a:cubicBezTo>
                    <a:pt x="502" y="14"/>
                    <a:pt x="499" y="16"/>
                    <a:pt x="497" y="17"/>
                  </a:cubicBezTo>
                  <a:cubicBezTo>
                    <a:pt x="495" y="19"/>
                    <a:pt x="492" y="21"/>
                    <a:pt x="490" y="23"/>
                  </a:cubicBezTo>
                  <a:cubicBezTo>
                    <a:pt x="487" y="27"/>
                    <a:pt x="483" y="30"/>
                    <a:pt x="479" y="32"/>
                  </a:cubicBezTo>
                  <a:cubicBezTo>
                    <a:pt x="479" y="33"/>
                    <a:pt x="479" y="33"/>
                    <a:pt x="479" y="33"/>
                  </a:cubicBezTo>
                  <a:cubicBezTo>
                    <a:pt x="475" y="33"/>
                    <a:pt x="472" y="34"/>
                    <a:pt x="469" y="36"/>
                  </a:cubicBezTo>
                  <a:cubicBezTo>
                    <a:pt x="469" y="36"/>
                    <a:pt x="470" y="37"/>
                    <a:pt x="470" y="37"/>
                  </a:cubicBezTo>
                  <a:cubicBezTo>
                    <a:pt x="473" y="39"/>
                    <a:pt x="474" y="42"/>
                    <a:pt x="473" y="46"/>
                  </a:cubicBezTo>
                  <a:cubicBezTo>
                    <a:pt x="473" y="47"/>
                    <a:pt x="471" y="49"/>
                    <a:pt x="470" y="51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3" y="53"/>
                    <a:pt x="477" y="55"/>
                    <a:pt x="481" y="56"/>
                  </a:cubicBezTo>
                  <a:cubicBezTo>
                    <a:pt x="497" y="60"/>
                    <a:pt x="505" y="63"/>
                    <a:pt x="506" y="67"/>
                  </a:cubicBezTo>
                  <a:cubicBezTo>
                    <a:pt x="506" y="68"/>
                    <a:pt x="506" y="69"/>
                    <a:pt x="506" y="69"/>
                  </a:cubicBezTo>
                  <a:cubicBezTo>
                    <a:pt x="506" y="71"/>
                    <a:pt x="506" y="72"/>
                    <a:pt x="507" y="73"/>
                  </a:cubicBezTo>
                  <a:cubicBezTo>
                    <a:pt x="508" y="77"/>
                    <a:pt x="508" y="80"/>
                    <a:pt x="507" y="83"/>
                  </a:cubicBezTo>
                  <a:cubicBezTo>
                    <a:pt x="506" y="85"/>
                    <a:pt x="504" y="87"/>
                    <a:pt x="503" y="88"/>
                  </a:cubicBezTo>
                  <a:cubicBezTo>
                    <a:pt x="502" y="89"/>
                    <a:pt x="501" y="90"/>
                    <a:pt x="500" y="91"/>
                  </a:cubicBezTo>
                  <a:cubicBezTo>
                    <a:pt x="501" y="92"/>
                    <a:pt x="502" y="93"/>
                    <a:pt x="504" y="94"/>
                  </a:cubicBezTo>
                  <a:cubicBezTo>
                    <a:pt x="507" y="94"/>
                    <a:pt x="510" y="96"/>
                    <a:pt x="512" y="98"/>
                  </a:cubicBezTo>
                  <a:cubicBezTo>
                    <a:pt x="513" y="101"/>
                    <a:pt x="512" y="105"/>
                    <a:pt x="511" y="108"/>
                  </a:cubicBezTo>
                  <a:cubicBezTo>
                    <a:pt x="509" y="110"/>
                    <a:pt x="507" y="111"/>
                    <a:pt x="505" y="111"/>
                  </a:cubicBezTo>
                  <a:cubicBezTo>
                    <a:pt x="504" y="111"/>
                    <a:pt x="504" y="111"/>
                    <a:pt x="503" y="111"/>
                  </a:cubicBezTo>
                  <a:cubicBezTo>
                    <a:pt x="495" y="115"/>
                    <a:pt x="493" y="114"/>
                    <a:pt x="488" y="107"/>
                  </a:cubicBezTo>
                  <a:cubicBezTo>
                    <a:pt x="487" y="105"/>
                    <a:pt x="487" y="105"/>
                    <a:pt x="487" y="105"/>
                  </a:cubicBezTo>
                  <a:cubicBezTo>
                    <a:pt x="485" y="102"/>
                    <a:pt x="485" y="99"/>
                    <a:pt x="486" y="96"/>
                  </a:cubicBezTo>
                  <a:cubicBezTo>
                    <a:pt x="484" y="95"/>
                    <a:pt x="482" y="95"/>
                    <a:pt x="479" y="96"/>
                  </a:cubicBezTo>
                  <a:cubicBezTo>
                    <a:pt x="479" y="96"/>
                    <a:pt x="479" y="96"/>
                    <a:pt x="479" y="96"/>
                  </a:cubicBezTo>
                  <a:cubicBezTo>
                    <a:pt x="478" y="97"/>
                    <a:pt x="476" y="97"/>
                    <a:pt x="474" y="97"/>
                  </a:cubicBezTo>
                  <a:cubicBezTo>
                    <a:pt x="474" y="96"/>
                    <a:pt x="474" y="96"/>
                    <a:pt x="474" y="96"/>
                  </a:cubicBezTo>
                  <a:cubicBezTo>
                    <a:pt x="473" y="98"/>
                    <a:pt x="472" y="100"/>
                    <a:pt x="472" y="101"/>
                  </a:cubicBezTo>
                  <a:cubicBezTo>
                    <a:pt x="472" y="101"/>
                    <a:pt x="472" y="101"/>
                    <a:pt x="472" y="101"/>
                  </a:cubicBezTo>
                  <a:cubicBezTo>
                    <a:pt x="474" y="101"/>
                    <a:pt x="474" y="101"/>
                    <a:pt x="474" y="101"/>
                  </a:cubicBezTo>
                  <a:cubicBezTo>
                    <a:pt x="476" y="102"/>
                    <a:pt x="479" y="103"/>
                    <a:pt x="479" y="107"/>
                  </a:cubicBezTo>
                  <a:cubicBezTo>
                    <a:pt x="479" y="107"/>
                    <a:pt x="479" y="108"/>
                    <a:pt x="479" y="108"/>
                  </a:cubicBezTo>
                  <a:cubicBezTo>
                    <a:pt x="479" y="109"/>
                    <a:pt x="478" y="110"/>
                    <a:pt x="477" y="110"/>
                  </a:cubicBezTo>
                  <a:cubicBezTo>
                    <a:pt x="477" y="111"/>
                    <a:pt x="477" y="111"/>
                    <a:pt x="476" y="111"/>
                  </a:cubicBezTo>
                  <a:cubicBezTo>
                    <a:pt x="476" y="111"/>
                    <a:pt x="476" y="111"/>
                    <a:pt x="476" y="111"/>
                  </a:cubicBezTo>
                  <a:cubicBezTo>
                    <a:pt x="474" y="110"/>
                    <a:pt x="473" y="110"/>
                    <a:pt x="472" y="108"/>
                  </a:cubicBezTo>
                  <a:cubicBezTo>
                    <a:pt x="472" y="108"/>
                    <a:pt x="472" y="108"/>
                    <a:pt x="472" y="108"/>
                  </a:cubicBezTo>
                  <a:cubicBezTo>
                    <a:pt x="473" y="110"/>
                    <a:pt x="473" y="112"/>
                    <a:pt x="472" y="113"/>
                  </a:cubicBezTo>
                  <a:cubicBezTo>
                    <a:pt x="472" y="115"/>
                    <a:pt x="471" y="117"/>
                    <a:pt x="469" y="117"/>
                  </a:cubicBezTo>
                  <a:cubicBezTo>
                    <a:pt x="469" y="118"/>
                    <a:pt x="469" y="118"/>
                    <a:pt x="469" y="118"/>
                  </a:cubicBezTo>
                  <a:cubicBezTo>
                    <a:pt x="469" y="119"/>
                    <a:pt x="469" y="120"/>
                    <a:pt x="470" y="120"/>
                  </a:cubicBezTo>
                  <a:cubicBezTo>
                    <a:pt x="471" y="123"/>
                    <a:pt x="473" y="127"/>
                    <a:pt x="470" y="130"/>
                  </a:cubicBezTo>
                  <a:cubicBezTo>
                    <a:pt x="468" y="132"/>
                    <a:pt x="466" y="134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1" y="136"/>
                    <a:pt x="460" y="136"/>
                    <a:pt x="459" y="135"/>
                  </a:cubicBezTo>
                  <a:cubicBezTo>
                    <a:pt x="458" y="135"/>
                    <a:pt x="458" y="135"/>
                    <a:pt x="458" y="135"/>
                  </a:cubicBezTo>
                  <a:cubicBezTo>
                    <a:pt x="458" y="139"/>
                    <a:pt x="454" y="141"/>
                    <a:pt x="450" y="142"/>
                  </a:cubicBezTo>
                  <a:cubicBezTo>
                    <a:pt x="450" y="142"/>
                    <a:pt x="450" y="142"/>
                    <a:pt x="450" y="142"/>
                  </a:cubicBezTo>
                  <a:cubicBezTo>
                    <a:pt x="448" y="142"/>
                    <a:pt x="448" y="142"/>
                    <a:pt x="448" y="142"/>
                  </a:cubicBezTo>
                  <a:cubicBezTo>
                    <a:pt x="448" y="143"/>
                    <a:pt x="448" y="143"/>
                    <a:pt x="448" y="143"/>
                  </a:cubicBezTo>
                  <a:cubicBezTo>
                    <a:pt x="449" y="144"/>
                    <a:pt x="449" y="146"/>
                    <a:pt x="448" y="148"/>
                  </a:cubicBezTo>
                  <a:cubicBezTo>
                    <a:pt x="447" y="150"/>
                    <a:pt x="446" y="152"/>
                    <a:pt x="445" y="153"/>
                  </a:cubicBezTo>
                  <a:cubicBezTo>
                    <a:pt x="444" y="154"/>
                    <a:pt x="444" y="154"/>
                    <a:pt x="444" y="154"/>
                  </a:cubicBezTo>
                  <a:cubicBezTo>
                    <a:pt x="444" y="155"/>
                    <a:pt x="443" y="156"/>
                    <a:pt x="443" y="158"/>
                  </a:cubicBezTo>
                  <a:cubicBezTo>
                    <a:pt x="443" y="159"/>
                    <a:pt x="443" y="160"/>
                    <a:pt x="444" y="161"/>
                  </a:cubicBezTo>
                  <a:cubicBezTo>
                    <a:pt x="444" y="161"/>
                    <a:pt x="444" y="161"/>
                    <a:pt x="444" y="161"/>
                  </a:cubicBezTo>
                  <a:cubicBezTo>
                    <a:pt x="444" y="162"/>
                    <a:pt x="445" y="163"/>
                    <a:pt x="446" y="165"/>
                  </a:cubicBezTo>
                  <a:cubicBezTo>
                    <a:pt x="449" y="169"/>
                    <a:pt x="451" y="171"/>
                    <a:pt x="450" y="174"/>
                  </a:cubicBezTo>
                  <a:cubicBezTo>
                    <a:pt x="449" y="175"/>
                    <a:pt x="449" y="175"/>
                    <a:pt x="449" y="175"/>
                  </a:cubicBezTo>
                  <a:cubicBezTo>
                    <a:pt x="448" y="176"/>
                    <a:pt x="448" y="176"/>
                    <a:pt x="448" y="176"/>
                  </a:cubicBezTo>
                  <a:cubicBezTo>
                    <a:pt x="445" y="176"/>
                    <a:pt x="443" y="176"/>
                    <a:pt x="441" y="175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1" y="177"/>
                    <a:pt x="440" y="180"/>
                    <a:pt x="438" y="182"/>
                  </a:cubicBezTo>
                  <a:cubicBezTo>
                    <a:pt x="438" y="182"/>
                    <a:pt x="438" y="182"/>
                    <a:pt x="437" y="182"/>
                  </a:cubicBezTo>
                  <a:cubicBezTo>
                    <a:pt x="437" y="184"/>
                    <a:pt x="437" y="184"/>
                    <a:pt x="437" y="184"/>
                  </a:cubicBezTo>
                  <a:cubicBezTo>
                    <a:pt x="436" y="182"/>
                    <a:pt x="436" y="182"/>
                    <a:pt x="436" y="182"/>
                  </a:cubicBezTo>
                  <a:cubicBezTo>
                    <a:pt x="436" y="182"/>
                    <a:pt x="436" y="182"/>
                    <a:pt x="436" y="182"/>
                  </a:cubicBezTo>
                  <a:cubicBezTo>
                    <a:pt x="435" y="184"/>
                    <a:pt x="433" y="185"/>
                    <a:pt x="431" y="185"/>
                  </a:cubicBezTo>
                  <a:cubicBezTo>
                    <a:pt x="431" y="185"/>
                    <a:pt x="430" y="185"/>
                    <a:pt x="430" y="185"/>
                  </a:cubicBezTo>
                  <a:cubicBezTo>
                    <a:pt x="429" y="186"/>
                    <a:pt x="429" y="186"/>
                    <a:pt x="429" y="187"/>
                  </a:cubicBezTo>
                  <a:cubicBezTo>
                    <a:pt x="428" y="189"/>
                    <a:pt x="426" y="190"/>
                    <a:pt x="423" y="191"/>
                  </a:cubicBezTo>
                  <a:cubicBezTo>
                    <a:pt x="420" y="191"/>
                    <a:pt x="420" y="191"/>
                    <a:pt x="420" y="191"/>
                  </a:cubicBezTo>
                  <a:cubicBezTo>
                    <a:pt x="420" y="191"/>
                    <a:pt x="419" y="191"/>
                    <a:pt x="419" y="191"/>
                  </a:cubicBezTo>
                  <a:cubicBezTo>
                    <a:pt x="417" y="190"/>
                    <a:pt x="415" y="189"/>
                    <a:pt x="414" y="188"/>
                  </a:cubicBezTo>
                  <a:cubicBezTo>
                    <a:pt x="413" y="184"/>
                    <a:pt x="416" y="182"/>
                    <a:pt x="419" y="179"/>
                  </a:cubicBezTo>
                  <a:cubicBezTo>
                    <a:pt x="421" y="178"/>
                    <a:pt x="422" y="176"/>
                    <a:pt x="423" y="175"/>
                  </a:cubicBezTo>
                  <a:cubicBezTo>
                    <a:pt x="422" y="173"/>
                    <a:pt x="420" y="172"/>
                    <a:pt x="418" y="172"/>
                  </a:cubicBezTo>
                  <a:cubicBezTo>
                    <a:pt x="416" y="171"/>
                    <a:pt x="414" y="170"/>
                    <a:pt x="412" y="169"/>
                  </a:cubicBezTo>
                  <a:cubicBezTo>
                    <a:pt x="412" y="168"/>
                    <a:pt x="412" y="168"/>
                    <a:pt x="412" y="168"/>
                  </a:cubicBezTo>
                  <a:cubicBezTo>
                    <a:pt x="410" y="166"/>
                    <a:pt x="409" y="163"/>
                    <a:pt x="408" y="160"/>
                  </a:cubicBezTo>
                  <a:cubicBezTo>
                    <a:pt x="407" y="161"/>
                    <a:pt x="406" y="161"/>
                    <a:pt x="405" y="161"/>
                  </a:cubicBezTo>
                  <a:cubicBezTo>
                    <a:pt x="402" y="165"/>
                    <a:pt x="401" y="170"/>
                    <a:pt x="399" y="175"/>
                  </a:cubicBezTo>
                  <a:cubicBezTo>
                    <a:pt x="400" y="176"/>
                    <a:pt x="400" y="176"/>
                    <a:pt x="400" y="176"/>
                  </a:cubicBezTo>
                  <a:cubicBezTo>
                    <a:pt x="401" y="177"/>
                    <a:pt x="402" y="177"/>
                    <a:pt x="402" y="178"/>
                  </a:cubicBezTo>
                  <a:cubicBezTo>
                    <a:pt x="402" y="179"/>
                    <a:pt x="402" y="180"/>
                    <a:pt x="402" y="181"/>
                  </a:cubicBezTo>
                  <a:cubicBezTo>
                    <a:pt x="403" y="181"/>
                    <a:pt x="403" y="181"/>
                    <a:pt x="403" y="181"/>
                  </a:cubicBezTo>
                  <a:cubicBezTo>
                    <a:pt x="405" y="181"/>
                    <a:pt x="406" y="181"/>
                    <a:pt x="408" y="182"/>
                  </a:cubicBezTo>
                  <a:cubicBezTo>
                    <a:pt x="409" y="183"/>
                    <a:pt x="410" y="185"/>
                    <a:pt x="410" y="186"/>
                  </a:cubicBezTo>
                  <a:cubicBezTo>
                    <a:pt x="410" y="187"/>
                    <a:pt x="410" y="188"/>
                    <a:pt x="410" y="188"/>
                  </a:cubicBezTo>
                  <a:cubicBezTo>
                    <a:pt x="410" y="189"/>
                    <a:pt x="410" y="190"/>
                    <a:pt x="410" y="190"/>
                  </a:cubicBezTo>
                  <a:cubicBezTo>
                    <a:pt x="410" y="194"/>
                    <a:pt x="410" y="199"/>
                    <a:pt x="405" y="200"/>
                  </a:cubicBezTo>
                  <a:cubicBezTo>
                    <a:pt x="404" y="200"/>
                    <a:pt x="403" y="200"/>
                    <a:pt x="403" y="199"/>
                  </a:cubicBezTo>
                  <a:cubicBezTo>
                    <a:pt x="401" y="198"/>
                    <a:pt x="399" y="195"/>
                    <a:pt x="398" y="193"/>
                  </a:cubicBezTo>
                  <a:cubicBezTo>
                    <a:pt x="398" y="191"/>
                    <a:pt x="397" y="190"/>
                    <a:pt x="396" y="189"/>
                  </a:cubicBezTo>
                  <a:cubicBezTo>
                    <a:pt x="396" y="189"/>
                    <a:pt x="396" y="190"/>
                    <a:pt x="396" y="191"/>
                  </a:cubicBezTo>
                  <a:cubicBezTo>
                    <a:pt x="396" y="193"/>
                    <a:pt x="395" y="195"/>
                    <a:pt x="394" y="196"/>
                  </a:cubicBezTo>
                  <a:cubicBezTo>
                    <a:pt x="394" y="197"/>
                    <a:pt x="394" y="198"/>
                    <a:pt x="393" y="198"/>
                  </a:cubicBezTo>
                  <a:cubicBezTo>
                    <a:pt x="393" y="198"/>
                    <a:pt x="393" y="199"/>
                    <a:pt x="393" y="199"/>
                  </a:cubicBezTo>
                  <a:cubicBezTo>
                    <a:pt x="393" y="199"/>
                    <a:pt x="393" y="200"/>
                    <a:pt x="393" y="200"/>
                  </a:cubicBezTo>
                  <a:cubicBezTo>
                    <a:pt x="393" y="201"/>
                    <a:pt x="392" y="202"/>
                    <a:pt x="391" y="203"/>
                  </a:cubicBezTo>
                  <a:cubicBezTo>
                    <a:pt x="390" y="204"/>
                    <a:pt x="390" y="204"/>
                    <a:pt x="390" y="205"/>
                  </a:cubicBezTo>
                  <a:cubicBezTo>
                    <a:pt x="390" y="207"/>
                    <a:pt x="389" y="208"/>
                    <a:pt x="388" y="210"/>
                  </a:cubicBezTo>
                  <a:cubicBezTo>
                    <a:pt x="387" y="211"/>
                    <a:pt x="385" y="212"/>
                    <a:pt x="383" y="212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3" y="216"/>
                    <a:pt x="382" y="219"/>
                    <a:pt x="382" y="223"/>
                  </a:cubicBezTo>
                  <a:cubicBezTo>
                    <a:pt x="382" y="226"/>
                    <a:pt x="382" y="230"/>
                    <a:pt x="381" y="233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1" y="234"/>
                    <a:pt x="381" y="238"/>
                    <a:pt x="379" y="239"/>
                  </a:cubicBezTo>
                  <a:cubicBezTo>
                    <a:pt x="379" y="239"/>
                    <a:pt x="379" y="239"/>
                    <a:pt x="379" y="239"/>
                  </a:cubicBezTo>
                  <a:cubicBezTo>
                    <a:pt x="378" y="243"/>
                    <a:pt x="377" y="247"/>
                    <a:pt x="375" y="251"/>
                  </a:cubicBezTo>
                  <a:cubicBezTo>
                    <a:pt x="373" y="252"/>
                    <a:pt x="372" y="253"/>
                    <a:pt x="370" y="254"/>
                  </a:cubicBezTo>
                  <a:cubicBezTo>
                    <a:pt x="370" y="255"/>
                    <a:pt x="371" y="256"/>
                    <a:pt x="371" y="256"/>
                  </a:cubicBezTo>
                  <a:cubicBezTo>
                    <a:pt x="371" y="257"/>
                    <a:pt x="371" y="257"/>
                    <a:pt x="371" y="257"/>
                  </a:cubicBezTo>
                  <a:cubicBezTo>
                    <a:pt x="371" y="257"/>
                    <a:pt x="371" y="257"/>
                    <a:pt x="371" y="257"/>
                  </a:cubicBezTo>
                  <a:cubicBezTo>
                    <a:pt x="372" y="257"/>
                    <a:pt x="373" y="257"/>
                    <a:pt x="375" y="256"/>
                  </a:cubicBezTo>
                  <a:cubicBezTo>
                    <a:pt x="377" y="256"/>
                    <a:pt x="380" y="256"/>
                    <a:pt x="381" y="258"/>
                  </a:cubicBezTo>
                  <a:cubicBezTo>
                    <a:pt x="381" y="259"/>
                    <a:pt x="381" y="259"/>
                    <a:pt x="381" y="259"/>
                  </a:cubicBezTo>
                  <a:cubicBezTo>
                    <a:pt x="381" y="261"/>
                    <a:pt x="380" y="262"/>
                    <a:pt x="379" y="262"/>
                  </a:cubicBezTo>
                  <a:cubicBezTo>
                    <a:pt x="379" y="263"/>
                    <a:pt x="378" y="263"/>
                    <a:pt x="378" y="263"/>
                  </a:cubicBezTo>
                  <a:cubicBezTo>
                    <a:pt x="378" y="263"/>
                    <a:pt x="377" y="263"/>
                    <a:pt x="377" y="263"/>
                  </a:cubicBezTo>
                  <a:cubicBezTo>
                    <a:pt x="377" y="263"/>
                    <a:pt x="377" y="263"/>
                    <a:pt x="377" y="263"/>
                  </a:cubicBezTo>
                  <a:cubicBezTo>
                    <a:pt x="376" y="264"/>
                    <a:pt x="375" y="264"/>
                    <a:pt x="374" y="264"/>
                  </a:cubicBezTo>
                  <a:cubicBezTo>
                    <a:pt x="372" y="264"/>
                    <a:pt x="372" y="264"/>
                    <a:pt x="372" y="264"/>
                  </a:cubicBezTo>
                  <a:cubicBezTo>
                    <a:pt x="371" y="264"/>
                    <a:pt x="371" y="264"/>
                    <a:pt x="371" y="264"/>
                  </a:cubicBezTo>
                  <a:cubicBezTo>
                    <a:pt x="371" y="265"/>
                    <a:pt x="370" y="266"/>
                    <a:pt x="369" y="267"/>
                  </a:cubicBezTo>
                  <a:cubicBezTo>
                    <a:pt x="368" y="268"/>
                    <a:pt x="367" y="269"/>
                    <a:pt x="365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6" y="270"/>
                    <a:pt x="366" y="272"/>
                    <a:pt x="366" y="274"/>
                  </a:cubicBezTo>
                  <a:cubicBezTo>
                    <a:pt x="366" y="274"/>
                    <a:pt x="365" y="274"/>
                    <a:pt x="365" y="275"/>
                  </a:cubicBezTo>
                  <a:cubicBezTo>
                    <a:pt x="365" y="275"/>
                    <a:pt x="365" y="275"/>
                    <a:pt x="365" y="275"/>
                  </a:cubicBezTo>
                  <a:cubicBezTo>
                    <a:pt x="365" y="275"/>
                    <a:pt x="365" y="275"/>
                    <a:pt x="365" y="275"/>
                  </a:cubicBezTo>
                  <a:cubicBezTo>
                    <a:pt x="365" y="277"/>
                    <a:pt x="365" y="277"/>
                    <a:pt x="365" y="277"/>
                  </a:cubicBezTo>
                  <a:cubicBezTo>
                    <a:pt x="365" y="277"/>
                    <a:pt x="365" y="277"/>
                    <a:pt x="365" y="277"/>
                  </a:cubicBezTo>
                  <a:cubicBezTo>
                    <a:pt x="366" y="278"/>
                    <a:pt x="366" y="278"/>
                    <a:pt x="366" y="278"/>
                  </a:cubicBezTo>
                  <a:cubicBezTo>
                    <a:pt x="367" y="278"/>
                    <a:pt x="367" y="279"/>
                    <a:pt x="367" y="280"/>
                  </a:cubicBezTo>
                  <a:cubicBezTo>
                    <a:pt x="368" y="282"/>
                    <a:pt x="369" y="284"/>
                    <a:pt x="369" y="287"/>
                  </a:cubicBezTo>
                  <a:cubicBezTo>
                    <a:pt x="369" y="289"/>
                    <a:pt x="369" y="291"/>
                    <a:pt x="370" y="293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379" y="307"/>
                    <a:pt x="379" y="309"/>
                    <a:pt x="377" y="312"/>
                  </a:cubicBezTo>
                  <a:cubicBezTo>
                    <a:pt x="376" y="313"/>
                    <a:pt x="375" y="313"/>
                    <a:pt x="374" y="313"/>
                  </a:cubicBezTo>
                  <a:cubicBezTo>
                    <a:pt x="374" y="313"/>
                    <a:pt x="373" y="313"/>
                    <a:pt x="373" y="313"/>
                  </a:cubicBezTo>
                  <a:cubicBezTo>
                    <a:pt x="372" y="313"/>
                    <a:pt x="372" y="313"/>
                    <a:pt x="372" y="313"/>
                  </a:cubicBezTo>
                  <a:cubicBezTo>
                    <a:pt x="368" y="316"/>
                    <a:pt x="365" y="319"/>
                    <a:pt x="362" y="323"/>
                  </a:cubicBezTo>
                  <a:cubicBezTo>
                    <a:pt x="362" y="324"/>
                    <a:pt x="362" y="325"/>
                    <a:pt x="362" y="326"/>
                  </a:cubicBezTo>
                  <a:cubicBezTo>
                    <a:pt x="362" y="328"/>
                    <a:pt x="362" y="330"/>
                    <a:pt x="360" y="331"/>
                  </a:cubicBezTo>
                  <a:cubicBezTo>
                    <a:pt x="359" y="332"/>
                    <a:pt x="357" y="331"/>
                    <a:pt x="356" y="330"/>
                  </a:cubicBezTo>
                  <a:cubicBezTo>
                    <a:pt x="356" y="330"/>
                    <a:pt x="355" y="329"/>
                    <a:pt x="355" y="328"/>
                  </a:cubicBezTo>
                  <a:cubicBezTo>
                    <a:pt x="354" y="329"/>
                    <a:pt x="353" y="330"/>
                    <a:pt x="352" y="331"/>
                  </a:cubicBezTo>
                  <a:cubicBezTo>
                    <a:pt x="346" y="334"/>
                    <a:pt x="341" y="328"/>
                    <a:pt x="336" y="323"/>
                  </a:cubicBezTo>
                  <a:cubicBezTo>
                    <a:pt x="335" y="322"/>
                    <a:pt x="333" y="321"/>
                    <a:pt x="332" y="320"/>
                  </a:cubicBezTo>
                  <a:cubicBezTo>
                    <a:pt x="330" y="320"/>
                    <a:pt x="328" y="320"/>
                    <a:pt x="326" y="320"/>
                  </a:cubicBezTo>
                  <a:cubicBezTo>
                    <a:pt x="322" y="321"/>
                    <a:pt x="318" y="320"/>
                    <a:pt x="314" y="318"/>
                  </a:cubicBezTo>
                  <a:cubicBezTo>
                    <a:pt x="310" y="315"/>
                    <a:pt x="308" y="308"/>
                    <a:pt x="312" y="303"/>
                  </a:cubicBezTo>
                  <a:cubicBezTo>
                    <a:pt x="312" y="303"/>
                    <a:pt x="312" y="303"/>
                    <a:pt x="312" y="303"/>
                  </a:cubicBezTo>
                  <a:cubicBezTo>
                    <a:pt x="313" y="302"/>
                    <a:pt x="313" y="301"/>
                    <a:pt x="313" y="301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299"/>
                  </a:cubicBezTo>
                  <a:cubicBezTo>
                    <a:pt x="311" y="299"/>
                    <a:pt x="310" y="298"/>
                    <a:pt x="310" y="297"/>
                  </a:cubicBezTo>
                  <a:cubicBezTo>
                    <a:pt x="309" y="293"/>
                    <a:pt x="314" y="289"/>
                    <a:pt x="319" y="285"/>
                  </a:cubicBezTo>
                  <a:cubicBezTo>
                    <a:pt x="320" y="284"/>
                    <a:pt x="321" y="283"/>
                    <a:pt x="322" y="282"/>
                  </a:cubicBezTo>
                  <a:cubicBezTo>
                    <a:pt x="324" y="279"/>
                    <a:pt x="326" y="278"/>
                    <a:pt x="329" y="276"/>
                  </a:cubicBezTo>
                  <a:cubicBezTo>
                    <a:pt x="326" y="271"/>
                    <a:pt x="320" y="269"/>
                    <a:pt x="314" y="267"/>
                  </a:cubicBezTo>
                  <a:cubicBezTo>
                    <a:pt x="311" y="267"/>
                    <a:pt x="309" y="266"/>
                    <a:pt x="307" y="265"/>
                  </a:cubicBezTo>
                  <a:cubicBezTo>
                    <a:pt x="304" y="264"/>
                    <a:pt x="302" y="262"/>
                    <a:pt x="300" y="260"/>
                  </a:cubicBezTo>
                  <a:cubicBezTo>
                    <a:pt x="300" y="260"/>
                    <a:pt x="300" y="259"/>
                    <a:pt x="300" y="259"/>
                  </a:cubicBezTo>
                  <a:cubicBezTo>
                    <a:pt x="296" y="259"/>
                    <a:pt x="293" y="260"/>
                    <a:pt x="290" y="262"/>
                  </a:cubicBezTo>
                  <a:cubicBezTo>
                    <a:pt x="287" y="263"/>
                    <a:pt x="285" y="265"/>
                    <a:pt x="283" y="266"/>
                  </a:cubicBezTo>
                  <a:cubicBezTo>
                    <a:pt x="278" y="270"/>
                    <a:pt x="274" y="274"/>
                    <a:pt x="270" y="274"/>
                  </a:cubicBezTo>
                  <a:cubicBezTo>
                    <a:pt x="269" y="274"/>
                    <a:pt x="269" y="274"/>
                    <a:pt x="268" y="274"/>
                  </a:cubicBezTo>
                  <a:cubicBezTo>
                    <a:pt x="282" y="277"/>
                    <a:pt x="285" y="283"/>
                    <a:pt x="286" y="287"/>
                  </a:cubicBezTo>
                  <a:cubicBezTo>
                    <a:pt x="286" y="286"/>
                    <a:pt x="287" y="285"/>
                    <a:pt x="289" y="285"/>
                  </a:cubicBezTo>
                  <a:cubicBezTo>
                    <a:pt x="290" y="285"/>
                    <a:pt x="291" y="287"/>
                    <a:pt x="292" y="288"/>
                  </a:cubicBezTo>
                  <a:cubicBezTo>
                    <a:pt x="292" y="290"/>
                    <a:pt x="292" y="292"/>
                    <a:pt x="291" y="294"/>
                  </a:cubicBezTo>
                  <a:cubicBezTo>
                    <a:pt x="290" y="295"/>
                    <a:pt x="290" y="295"/>
                    <a:pt x="290" y="296"/>
                  </a:cubicBezTo>
                  <a:cubicBezTo>
                    <a:pt x="292" y="300"/>
                    <a:pt x="294" y="303"/>
                    <a:pt x="297" y="306"/>
                  </a:cubicBezTo>
                  <a:cubicBezTo>
                    <a:pt x="299" y="309"/>
                    <a:pt x="299" y="309"/>
                    <a:pt x="299" y="309"/>
                  </a:cubicBezTo>
                  <a:cubicBezTo>
                    <a:pt x="297" y="310"/>
                    <a:pt x="297" y="310"/>
                    <a:pt x="297" y="310"/>
                  </a:cubicBezTo>
                  <a:cubicBezTo>
                    <a:pt x="297" y="312"/>
                    <a:pt x="297" y="314"/>
                    <a:pt x="297" y="316"/>
                  </a:cubicBezTo>
                  <a:cubicBezTo>
                    <a:pt x="297" y="317"/>
                    <a:pt x="297" y="317"/>
                    <a:pt x="297" y="317"/>
                  </a:cubicBezTo>
                  <a:cubicBezTo>
                    <a:pt x="299" y="327"/>
                    <a:pt x="300" y="329"/>
                    <a:pt x="301" y="330"/>
                  </a:cubicBezTo>
                  <a:cubicBezTo>
                    <a:pt x="301" y="330"/>
                    <a:pt x="301" y="330"/>
                    <a:pt x="301" y="330"/>
                  </a:cubicBezTo>
                  <a:cubicBezTo>
                    <a:pt x="302" y="330"/>
                    <a:pt x="303" y="330"/>
                    <a:pt x="304" y="329"/>
                  </a:cubicBezTo>
                  <a:cubicBezTo>
                    <a:pt x="305" y="328"/>
                    <a:pt x="307" y="328"/>
                    <a:pt x="308" y="328"/>
                  </a:cubicBezTo>
                  <a:cubicBezTo>
                    <a:pt x="314" y="330"/>
                    <a:pt x="319" y="333"/>
                    <a:pt x="323" y="336"/>
                  </a:cubicBezTo>
                  <a:cubicBezTo>
                    <a:pt x="324" y="337"/>
                    <a:pt x="324" y="337"/>
                    <a:pt x="324" y="337"/>
                  </a:cubicBezTo>
                  <a:cubicBezTo>
                    <a:pt x="325" y="339"/>
                    <a:pt x="325" y="341"/>
                    <a:pt x="326" y="342"/>
                  </a:cubicBezTo>
                  <a:cubicBezTo>
                    <a:pt x="326" y="343"/>
                    <a:pt x="326" y="343"/>
                    <a:pt x="326" y="343"/>
                  </a:cubicBezTo>
                  <a:cubicBezTo>
                    <a:pt x="326" y="344"/>
                    <a:pt x="326" y="345"/>
                    <a:pt x="325" y="346"/>
                  </a:cubicBezTo>
                  <a:cubicBezTo>
                    <a:pt x="326" y="346"/>
                    <a:pt x="326" y="346"/>
                    <a:pt x="327" y="347"/>
                  </a:cubicBezTo>
                  <a:cubicBezTo>
                    <a:pt x="328" y="346"/>
                    <a:pt x="329" y="346"/>
                    <a:pt x="330" y="346"/>
                  </a:cubicBezTo>
                  <a:cubicBezTo>
                    <a:pt x="332" y="347"/>
                    <a:pt x="332" y="347"/>
                    <a:pt x="332" y="347"/>
                  </a:cubicBezTo>
                  <a:cubicBezTo>
                    <a:pt x="332" y="349"/>
                    <a:pt x="332" y="349"/>
                    <a:pt x="332" y="349"/>
                  </a:cubicBezTo>
                  <a:cubicBezTo>
                    <a:pt x="333" y="353"/>
                    <a:pt x="333" y="357"/>
                    <a:pt x="333" y="361"/>
                  </a:cubicBezTo>
                  <a:cubicBezTo>
                    <a:pt x="332" y="365"/>
                    <a:pt x="333" y="370"/>
                    <a:pt x="335" y="374"/>
                  </a:cubicBezTo>
                  <a:cubicBezTo>
                    <a:pt x="339" y="380"/>
                    <a:pt x="342" y="383"/>
                    <a:pt x="344" y="385"/>
                  </a:cubicBezTo>
                  <a:cubicBezTo>
                    <a:pt x="345" y="387"/>
                    <a:pt x="347" y="389"/>
                    <a:pt x="346" y="391"/>
                  </a:cubicBezTo>
                  <a:cubicBezTo>
                    <a:pt x="346" y="391"/>
                    <a:pt x="346" y="391"/>
                    <a:pt x="346" y="391"/>
                  </a:cubicBezTo>
                  <a:cubicBezTo>
                    <a:pt x="349" y="394"/>
                    <a:pt x="349" y="394"/>
                    <a:pt x="349" y="394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343" y="392"/>
                    <a:pt x="343" y="392"/>
                    <a:pt x="343" y="392"/>
                  </a:cubicBezTo>
                  <a:cubicBezTo>
                    <a:pt x="339" y="393"/>
                    <a:pt x="336" y="389"/>
                    <a:pt x="334" y="386"/>
                  </a:cubicBezTo>
                  <a:cubicBezTo>
                    <a:pt x="332" y="384"/>
                    <a:pt x="330" y="381"/>
                    <a:pt x="329" y="381"/>
                  </a:cubicBezTo>
                  <a:cubicBezTo>
                    <a:pt x="328" y="381"/>
                    <a:pt x="328" y="382"/>
                    <a:pt x="328" y="382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2" y="380"/>
                    <a:pt x="322" y="380"/>
                    <a:pt x="322" y="380"/>
                  </a:cubicBezTo>
                  <a:cubicBezTo>
                    <a:pt x="322" y="380"/>
                    <a:pt x="322" y="380"/>
                    <a:pt x="322" y="380"/>
                  </a:cubicBezTo>
                  <a:cubicBezTo>
                    <a:pt x="320" y="380"/>
                    <a:pt x="320" y="380"/>
                    <a:pt x="320" y="380"/>
                  </a:cubicBezTo>
                  <a:cubicBezTo>
                    <a:pt x="319" y="380"/>
                    <a:pt x="317" y="380"/>
                    <a:pt x="316" y="379"/>
                  </a:cubicBezTo>
                  <a:cubicBezTo>
                    <a:pt x="314" y="379"/>
                    <a:pt x="312" y="378"/>
                    <a:pt x="311" y="377"/>
                  </a:cubicBezTo>
                  <a:cubicBezTo>
                    <a:pt x="310" y="378"/>
                    <a:pt x="309" y="379"/>
                    <a:pt x="309" y="380"/>
                  </a:cubicBezTo>
                  <a:cubicBezTo>
                    <a:pt x="307" y="382"/>
                    <a:pt x="305" y="384"/>
                    <a:pt x="302" y="385"/>
                  </a:cubicBezTo>
                  <a:cubicBezTo>
                    <a:pt x="300" y="385"/>
                    <a:pt x="300" y="385"/>
                    <a:pt x="300" y="385"/>
                  </a:cubicBezTo>
                  <a:cubicBezTo>
                    <a:pt x="299" y="385"/>
                    <a:pt x="299" y="385"/>
                    <a:pt x="299" y="385"/>
                  </a:cubicBezTo>
                  <a:cubicBezTo>
                    <a:pt x="298" y="384"/>
                    <a:pt x="298" y="384"/>
                    <a:pt x="298" y="384"/>
                  </a:cubicBezTo>
                  <a:cubicBezTo>
                    <a:pt x="297" y="383"/>
                    <a:pt x="297" y="382"/>
                    <a:pt x="298" y="381"/>
                  </a:cubicBezTo>
                  <a:cubicBezTo>
                    <a:pt x="297" y="381"/>
                    <a:pt x="297" y="381"/>
                    <a:pt x="297" y="381"/>
                  </a:cubicBezTo>
                  <a:cubicBezTo>
                    <a:pt x="296" y="381"/>
                    <a:pt x="294" y="381"/>
                    <a:pt x="293" y="381"/>
                  </a:cubicBezTo>
                  <a:cubicBezTo>
                    <a:pt x="293" y="384"/>
                    <a:pt x="293" y="390"/>
                    <a:pt x="293" y="393"/>
                  </a:cubicBezTo>
                  <a:cubicBezTo>
                    <a:pt x="293" y="394"/>
                    <a:pt x="293" y="394"/>
                    <a:pt x="293" y="394"/>
                  </a:cubicBezTo>
                  <a:cubicBezTo>
                    <a:pt x="293" y="397"/>
                    <a:pt x="293" y="399"/>
                    <a:pt x="293" y="401"/>
                  </a:cubicBezTo>
                  <a:cubicBezTo>
                    <a:pt x="291" y="406"/>
                    <a:pt x="288" y="410"/>
                    <a:pt x="285" y="414"/>
                  </a:cubicBezTo>
                  <a:cubicBezTo>
                    <a:pt x="283" y="416"/>
                    <a:pt x="281" y="418"/>
                    <a:pt x="280" y="420"/>
                  </a:cubicBezTo>
                  <a:cubicBezTo>
                    <a:pt x="279" y="421"/>
                    <a:pt x="279" y="423"/>
                    <a:pt x="279" y="424"/>
                  </a:cubicBezTo>
                  <a:cubicBezTo>
                    <a:pt x="280" y="427"/>
                    <a:pt x="279" y="429"/>
                    <a:pt x="279" y="431"/>
                  </a:cubicBezTo>
                  <a:cubicBezTo>
                    <a:pt x="278" y="433"/>
                    <a:pt x="277" y="436"/>
                    <a:pt x="275" y="439"/>
                  </a:cubicBezTo>
                  <a:cubicBezTo>
                    <a:pt x="272" y="444"/>
                    <a:pt x="270" y="448"/>
                    <a:pt x="274" y="453"/>
                  </a:cubicBezTo>
                  <a:cubicBezTo>
                    <a:pt x="278" y="456"/>
                    <a:pt x="283" y="459"/>
                    <a:pt x="287" y="461"/>
                  </a:cubicBezTo>
                  <a:cubicBezTo>
                    <a:pt x="296" y="466"/>
                    <a:pt x="303" y="470"/>
                    <a:pt x="305" y="475"/>
                  </a:cubicBezTo>
                  <a:cubicBezTo>
                    <a:pt x="305" y="476"/>
                    <a:pt x="305" y="476"/>
                    <a:pt x="305" y="476"/>
                  </a:cubicBezTo>
                  <a:cubicBezTo>
                    <a:pt x="305" y="476"/>
                    <a:pt x="305" y="477"/>
                    <a:pt x="304" y="478"/>
                  </a:cubicBezTo>
                  <a:cubicBezTo>
                    <a:pt x="305" y="478"/>
                    <a:pt x="306" y="479"/>
                    <a:pt x="306" y="479"/>
                  </a:cubicBezTo>
                  <a:cubicBezTo>
                    <a:pt x="309" y="481"/>
                    <a:pt x="311" y="483"/>
                    <a:pt x="311" y="486"/>
                  </a:cubicBezTo>
                  <a:cubicBezTo>
                    <a:pt x="311" y="487"/>
                    <a:pt x="310" y="489"/>
                    <a:pt x="309" y="489"/>
                  </a:cubicBezTo>
                  <a:cubicBezTo>
                    <a:pt x="305" y="492"/>
                    <a:pt x="300" y="492"/>
                    <a:pt x="295" y="490"/>
                  </a:cubicBezTo>
                  <a:cubicBezTo>
                    <a:pt x="294" y="490"/>
                    <a:pt x="293" y="490"/>
                    <a:pt x="292" y="490"/>
                  </a:cubicBezTo>
                  <a:cubicBezTo>
                    <a:pt x="292" y="490"/>
                    <a:pt x="292" y="491"/>
                    <a:pt x="292" y="491"/>
                  </a:cubicBezTo>
                  <a:cubicBezTo>
                    <a:pt x="292" y="494"/>
                    <a:pt x="291" y="496"/>
                    <a:pt x="289" y="497"/>
                  </a:cubicBezTo>
                  <a:cubicBezTo>
                    <a:pt x="287" y="498"/>
                    <a:pt x="284" y="497"/>
                    <a:pt x="277" y="496"/>
                  </a:cubicBezTo>
                  <a:cubicBezTo>
                    <a:pt x="274" y="495"/>
                    <a:pt x="264" y="493"/>
                    <a:pt x="263" y="495"/>
                  </a:cubicBezTo>
                  <a:cubicBezTo>
                    <a:pt x="259" y="499"/>
                    <a:pt x="259" y="499"/>
                    <a:pt x="259" y="499"/>
                  </a:cubicBezTo>
                  <a:cubicBezTo>
                    <a:pt x="257" y="494"/>
                    <a:pt x="257" y="494"/>
                    <a:pt x="257" y="494"/>
                  </a:cubicBezTo>
                  <a:cubicBezTo>
                    <a:pt x="257" y="494"/>
                    <a:pt x="257" y="494"/>
                    <a:pt x="257" y="494"/>
                  </a:cubicBezTo>
                  <a:cubicBezTo>
                    <a:pt x="256" y="494"/>
                    <a:pt x="256" y="495"/>
                    <a:pt x="255" y="495"/>
                  </a:cubicBezTo>
                  <a:cubicBezTo>
                    <a:pt x="253" y="496"/>
                    <a:pt x="252" y="497"/>
                    <a:pt x="250" y="497"/>
                  </a:cubicBezTo>
                  <a:cubicBezTo>
                    <a:pt x="248" y="497"/>
                    <a:pt x="247" y="496"/>
                    <a:pt x="245" y="495"/>
                  </a:cubicBezTo>
                  <a:cubicBezTo>
                    <a:pt x="229" y="488"/>
                    <a:pt x="225" y="488"/>
                    <a:pt x="224" y="489"/>
                  </a:cubicBezTo>
                  <a:cubicBezTo>
                    <a:pt x="224" y="489"/>
                    <a:pt x="224" y="489"/>
                    <a:pt x="224" y="490"/>
                  </a:cubicBezTo>
                  <a:cubicBezTo>
                    <a:pt x="224" y="491"/>
                    <a:pt x="225" y="491"/>
                    <a:pt x="225" y="492"/>
                  </a:cubicBezTo>
                  <a:cubicBezTo>
                    <a:pt x="227" y="494"/>
                    <a:pt x="228" y="495"/>
                    <a:pt x="228" y="497"/>
                  </a:cubicBezTo>
                  <a:cubicBezTo>
                    <a:pt x="228" y="498"/>
                    <a:pt x="228" y="499"/>
                    <a:pt x="227" y="500"/>
                  </a:cubicBezTo>
                  <a:cubicBezTo>
                    <a:pt x="227" y="500"/>
                    <a:pt x="227" y="501"/>
                    <a:pt x="226" y="501"/>
                  </a:cubicBezTo>
                  <a:cubicBezTo>
                    <a:pt x="225" y="502"/>
                    <a:pt x="224" y="503"/>
                    <a:pt x="222" y="504"/>
                  </a:cubicBezTo>
                  <a:cubicBezTo>
                    <a:pt x="222" y="504"/>
                    <a:pt x="221" y="504"/>
                    <a:pt x="221" y="504"/>
                  </a:cubicBezTo>
                  <a:cubicBezTo>
                    <a:pt x="228" y="511"/>
                    <a:pt x="236" y="516"/>
                    <a:pt x="245" y="521"/>
                  </a:cubicBezTo>
                  <a:cubicBezTo>
                    <a:pt x="247" y="521"/>
                    <a:pt x="249" y="521"/>
                    <a:pt x="250" y="520"/>
                  </a:cubicBezTo>
                  <a:cubicBezTo>
                    <a:pt x="250" y="519"/>
                    <a:pt x="250" y="519"/>
                    <a:pt x="250" y="519"/>
                  </a:cubicBezTo>
                  <a:cubicBezTo>
                    <a:pt x="250" y="519"/>
                    <a:pt x="250" y="519"/>
                    <a:pt x="250" y="519"/>
                  </a:cubicBezTo>
                  <a:cubicBezTo>
                    <a:pt x="250" y="518"/>
                    <a:pt x="250" y="518"/>
                    <a:pt x="250" y="518"/>
                  </a:cubicBezTo>
                  <a:cubicBezTo>
                    <a:pt x="250" y="517"/>
                    <a:pt x="250" y="517"/>
                    <a:pt x="251" y="516"/>
                  </a:cubicBezTo>
                  <a:cubicBezTo>
                    <a:pt x="251" y="516"/>
                    <a:pt x="251" y="516"/>
                    <a:pt x="251" y="516"/>
                  </a:cubicBezTo>
                  <a:cubicBezTo>
                    <a:pt x="251" y="515"/>
                    <a:pt x="251" y="515"/>
                    <a:pt x="251" y="515"/>
                  </a:cubicBezTo>
                  <a:cubicBezTo>
                    <a:pt x="251" y="515"/>
                    <a:pt x="251" y="515"/>
                    <a:pt x="251" y="515"/>
                  </a:cubicBezTo>
                  <a:cubicBezTo>
                    <a:pt x="251" y="514"/>
                    <a:pt x="252" y="514"/>
                    <a:pt x="252" y="514"/>
                  </a:cubicBezTo>
                  <a:cubicBezTo>
                    <a:pt x="252" y="514"/>
                    <a:pt x="252" y="514"/>
                    <a:pt x="252" y="514"/>
                  </a:cubicBezTo>
                  <a:cubicBezTo>
                    <a:pt x="252" y="514"/>
                    <a:pt x="252" y="514"/>
                    <a:pt x="253" y="514"/>
                  </a:cubicBezTo>
                  <a:cubicBezTo>
                    <a:pt x="253" y="514"/>
                    <a:pt x="253" y="514"/>
                    <a:pt x="253" y="514"/>
                  </a:cubicBezTo>
                  <a:cubicBezTo>
                    <a:pt x="253" y="508"/>
                    <a:pt x="253" y="508"/>
                    <a:pt x="253" y="508"/>
                  </a:cubicBezTo>
                  <a:cubicBezTo>
                    <a:pt x="255" y="513"/>
                    <a:pt x="255" y="513"/>
                    <a:pt x="255" y="513"/>
                  </a:cubicBezTo>
                  <a:cubicBezTo>
                    <a:pt x="255" y="513"/>
                    <a:pt x="256" y="513"/>
                    <a:pt x="256" y="514"/>
                  </a:cubicBezTo>
                  <a:cubicBezTo>
                    <a:pt x="257" y="514"/>
                    <a:pt x="258" y="515"/>
                    <a:pt x="258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61" y="516"/>
                    <a:pt x="263" y="517"/>
                    <a:pt x="265" y="519"/>
                  </a:cubicBezTo>
                  <a:cubicBezTo>
                    <a:pt x="269" y="523"/>
                    <a:pt x="272" y="529"/>
                    <a:pt x="272" y="535"/>
                  </a:cubicBezTo>
                  <a:cubicBezTo>
                    <a:pt x="272" y="538"/>
                    <a:pt x="272" y="541"/>
                    <a:pt x="270" y="544"/>
                  </a:cubicBezTo>
                  <a:cubicBezTo>
                    <a:pt x="269" y="545"/>
                    <a:pt x="268" y="545"/>
                    <a:pt x="266" y="545"/>
                  </a:cubicBezTo>
                  <a:cubicBezTo>
                    <a:pt x="267" y="547"/>
                    <a:pt x="266" y="550"/>
                    <a:pt x="265" y="551"/>
                  </a:cubicBezTo>
                  <a:cubicBezTo>
                    <a:pt x="255" y="552"/>
                    <a:pt x="244" y="553"/>
                    <a:pt x="234" y="553"/>
                  </a:cubicBezTo>
                  <a:cubicBezTo>
                    <a:pt x="234" y="553"/>
                    <a:pt x="234" y="553"/>
                    <a:pt x="234" y="553"/>
                  </a:cubicBezTo>
                  <a:cubicBezTo>
                    <a:pt x="232" y="552"/>
                    <a:pt x="232" y="552"/>
                    <a:pt x="232" y="552"/>
                  </a:cubicBezTo>
                  <a:cubicBezTo>
                    <a:pt x="224" y="548"/>
                    <a:pt x="220" y="545"/>
                    <a:pt x="221" y="542"/>
                  </a:cubicBezTo>
                  <a:cubicBezTo>
                    <a:pt x="219" y="542"/>
                    <a:pt x="216" y="541"/>
                    <a:pt x="214" y="541"/>
                  </a:cubicBezTo>
                  <a:cubicBezTo>
                    <a:pt x="214" y="541"/>
                    <a:pt x="213" y="541"/>
                    <a:pt x="213" y="541"/>
                  </a:cubicBezTo>
                  <a:cubicBezTo>
                    <a:pt x="213" y="541"/>
                    <a:pt x="213" y="541"/>
                    <a:pt x="213" y="541"/>
                  </a:cubicBezTo>
                  <a:cubicBezTo>
                    <a:pt x="213" y="542"/>
                    <a:pt x="213" y="542"/>
                    <a:pt x="213" y="542"/>
                  </a:cubicBezTo>
                  <a:cubicBezTo>
                    <a:pt x="213" y="542"/>
                    <a:pt x="213" y="542"/>
                    <a:pt x="213" y="542"/>
                  </a:cubicBezTo>
                  <a:cubicBezTo>
                    <a:pt x="213" y="543"/>
                    <a:pt x="213" y="543"/>
                    <a:pt x="213" y="543"/>
                  </a:cubicBezTo>
                  <a:cubicBezTo>
                    <a:pt x="212" y="543"/>
                    <a:pt x="212" y="543"/>
                    <a:pt x="212" y="543"/>
                  </a:cubicBezTo>
                  <a:cubicBezTo>
                    <a:pt x="212" y="543"/>
                    <a:pt x="212" y="543"/>
                    <a:pt x="212" y="543"/>
                  </a:cubicBezTo>
                  <a:cubicBezTo>
                    <a:pt x="212" y="543"/>
                    <a:pt x="212" y="543"/>
                    <a:pt x="212" y="543"/>
                  </a:cubicBezTo>
                  <a:cubicBezTo>
                    <a:pt x="212" y="543"/>
                    <a:pt x="212" y="544"/>
                    <a:pt x="211" y="544"/>
                  </a:cubicBezTo>
                  <a:cubicBezTo>
                    <a:pt x="211" y="544"/>
                    <a:pt x="211" y="544"/>
                    <a:pt x="211" y="544"/>
                  </a:cubicBezTo>
                  <a:cubicBezTo>
                    <a:pt x="211" y="544"/>
                    <a:pt x="210" y="544"/>
                    <a:pt x="210" y="545"/>
                  </a:cubicBezTo>
                  <a:cubicBezTo>
                    <a:pt x="207" y="545"/>
                    <a:pt x="190" y="540"/>
                    <a:pt x="189" y="539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7" y="536"/>
                    <a:pt x="186" y="533"/>
                    <a:pt x="186" y="529"/>
                  </a:cubicBezTo>
                  <a:cubicBezTo>
                    <a:pt x="186" y="529"/>
                    <a:pt x="186" y="529"/>
                    <a:pt x="186" y="529"/>
                  </a:cubicBezTo>
                  <a:cubicBezTo>
                    <a:pt x="179" y="535"/>
                    <a:pt x="179" y="535"/>
                    <a:pt x="179" y="535"/>
                  </a:cubicBezTo>
                  <a:cubicBezTo>
                    <a:pt x="184" y="527"/>
                    <a:pt x="184" y="527"/>
                    <a:pt x="184" y="527"/>
                  </a:cubicBezTo>
                  <a:cubicBezTo>
                    <a:pt x="184" y="527"/>
                    <a:pt x="184" y="527"/>
                    <a:pt x="184" y="527"/>
                  </a:cubicBezTo>
                  <a:cubicBezTo>
                    <a:pt x="184" y="527"/>
                    <a:pt x="184" y="527"/>
                    <a:pt x="184" y="527"/>
                  </a:cubicBezTo>
                  <a:cubicBezTo>
                    <a:pt x="184" y="527"/>
                    <a:pt x="184" y="526"/>
                    <a:pt x="184" y="526"/>
                  </a:cubicBezTo>
                  <a:cubicBezTo>
                    <a:pt x="184" y="526"/>
                    <a:pt x="184" y="526"/>
                    <a:pt x="184" y="526"/>
                  </a:cubicBezTo>
                  <a:cubicBezTo>
                    <a:pt x="184" y="525"/>
                    <a:pt x="184" y="525"/>
                    <a:pt x="184" y="525"/>
                  </a:cubicBezTo>
                  <a:cubicBezTo>
                    <a:pt x="184" y="525"/>
                    <a:pt x="184" y="525"/>
                    <a:pt x="184" y="525"/>
                  </a:cubicBezTo>
                  <a:cubicBezTo>
                    <a:pt x="184" y="525"/>
                    <a:pt x="184" y="525"/>
                    <a:pt x="184" y="525"/>
                  </a:cubicBezTo>
                  <a:cubicBezTo>
                    <a:pt x="184" y="525"/>
                    <a:pt x="184" y="524"/>
                    <a:pt x="184" y="524"/>
                  </a:cubicBezTo>
                  <a:cubicBezTo>
                    <a:pt x="184" y="524"/>
                    <a:pt x="184" y="524"/>
                    <a:pt x="184" y="524"/>
                  </a:cubicBezTo>
                  <a:cubicBezTo>
                    <a:pt x="184" y="523"/>
                    <a:pt x="184" y="523"/>
                    <a:pt x="184" y="523"/>
                  </a:cubicBezTo>
                  <a:cubicBezTo>
                    <a:pt x="184" y="523"/>
                    <a:pt x="184" y="523"/>
                    <a:pt x="184" y="523"/>
                  </a:cubicBezTo>
                  <a:cubicBezTo>
                    <a:pt x="184" y="523"/>
                    <a:pt x="184" y="523"/>
                    <a:pt x="184" y="523"/>
                  </a:cubicBezTo>
                  <a:cubicBezTo>
                    <a:pt x="185" y="522"/>
                    <a:pt x="185" y="522"/>
                    <a:pt x="185" y="522"/>
                  </a:cubicBezTo>
                  <a:cubicBezTo>
                    <a:pt x="185" y="522"/>
                    <a:pt x="185" y="522"/>
                    <a:pt x="185" y="522"/>
                  </a:cubicBezTo>
                  <a:cubicBezTo>
                    <a:pt x="185" y="522"/>
                    <a:pt x="185" y="522"/>
                    <a:pt x="185" y="522"/>
                  </a:cubicBezTo>
                  <a:cubicBezTo>
                    <a:pt x="184" y="522"/>
                    <a:pt x="184" y="522"/>
                    <a:pt x="184" y="522"/>
                  </a:cubicBezTo>
                  <a:cubicBezTo>
                    <a:pt x="182" y="522"/>
                    <a:pt x="182" y="522"/>
                    <a:pt x="182" y="522"/>
                  </a:cubicBezTo>
                  <a:cubicBezTo>
                    <a:pt x="180" y="521"/>
                    <a:pt x="179" y="519"/>
                    <a:pt x="178" y="517"/>
                  </a:cubicBezTo>
                  <a:cubicBezTo>
                    <a:pt x="178" y="517"/>
                    <a:pt x="178" y="517"/>
                    <a:pt x="178" y="517"/>
                  </a:cubicBezTo>
                  <a:cubicBezTo>
                    <a:pt x="178" y="516"/>
                    <a:pt x="178" y="515"/>
                    <a:pt x="179" y="514"/>
                  </a:cubicBezTo>
                  <a:cubicBezTo>
                    <a:pt x="176" y="511"/>
                    <a:pt x="170" y="505"/>
                    <a:pt x="168" y="504"/>
                  </a:cubicBezTo>
                  <a:cubicBezTo>
                    <a:pt x="168" y="504"/>
                    <a:pt x="168" y="504"/>
                    <a:pt x="168" y="504"/>
                  </a:cubicBezTo>
                  <a:cubicBezTo>
                    <a:pt x="166" y="504"/>
                    <a:pt x="164" y="504"/>
                    <a:pt x="163" y="503"/>
                  </a:cubicBezTo>
                  <a:cubicBezTo>
                    <a:pt x="162" y="502"/>
                    <a:pt x="162" y="501"/>
                    <a:pt x="163" y="499"/>
                  </a:cubicBezTo>
                  <a:cubicBezTo>
                    <a:pt x="163" y="496"/>
                    <a:pt x="166" y="493"/>
                    <a:pt x="170" y="492"/>
                  </a:cubicBezTo>
                  <a:cubicBezTo>
                    <a:pt x="169" y="491"/>
                    <a:pt x="169" y="490"/>
                    <a:pt x="168" y="487"/>
                  </a:cubicBezTo>
                  <a:cubicBezTo>
                    <a:pt x="168" y="487"/>
                    <a:pt x="167" y="486"/>
                    <a:pt x="166" y="485"/>
                  </a:cubicBezTo>
                  <a:cubicBezTo>
                    <a:pt x="162" y="480"/>
                    <a:pt x="161" y="478"/>
                    <a:pt x="162" y="476"/>
                  </a:cubicBezTo>
                  <a:cubicBezTo>
                    <a:pt x="162" y="476"/>
                    <a:pt x="162" y="476"/>
                    <a:pt x="162" y="476"/>
                  </a:cubicBezTo>
                  <a:cubicBezTo>
                    <a:pt x="161" y="475"/>
                    <a:pt x="161" y="475"/>
                    <a:pt x="161" y="475"/>
                  </a:cubicBezTo>
                  <a:cubicBezTo>
                    <a:pt x="163" y="475"/>
                    <a:pt x="163" y="475"/>
                    <a:pt x="163" y="475"/>
                  </a:cubicBezTo>
                  <a:cubicBezTo>
                    <a:pt x="163" y="475"/>
                    <a:pt x="163" y="475"/>
                    <a:pt x="163" y="475"/>
                  </a:cubicBezTo>
                  <a:cubicBezTo>
                    <a:pt x="163" y="474"/>
                    <a:pt x="163" y="474"/>
                    <a:pt x="163" y="474"/>
                  </a:cubicBezTo>
                  <a:cubicBezTo>
                    <a:pt x="162" y="473"/>
                    <a:pt x="160" y="471"/>
                    <a:pt x="160" y="470"/>
                  </a:cubicBezTo>
                  <a:cubicBezTo>
                    <a:pt x="152" y="467"/>
                    <a:pt x="143" y="464"/>
                    <a:pt x="135" y="463"/>
                  </a:cubicBezTo>
                  <a:cubicBezTo>
                    <a:pt x="134" y="463"/>
                    <a:pt x="134" y="463"/>
                    <a:pt x="134" y="464"/>
                  </a:cubicBezTo>
                  <a:cubicBezTo>
                    <a:pt x="133" y="465"/>
                    <a:pt x="130" y="468"/>
                    <a:pt x="127" y="465"/>
                  </a:cubicBezTo>
                  <a:cubicBezTo>
                    <a:pt x="125" y="464"/>
                    <a:pt x="124" y="463"/>
                    <a:pt x="125" y="461"/>
                  </a:cubicBezTo>
                  <a:cubicBezTo>
                    <a:pt x="125" y="458"/>
                    <a:pt x="127" y="456"/>
                    <a:pt x="129" y="454"/>
                  </a:cubicBezTo>
                  <a:cubicBezTo>
                    <a:pt x="129" y="454"/>
                    <a:pt x="128" y="454"/>
                    <a:pt x="127" y="453"/>
                  </a:cubicBezTo>
                  <a:cubicBezTo>
                    <a:pt x="122" y="450"/>
                    <a:pt x="121" y="450"/>
                    <a:pt x="120" y="450"/>
                  </a:cubicBezTo>
                  <a:cubicBezTo>
                    <a:pt x="117" y="451"/>
                    <a:pt x="114" y="451"/>
                    <a:pt x="111" y="450"/>
                  </a:cubicBezTo>
                  <a:cubicBezTo>
                    <a:pt x="108" y="449"/>
                    <a:pt x="106" y="448"/>
                    <a:pt x="105" y="446"/>
                  </a:cubicBezTo>
                  <a:cubicBezTo>
                    <a:pt x="104" y="445"/>
                    <a:pt x="104" y="445"/>
                    <a:pt x="103" y="444"/>
                  </a:cubicBezTo>
                  <a:cubicBezTo>
                    <a:pt x="103" y="445"/>
                    <a:pt x="102" y="445"/>
                    <a:pt x="101" y="445"/>
                  </a:cubicBezTo>
                  <a:cubicBezTo>
                    <a:pt x="100" y="444"/>
                    <a:pt x="99" y="444"/>
                    <a:pt x="99" y="443"/>
                  </a:cubicBezTo>
                  <a:cubicBezTo>
                    <a:pt x="98" y="443"/>
                    <a:pt x="98" y="442"/>
                    <a:pt x="98" y="442"/>
                  </a:cubicBezTo>
                  <a:cubicBezTo>
                    <a:pt x="97" y="442"/>
                    <a:pt x="97" y="441"/>
                    <a:pt x="97" y="441"/>
                  </a:cubicBezTo>
                  <a:cubicBezTo>
                    <a:pt x="96" y="439"/>
                    <a:pt x="96" y="439"/>
                    <a:pt x="96" y="439"/>
                  </a:cubicBezTo>
                  <a:cubicBezTo>
                    <a:pt x="96" y="437"/>
                    <a:pt x="96" y="437"/>
                    <a:pt x="96" y="437"/>
                  </a:cubicBezTo>
                  <a:cubicBezTo>
                    <a:pt x="97" y="437"/>
                    <a:pt x="97" y="436"/>
                    <a:pt x="98" y="436"/>
                  </a:cubicBezTo>
                  <a:cubicBezTo>
                    <a:pt x="96" y="435"/>
                    <a:pt x="95" y="435"/>
                    <a:pt x="92" y="436"/>
                  </a:cubicBezTo>
                  <a:cubicBezTo>
                    <a:pt x="91" y="436"/>
                    <a:pt x="89" y="437"/>
                    <a:pt x="88" y="437"/>
                  </a:cubicBezTo>
                  <a:cubicBezTo>
                    <a:pt x="88" y="437"/>
                    <a:pt x="88" y="437"/>
                    <a:pt x="88" y="437"/>
                  </a:cubicBezTo>
                  <a:cubicBezTo>
                    <a:pt x="85" y="437"/>
                    <a:pt x="83" y="435"/>
                    <a:pt x="83" y="433"/>
                  </a:cubicBezTo>
                  <a:cubicBezTo>
                    <a:pt x="83" y="432"/>
                    <a:pt x="83" y="432"/>
                    <a:pt x="83" y="432"/>
                  </a:cubicBezTo>
                  <a:cubicBezTo>
                    <a:pt x="83" y="430"/>
                    <a:pt x="83" y="429"/>
                    <a:pt x="85" y="429"/>
                  </a:cubicBezTo>
                  <a:cubicBezTo>
                    <a:pt x="85" y="429"/>
                    <a:pt x="90" y="427"/>
                    <a:pt x="97" y="426"/>
                  </a:cubicBezTo>
                  <a:cubicBezTo>
                    <a:pt x="103" y="425"/>
                    <a:pt x="109" y="425"/>
                    <a:pt x="110" y="426"/>
                  </a:cubicBezTo>
                  <a:cubicBezTo>
                    <a:pt x="111" y="427"/>
                    <a:pt x="111" y="427"/>
                    <a:pt x="111" y="427"/>
                  </a:cubicBezTo>
                  <a:cubicBezTo>
                    <a:pt x="111" y="427"/>
                    <a:pt x="111" y="428"/>
                    <a:pt x="111" y="429"/>
                  </a:cubicBezTo>
                  <a:cubicBezTo>
                    <a:pt x="111" y="430"/>
                    <a:pt x="111" y="432"/>
                    <a:pt x="110" y="433"/>
                  </a:cubicBezTo>
                  <a:cubicBezTo>
                    <a:pt x="110" y="433"/>
                    <a:pt x="110" y="433"/>
                    <a:pt x="110" y="433"/>
                  </a:cubicBezTo>
                  <a:cubicBezTo>
                    <a:pt x="115" y="436"/>
                    <a:pt x="120" y="438"/>
                    <a:pt x="126" y="439"/>
                  </a:cubicBezTo>
                  <a:cubicBezTo>
                    <a:pt x="128" y="439"/>
                    <a:pt x="130" y="439"/>
                    <a:pt x="132" y="439"/>
                  </a:cubicBezTo>
                  <a:cubicBezTo>
                    <a:pt x="132" y="438"/>
                    <a:pt x="132" y="438"/>
                    <a:pt x="132" y="438"/>
                  </a:cubicBezTo>
                  <a:cubicBezTo>
                    <a:pt x="132" y="436"/>
                    <a:pt x="132" y="433"/>
                    <a:pt x="136" y="432"/>
                  </a:cubicBezTo>
                  <a:cubicBezTo>
                    <a:pt x="137" y="432"/>
                    <a:pt x="138" y="433"/>
                    <a:pt x="139" y="434"/>
                  </a:cubicBezTo>
                  <a:cubicBezTo>
                    <a:pt x="140" y="434"/>
                    <a:pt x="140" y="435"/>
                    <a:pt x="140" y="436"/>
                  </a:cubicBezTo>
                  <a:cubicBezTo>
                    <a:pt x="140" y="436"/>
                    <a:pt x="140" y="437"/>
                    <a:pt x="140" y="437"/>
                  </a:cubicBezTo>
                  <a:cubicBezTo>
                    <a:pt x="140" y="437"/>
                    <a:pt x="140" y="438"/>
                    <a:pt x="140" y="438"/>
                  </a:cubicBezTo>
                  <a:cubicBezTo>
                    <a:pt x="142" y="438"/>
                    <a:pt x="143" y="438"/>
                    <a:pt x="144" y="438"/>
                  </a:cubicBezTo>
                  <a:cubicBezTo>
                    <a:pt x="145" y="439"/>
                    <a:pt x="146" y="439"/>
                    <a:pt x="147" y="440"/>
                  </a:cubicBezTo>
                  <a:cubicBezTo>
                    <a:pt x="147" y="438"/>
                    <a:pt x="149" y="437"/>
                    <a:pt x="151" y="436"/>
                  </a:cubicBezTo>
                  <a:cubicBezTo>
                    <a:pt x="155" y="434"/>
                    <a:pt x="159" y="436"/>
                    <a:pt x="164" y="439"/>
                  </a:cubicBezTo>
                  <a:cubicBezTo>
                    <a:pt x="166" y="439"/>
                    <a:pt x="168" y="440"/>
                    <a:pt x="170" y="441"/>
                  </a:cubicBezTo>
                  <a:cubicBezTo>
                    <a:pt x="172" y="441"/>
                    <a:pt x="174" y="440"/>
                    <a:pt x="175" y="440"/>
                  </a:cubicBezTo>
                  <a:cubicBezTo>
                    <a:pt x="177" y="439"/>
                    <a:pt x="179" y="439"/>
                    <a:pt x="180" y="439"/>
                  </a:cubicBezTo>
                  <a:cubicBezTo>
                    <a:pt x="184" y="438"/>
                    <a:pt x="187" y="437"/>
                    <a:pt x="190" y="436"/>
                  </a:cubicBezTo>
                  <a:cubicBezTo>
                    <a:pt x="195" y="435"/>
                    <a:pt x="199" y="434"/>
                    <a:pt x="203" y="434"/>
                  </a:cubicBezTo>
                  <a:cubicBezTo>
                    <a:pt x="206" y="434"/>
                    <a:pt x="209" y="434"/>
                    <a:pt x="212" y="435"/>
                  </a:cubicBezTo>
                  <a:cubicBezTo>
                    <a:pt x="215" y="435"/>
                    <a:pt x="219" y="436"/>
                    <a:pt x="222" y="435"/>
                  </a:cubicBezTo>
                  <a:cubicBezTo>
                    <a:pt x="226" y="434"/>
                    <a:pt x="229" y="433"/>
                    <a:pt x="232" y="432"/>
                  </a:cubicBezTo>
                  <a:cubicBezTo>
                    <a:pt x="234" y="431"/>
                    <a:pt x="236" y="430"/>
                    <a:pt x="238" y="428"/>
                  </a:cubicBezTo>
                  <a:cubicBezTo>
                    <a:pt x="248" y="421"/>
                    <a:pt x="256" y="410"/>
                    <a:pt x="260" y="398"/>
                  </a:cubicBezTo>
                  <a:cubicBezTo>
                    <a:pt x="260" y="396"/>
                    <a:pt x="260" y="393"/>
                    <a:pt x="260" y="391"/>
                  </a:cubicBezTo>
                  <a:cubicBezTo>
                    <a:pt x="260" y="389"/>
                    <a:pt x="260" y="386"/>
                    <a:pt x="260" y="384"/>
                  </a:cubicBezTo>
                  <a:cubicBezTo>
                    <a:pt x="262" y="377"/>
                    <a:pt x="260" y="363"/>
                    <a:pt x="257" y="360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5" y="361"/>
                    <a:pt x="253" y="360"/>
                    <a:pt x="251" y="359"/>
                  </a:cubicBezTo>
                  <a:cubicBezTo>
                    <a:pt x="250" y="358"/>
                    <a:pt x="249" y="356"/>
                    <a:pt x="248" y="354"/>
                  </a:cubicBezTo>
                  <a:cubicBezTo>
                    <a:pt x="248" y="353"/>
                    <a:pt x="248" y="352"/>
                    <a:pt x="247" y="351"/>
                  </a:cubicBezTo>
                  <a:cubicBezTo>
                    <a:pt x="247" y="351"/>
                    <a:pt x="247" y="351"/>
                    <a:pt x="246" y="351"/>
                  </a:cubicBezTo>
                  <a:cubicBezTo>
                    <a:pt x="245" y="351"/>
                    <a:pt x="245" y="351"/>
                    <a:pt x="245" y="351"/>
                  </a:cubicBezTo>
                  <a:cubicBezTo>
                    <a:pt x="244" y="350"/>
                    <a:pt x="244" y="350"/>
                    <a:pt x="244" y="350"/>
                  </a:cubicBezTo>
                  <a:cubicBezTo>
                    <a:pt x="242" y="348"/>
                    <a:pt x="241" y="345"/>
                    <a:pt x="240" y="343"/>
                  </a:cubicBezTo>
                  <a:cubicBezTo>
                    <a:pt x="240" y="341"/>
                    <a:pt x="240" y="340"/>
                    <a:pt x="239" y="339"/>
                  </a:cubicBezTo>
                  <a:cubicBezTo>
                    <a:pt x="237" y="340"/>
                    <a:pt x="237" y="340"/>
                    <a:pt x="237" y="340"/>
                  </a:cubicBezTo>
                  <a:cubicBezTo>
                    <a:pt x="235" y="342"/>
                    <a:pt x="231" y="344"/>
                    <a:pt x="228" y="341"/>
                  </a:cubicBezTo>
                  <a:cubicBezTo>
                    <a:pt x="227" y="340"/>
                    <a:pt x="226" y="339"/>
                    <a:pt x="225" y="338"/>
                  </a:cubicBezTo>
                  <a:cubicBezTo>
                    <a:pt x="224" y="337"/>
                    <a:pt x="224" y="337"/>
                    <a:pt x="223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20" y="336"/>
                    <a:pt x="219" y="336"/>
                    <a:pt x="218" y="335"/>
                  </a:cubicBezTo>
                  <a:cubicBezTo>
                    <a:pt x="217" y="335"/>
                    <a:pt x="216" y="334"/>
                    <a:pt x="215" y="333"/>
                  </a:cubicBezTo>
                  <a:cubicBezTo>
                    <a:pt x="212" y="338"/>
                    <a:pt x="203" y="335"/>
                    <a:pt x="192" y="331"/>
                  </a:cubicBezTo>
                  <a:cubicBezTo>
                    <a:pt x="190" y="330"/>
                    <a:pt x="190" y="330"/>
                    <a:pt x="190" y="330"/>
                  </a:cubicBezTo>
                  <a:cubicBezTo>
                    <a:pt x="190" y="331"/>
                    <a:pt x="189" y="332"/>
                    <a:pt x="188" y="333"/>
                  </a:cubicBezTo>
                  <a:cubicBezTo>
                    <a:pt x="185" y="334"/>
                    <a:pt x="182" y="333"/>
                    <a:pt x="179" y="332"/>
                  </a:cubicBezTo>
                  <a:cubicBezTo>
                    <a:pt x="178" y="331"/>
                    <a:pt x="176" y="330"/>
                    <a:pt x="176" y="328"/>
                  </a:cubicBezTo>
                  <a:cubicBezTo>
                    <a:pt x="176" y="328"/>
                    <a:pt x="175" y="327"/>
                    <a:pt x="174" y="327"/>
                  </a:cubicBezTo>
                  <a:cubicBezTo>
                    <a:pt x="174" y="327"/>
                    <a:pt x="174" y="327"/>
                    <a:pt x="173" y="328"/>
                  </a:cubicBezTo>
                  <a:cubicBezTo>
                    <a:pt x="172" y="328"/>
                    <a:pt x="171" y="327"/>
                    <a:pt x="169" y="327"/>
                  </a:cubicBezTo>
                  <a:cubicBezTo>
                    <a:pt x="168" y="326"/>
                    <a:pt x="166" y="325"/>
                    <a:pt x="165" y="324"/>
                  </a:cubicBezTo>
                  <a:cubicBezTo>
                    <a:pt x="164" y="323"/>
                    <a:pt x="163" y="322"/>
                    <a:pt x="162" y="322"/>
                  </a:cubicBezTo>
                  <a:cubicBezTo>
                    <a:pt x="151" y="318"/>
                    <a:pt x="140" y="315"/>
                    <a:pt x="128" y="313"/>
                  </a:cubicBezTo>
                  <a:cubicBezTo>
                    <a:pt x="120" y="311"/>
                    <a:pt x="120" y="311"/>
                    <a:pt x="120" y="311"/>
                  </a:cubicBezTo>
                  <a:cubicBezTo>
                    <a:pt x="115" y="310"/>
                    <a:pt x="109" y="311"/>
                    <a:pt x="105" y="313"/>
                  </a:cubicBezTo>
                  <a:cubicBezTo>
                    <a:pt x="102" y="314"/>
                    <a:pt x="101" y="315"/>
                    <a:pt x="98" y="316"/>
                  </a:cubicBezTo>
                  <a:cubicBezTo>
                    <a:pt x="95" y="317"/>
                    <a:pt x="92" y="317"/>
                    <a:pt x="90" y="315"/>
                  </a:cubicBezTo>
                  <a:cubicBezTo>
                    <a:pt x="88" y="314"/>
                    <a:pt x="87" y="314"/>
                    <a:pt x="85" y="316"/>
                  </a:cubicBezTo>
                  <a:cubicBezTo>
                    <a:pt x="84" y="317"/>
                    <a:pt x="83" y="319"/>
                    <a:pt x="83" y="321"/>
                  </a:cubicBezTo>
                  <a:cubicBezTo>
                    <a:pt x="83" y="322"/>
                    <a:pt x="82" y="322"/>
                    <a:pt x="82" y="323"/>
                  </a:cubicBezTo>
                  <a:cubicBezTo>
                    <a:pt x="82" y="323"/>
                    <a:pt x="82" y="323"/>
                    <a:pt x="82" y="323"/>
                  </a:cubicBezTo>
                  <a:cubicBezTo>
                    <a:pt x="82" y="323"/>
                    <a:pt x="82" y="324"/>
                    <a:pt x="82" y="325"/>
                  </a:cubicBezTo>
                  <a:cubicBezTo>
                    <a:pt x="82" y="325"/>
                    <a:pt x="82" y="326"/>
                    <a:pt x="82" y="326"/>
                  </a:cubicBezTo>
                  <a:cubicBezTo>
                    <a:pt x="81" y="328"/>
                    <a:pt x="80" y="329"/>
                    <a:pt x="79" y="330"/>
                  </a:cubicBezTo>
                  <a:cubicBezTo>
                    <a:pt x="78" y="331"/>
                    <a:pt x="77" y="332"/>
                    <a:pt x="76" y="334"/>
                  </a:cubicBezTo>
                  <a:cubicBezTo>
                    <a:pt x="77" y="334"/>
                    <a:pt x="77" y="335"/>
                    <a:pt x="77" y="335"/>
                  </a:cubicBezTo>
                  <a:cubicBezTo>
                    <a:pt x="78" y="337"/>
                    <a:pt x="78" y="339"/>
                    <a:pt x="77" y="340"/>
                  </a:cubicBezTo>
                  <a:cubicBezTo>
                    <a:pt x="76" y="341"/>
                    <a:pt x="74" y="342"/>
                    <a:pt x="73" y="341"/>
                  </a:cubicBezTo>
                  <a:cubicBezTo>
                    <a:pt x="70" y="340"/>
                    <a:pt x="69" y="337"/>
                    <a:pt x="68" y="335"/>
                  </a:cubicBezTo>
                  <a:cubicBezTo>
                    <a:pt x="68" y="332"/>
                    <a:pt x="70" y="329"/>
                    <a:pt x="72" y="327"/>
                  </a:cubicBezTo>
                  <a:cubicBezTo>
                    <a:pt x="73" y="326"/>
                    <a:pt x="73" y="326"/>
                    <a:pt x="73" y="326"/>
                  </a:cubicBezTo>
                  <a:cubicBezTo>
                    <a:pt x="73" y="326"/>
                    <a:pt x="73" y="326"/>
                    <a:pt x="73" y="326"/>
                  </a:cubicBezTo>
                  <a:cubicBezTo>
                    <a:pt x="71" y="326"/>
                    <a:pt x="70" y="324"/>
                    <a:pt x="69" y="322"/>
                  </a:cubicBezTo>
                  <a:cubicBezTo>
                    <a:pt x="69" y="319"/>
                    <a:pt x="68" y="317"/>
                    <a:pt x="68" y="315"/>
                  </a:cubicBezTo>
                  <a:cubicBezTo>
                    <a:pt x="64" y="316"/>
                    <a:pt x="59" y="318"/>
                    <a:pt x="55" y="320"/>
                  </a:cubicBezTo>
                  <a:cubicBezTo>
                    <a:pt x="47" y="326"/>
                    <a:pt x="47" y="326"/>
                    <a:pt x="47" y="326"/>
                  </a:cubicBezTo>
                  <a:cubicBezTo>
                    <a:pt x="50" y="317"/>
                    <a:pt x="50" y="317"/>
                    <a:pt x="50" y="317"/>
                  </a:cubicBezTo>
                  <a:cubicBezTo>
                    <a:pt x="50" y="316"/>
                    <a:pt x="50" y="316"/>
                    <a:pt x="50" y="316"/>
                  </a:cubicBezTo>
                  <a:cubicBezTo>
                    <a:pt x="48" y="318"/>
                    <a:pt x="46" y="318"/>
                    <a:pt x="44" y="317"/>
                  </a:cubicBezTo>
                  <a:cubicBezTo>
                    <a:pt x="42" y="316"/>
                    <a:pt x="41" y="314"/>
                    <a:pt x="41" y="313"/>
                  </a:cubicBezTo>
                  <a:cubicBezTo>
                    <a:pt x="38" y="313"/>
                    <a:pt x="35" y="314"/>
                    <a:pt x="32" y="313"/>
                  </a:cubicBezTo>
                  <a:cubicBezTo>
                    <a:pt x="28" y="313"/>
                    <a:pt x="28" y="313"/>
                    <a:pt x="28" y="313"/>
                  </a:cubicBezTo>
                  <a:cubicBezTo>
                    <a:pt x="28" y="314"/>
                    <a:pt x="29" y="315"/>
                    <a:pt x="29" y="316"/>
                  </a:cubicBezTo>
                  <a:cubicBezTo>
                    <a:pt x="30" y="317"/>
                    <a:pt x="30" y="318"/>
                    <a:pt x="30" y="320"/>
                  </a:cubicBezTo>
                  <a:cubicBezTo>
                    <a:pt x="30" y="321"/>
                    <a:pt x="30" y="321"/>
                    <a:pt x="30" y="322"/>
                  </a:cubicBezTo>
                  <a:cubicBezTo>
                    <a:pt x="30" y="323"/>
                    <a:pt x="29" y="324"/>
                    <a:pt x="28" y="325"/>
                  </a:cubicBezTo>
                  <a:cubicBezTo>
                    <a:pt x="27" y="325"/>
                    <a:pt x="27" y="326"/>
                    <a:pt x="26" y="326"/>
                  </a:cubicBezTo>
                  <a:cubicBezTo>
                    <a:pt x="24" y="326"/>
                    <a:pt x="20" y="326"/>
                    <a:pt x="18" y="325"/>
                  </a:cubicBezTo>
                  <a:cubicBezTo>
                    <a:pt x="18" y="330"/>
                    <a:pt x="14" y="334"/>
                    <a:pt x="10" y="338"/>
                  </a:cubicBezTo>
                  <a:cubicBezTo>
                    <a:pt x="9" y="339"/>
                    <a:pt x="9" y="339"/>
                    <a:pt x="9" y="339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9" y="353"/>
                    <a:pt x="9" y="357"/>
                    <a:pt x="6" y="359"/>
                  </a:cubicBezTo>
                  <a:cubicBezTo>
                    <a:pt x="6" y="360"/>
                    <a:pt x="5" y="360"/>
                    <a:pt x="4" y="36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2" y="364"/>
                    <a:pt x="4" y="365"/>
                    <a:pt x="5" y="367"/>
                  </a:cubicBezTo>
                  <a:cubicBezTo>
                    <a:pt x="6" y="371"/>
                    <a:pt x="7" y="374"/>
                    <a:pt x="5" y="378"/>
                  </a:cubicBezTo>
                  <a:cubicBezTo>
                    <a:pt x="5" y="379"/>
                    <a:pt x="5" y="379"/>
                    <a:pt x="5" y="379"/>
                  </a:cubicBezTo>
                  <a:cubicBezTo>
                    <a:pt x="5" y="379"/>
                    <a:pt x="5" y="380"/>
                    <a:pt x="4" y="381"/>
                  </a:cubicBezTo>
                  <a:cubicBezTo>
                    <a:pt x="4" y="382"/>
                    <a:pt x="4" y="385"/>
                    <a:pt x="7" y="390"/>
                  </a:cubicBezTo>
                  <a:cubicBezTo>
                    <a:pt x="8" y="391"/>
                    <a:pt x="8" y="392"/>
                    <a:pt x="9" y="393"/>
                  </a:cubicBezTo>
                  <a:cubicBezTo>
                    <a:pt x="9" y="394"/>
                    <a:pt x="10" y="395"/>
                    <a:pt x="11" y="397"/>
                  </a:cubicBezTo>
                  <a:cubicBezTo>
                    <a:pt x="17" y="397"/>
                    <a:pt x="17" y="397"/>
                    <a:pt x="17" y="397"/>
                  </a:cubicBezTo>
                  <a:cubicBezTo>
                    <a:pt x="18" y="397"/>
                    <a:pt x="18" y="397"/>
                    <a:pt x="18" y="397"/>
                  </a:cubicBezTo>
                  <a:cubicBezTo>
                    <a:pt x="24" y="398"/>
                    <a:pt x="24" y="398"/>
                    <a:pt x="24" y="398"/>
                  </a:cubicBezTo>
                  <a:cubicBezTo>
                    <a:pt x="25" y="399"/>
                    <a:pt x="25" y="399"/>
                    <a:pt x="25" y="399"/>
                  </a:cubicBezTo>
                  <a:cubicBezTo>
                    <a:pt x="27" y="400"/>
                    <a:pt x="28" y="401"/>
                    <a:pt x="29" y="403"/>
                  </a:cubicBezTo>
                  <a:cubicBezTo>
                    <a:pt x="30" y="404"/>
                    <a:pt x="31" y="404"/>
                    <a:pt x="31" y="405"/>
                  </a:cubicBezTo>
                  <a:cubicBezTo>
                    <a:pt x="32" y="407"/>
                    <a:pt x="33" y="408"/>
                    <a:pt x="35" y="409"/>
                  </a:cubicBezTo>
                  <a:cubicBezTo>
                    <a:pt x="35" y="410"/>
                    <a:pt x="35" y="410"/>
                    <a:pt x="36" y="410"/>
                  </a:cubicBezTo>
                  <a:cubicBezTo>
                    <a:pt x="37" y="411"/>
                    <a:pt x="37" y="411"/>
                    <a:pt x="38" y="411"/>
                  </a:cubicBezTo>
                  <a:cubicBezTo>
                    <a:pt x="41" y="412"/>
                    <a:pt x="43" y="413"/>
                    <a:pt x="44" y="415"/>
                  </a:cubicBezTo>
                  <a:cubicBezTo>
                    <a:pt x="45" y="415"/>
                    <a:pt x="45" y="416"/>
                    <a:pt x="46" y="417"/>
                  </a:cubicBezTo>
                  <a:cubicBezTo>
                    <a:pt x="48" y="422"/>
                    <a:pt x="46" y="430"/>
                    <a:pt x="43" y="439"/>
                  </a:cubicBezTo>
                  <a:cubicBezTo>
                    <a:pt x="40" y="447"/>
                    <a:pt x="37" y="456"/>
                    <a:pt x="39" y="461"/>
                  </a:cubicBezTo>
                  <a:cubicBezTo>
                    <a:pt x="41" y="463"/>
                    <a:pt x="43" y="465"/>
                    <a:pt x="45" y="466"/>
                  </a:cubicBezTo>
                  <a:cubicBezTo>
                    <a:pt x="46" y="467"/>
                    <a:pt x="47" y="468"/>
                    <a:pt x="47" y="468"/>
                  </a:cubicBezTo>
                  <a:cubicBezTo>
                    <a:pt x="54" y="476"/>
                    <a:pt x="61" y="484"/>
                    <a:pt x="67" y="492"/>
                  </a:cubicBezTo>
                  <a:cubicBezTo>
                    <a:pt x="69" y="496"/>
                    <a:pt x="69" y="496"/>
                    <a:pt x="69" y="496"/>
                  </a:cubicBezTo>
                  <a:cubicBezTo>
                    <a:pt x="72" y="500"/>
                    <a:pt x="82" y="513"/>
                    <a:pt x="79" y="517"/>
                  </a:cubicBezTo>
                  <a:cubicBezTo>
                    <a:pt x="78" y="518"/>
                    <a:pt x="77" y="519"/>
                    <a:pt x="75" y="519"/>
                  </a:cubicBezTo>
                  <a:cubicBezTo>
                    <a:pt x="75" y="519"/>
                    <a:pt x="75" y="519"/>
                    <a:pt x="75" y="519"/>
                  </a:cubicBezTo>
                  <a:cubicBezTo>
                    <a:pt x="75" y="522"/>
                    <a:pt x="75" y="522"/>
                    <a:pt x="75" y="522"/>
                  </a:cubicBezTo>
                  <a:cubicBezTo>
                    <a:pt x="75" y="523"/>
                    <a:pt x="75" y="533"/>
                    <a:pt x="75" y="537"/>
                  </a:cubicBezTo>
                  <a:cubicBezTo>
                    <a:pt x="76" y="537"/>
                    <a:pt x="76" y="537"/>
                    <a:pt x="76" y="537"/>
                  </a:cubicBezTo>
                  <a:cubicBezTo>
                    <a:pt x="78" y="538"/>
                    <a:pt x="81" y="539"/>
                    <a:pt x="82" y="541"/>
                  </a:cubicBezTo>
                  <a:cubicBezTo>
                    <a:pt x="83" y="543"/>
                    <a:pt x="83" y="544"/>
                    <a:pt x="82" y="545"/>
                  </a:cubicBezTo>
                  <a:cubicBezTo>
                    <a:pt x="82" y="547"/>
                    <a:pt x="81" y="548"/>
                    <a:pt x="80" y="549"/>
                  </a:cubicBezTo>
                  <a:cubicBezTo>
                    <a:pt x="79" y="551"/>
                    <a:pt x="79" y="551"/>
                    <a:pt x="79" y="552"/>
                  </a:cubicBezTo>
                  <a:cubicBezTo>
                    <a:pt x="80" y="553"/>
                    <a:pt x="80" y="553"/>
                    <a:pt x="81" y="554"/>
                  </a:cubicBezTo>
                  <a:cubicBezTo>
                    <a:pt x="82" y="556"/>
                    <a:pt x="85" y="557"/>
                    <a:pt x="87" y="557"/>
                  </a:cubicBezTo>
                  <a:cubicBezTo>
                    <a:pt x="91" y="557"/>
                    <a:pt x="95" y="559"/>
                    <a:pt x="97" y="563"/>
                  </a:cubicBezTo>
                  <a:cubicBezTo>
                    <a:pt x="98" y="564"/>
                    <a:pt x="98" y="566"/>
                    <a:pt x="97" y="567"/>
                  </a:cubicBezTo>
                  <a:cubicBezTo>
                    <a:pt x="97" y="569"/>
                    <a:pt x="95" y="570"/>
                    <a:pt x="94" y="570"/>
                  </a:cubicBezTo>
                  <a:cubicBezTo>
                    <a:pt x="95" y="572"/>
                    <a:pt x="96" y="575"/>
                    <a:pt x="98" y="577"/>
                  </a:cubicBezTo>
                  <a:cubicBezTo>
                    <a:pt x="98" y="578"/>
                    <a:pt x="100" y="578"/>
                    <a:pt x="102" y="578"/>
                  </a:cubicBezTo>
                  <a:cubicBezTo>
                    <a:pt x="105" y="578"/>
                    <a:pt x="108" y="579"/>
                    <a:pt x="110" y="580"/>
                  </a:cubicBezTo>
                  <a:cubicBezTo>
                    <a:pt x="119" y="587"/>
                    <a:pt x="112" y="603"/>
                    <a:pt x="109" y="610"/>
                  </a:cubicBezTo>
                  <a:cubicBezTo>
                    <a:pt x="109" y="611"/>
                    <a:pt x="109" y="611"/>
                    <a:pt x="109" y="611"/>
                  </a:cubicBezTo>
                  <a:cubicBezTo>
                    <a:pt x="112" y="613"/>
                    <a:pt x="116" y="615"/>
                    <a:pt x="122" y="618"/>
                  </a:cubicBezTo>
                  <a:cubicBezTo>
                    <a:pt x="127" y="621"/>
                    <a:pt x="127" y="621"/>
                    <a:pt x="127" y="621"/>
                  </a:cubicBezTo>
                  <a:cubicBezTo>
                    <a:pt x="141" y="627"/>
                    <a:pt x="153" y="633"/>
                    <a:pt x="155" y="640"/>
                  </a:cubicBezTo>
                  <a:cubicBezTo>
                    <a:pt x="156" y="642"/>
                    <a:pt x="156" y="645"/>
                    <a:pt x="155" y="648"/>
                  </a:cubicBezTo>
                  <a:cubicBezTo>
                    <a:pt x="155" y="649"/>
                    <a:pt x="154" y="649"/>
                    <a:pt x="154" y="650"/>
                  </a:cubicBezTo>
                  <a:cubicBezTo>
                    <a:pt x="154" y="667"/>
                    <a:pt x="152" y="672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5" y="690"/>
                    <a:pt x="145" y="690"/>
                    <a:pt x="145" y="690"/>
                  </a:cubicBezTo>
                  <a:cubicBezTo>
                    <a:pt x="144" y="694"/>
                    <a:pt x="142" y="698"/>
                    <a:pt x="141" y="702"/>
                  </a:cubicBezTo>
                  <a:cubicBezTo>
                    <a:pt x="139" y="702"/>
                    <a:pt x="139" y="702"/>
                    <a:pt x="139" y="702"/>
                  </a:cubicBezTo>
                  <a:cubicBezTo>
                    <a:pt x="141" y="703"/>
                    <a:pt x="141" y="703"/>
                    <a:pt x="141" y="703"/>
                  </a:cubicBezTo>
                  <a:cubicBezTo>
                    <a:pt x="136" y="717"/>
                    <a:pt x="131" y="732"/>
                    <a:pt x="124" y="746"/>
                  </a:cubicBezTo>
                  <a:cubicBezTo>
                    <a:pt x="122" y="750"/>
                    <a:pt x="120" y="755"/>
                    <a:pt x="117" y="759"/>
                  </a:cubicBezTo>
                  <a:cubicBezTo>
                    <a:pt x="116" y="761"/>
                    <a:pt x="115" y="764"/>
                    <a:pt x="113" y="766"/>
                  </a:cubicBezTo>
                  <a:cubicBezTo>
                    <a:pt x="110" y="770"/>
                    <a:pt x="108" y="774"/>
                    <a:pt x="106" y="778"/>
                  </a:cubicBezTo>
                  <a:cubicBezTo>
                    <a:pt x="107" y="778"/>
                    <a:pt x="108" y="778"/>
                    <a:pt x="109" y="778"/>
                  </a:cubicBezTo>
                  <a:cubicBezTo>
                    <a:pt x="111" y="774"/>
                    <a:pt x="111" y="774"/>
                    <a:pt x="111" y="774"/>
                  </a:cubicBezTo>
                  <a:cubicBezTo>
                    <a:pt x="116" y="767"/>
                    <a:pt x="116" y="766"/>
                    <a:pt x="119" y="766"/>
                  </a:cubicBezTo>
                  <a:cubicBezTo>
                    <a:pt x="120" y="766"/>
                    <a:pt x="120" y="766"/>
                    <a:pt x="120" y="766"/>
                  </a:cubicBezTo>
                  <a:cubicBezTo>
                    <a:pt x="121" y="768"/>
                    <a:pt x="121" y="768"/>
                    <a:pt x="121" y="768"/>
                  </a:cubicBezTo>
                  <a:cubicBezTo>
                    <a:pt x="123" y="771"/>
                    <a:pt x="124" y="774"/>
                    <a:pt x="123" y="778"/>
                  </a:cubicBezTo>
                  <a:cubicBezTo>
                    <a:pt x="123" y="780"/>
                    <a:pt x="124" y="782"/>
                    <a:pt x="124" y="784"/>
                  </a:cubicBezTo>
                  <a:cubicBezTo>
                    <a:pt x="126" y="783"/>
                    <a:pt x="127" y="783"/>
                    <a:pt x="129" y="783"/>
                  </a:cubicBezTo>
                  <a:cubicBezTo>
                    <a:pt x="132" y="785"/>
                    <a:pt x="134" y="787"/>
                    <a:pt x="135" y="789"/>
                  </a:cubicBezTo>
                  <a:cubicBezTo>
                    <a:pt x="136" y="789"/>
                    <a:pt x="136" y="790"/>
                    <a:pt x="137" y="791"/>
                  </a:cubicBezTo>
                  <a:cubicBezTo>
                    <a:pt x="137" y="791"/>
                    <a:pt x="137" y="791"/>
                    <a:pt x="137" y="791"/>
                  </a:cubicBezTo>
                  <a:cubicBezTo>
                    <a:pt x="138" y="792"/>
                    <a:pt x="140" y="790"/>
                    <a:pt x="143" y="789"/>
                  </a:cubicBezTo>
                  <a:cubicBezTo>
                    <a:pt x="144" y="788"/>
                    <a:pt x="145" y="787"/>
                    <a:pt x="147" y="786"/>
                  </a:cubicBezTo>
                  <a:cubicBezTo>
                    <a:pt x="154" y="784"/>
                    <a:pt x="157" y="786"/>
                    <a:pt x="159" y="790"/>
                  </a:cubicBezTo>
                  <a:cubicBezTo>
                    <a:pt x="159" y="791"/>
                    <a:pt x="160" y="792"/>
                    <a:pt x="162" y="792"/>
                  </a:cubicBezTo>
                  <a:cubicBezTo>
                    <a:pt x="162" y="793"/>
                    <a:pt x="163" y="793"/>
                    <a:pt x="164" y="792"/>
                  </a:cubicBezTo>
                  <a:cubicBezTo>
                    <a:pt x="166" y="792"/>
                    <a:pt x="169" y="792"/>
                    <a:pt x="170" y="793"/>
                  </a:cubicBezTo>
                  <a:cubicBezTo>
                    <a:pt x="172" y="795"/>
                    <a:pt x="176" y="798"/>
                    <a:pt x="174" y="801"/>
                  </a:cubicBezTo>
                  <a:cubicBezTo>
                    <a:pt x="173" y="805"/>
                    <a:pt x="167" y="805"/>
                    <a:pt x="157" y="805"/>
                  </a:cubicBezTo>
                  <a:cubicBezTo>
                    <a:pt x="154" y="805"/>
                    <a:pt x="152" y="805"/>
                    <a:pt x="150" y="805"/>
                  </a:cubicBezTo>
                  <a:cubicBezTo>
                    <a:pt x="143" y="805"/>
                    <a:pt x="142" y="806"/>
                    <a:pt x="142" y="806"/>
                  </a:cubicBezTo>
                  <a:cubicBezTo>
                    <a:pt x="142" y="807"/>
                    <a:pt x="142" y="808"/>
                    <a:pt x="142" y="809"/>
                  </a:cubicBezTo>
                  <a:cubicBezTo>
                    <a:pt x="143" y="811"/>
                    <a:pt x="143" y="813"/>
                    <a:pt x="142" y="815"/>
                  </a:cubicBezTo>
                  <a:cubicBezTo>
                    <a:pt x="141" y="817"/>
                    <a:pt x="139" y="818"/>
                    <a:pt x="137" y="818"/>
                  </a:cubicBezTo>
                  <a:cubicBezTo>
                    <a:pt x="137" y="819"/>
                    <a:pt x="135" y="818"/>
                    <a:pt x="134" y="818"/>
                  </a:cubicBezTo>
                  <a:cubicBezTo>
                    <a:pt x="132" y="817"/>
                    <a:pt x="131" y="817"/>
                    <a:pt x="129" y="817"/>
                  </a:cubicBezTo>
                  <a:cubicBezTo>
                    <a:pt x="129" y="818"/>
                    <a:pt x="129" y="818"/>
                    <a:pt x="130" y="819"/>
                  </a:cubicBezTo>
                  <a:cubicBezTo>
                    <a:pt x="131" y="822"/>
                    <a:pt x="131" y="825"/>
                    <a:pt x="129" y="827"/>
                  </a:cubicBezTo>
                  <a:cubicBezTo>
                    <a:pt x="126" y="829"/>
                    <a:pt x="122" y="827"/>
                    <a:pt x="121" y="825"/>
                  </a:cubicBezTo>
                  <a:cubicBezTo>
                    <a:pt x="120" y="825"/>
                    <a:pt x="120" y="825"/>
                    <a:pt x="120" y="825"/>
                  </a:cubicBezTo>
                  <a:cubicBezTo>
                    <a:pt x="120" y="825"/>
                    <a:pt x="121" y="826"/>
                    <a:pt x="121" y="827"/>
                  </a:cubicBezTo>
                  <a:cubicBezTo>
                    <a:pt x="123" y="829"/>
                    <a:pt x="124" y="832"/>
                    <a:pt x="124" y="835"/>
                  </a:cubicBezTo>
                  <a:cubicBezTo>
                    <a:pt x="127" y="836"/>
                    <a:pt x="129" y="838"/>
                    <a:pt x="129" y="840"/>
                  </a:cubicBezTo>
                  <a:cubicBezTo>
                    <a:pt x="129" y="842"/>
                    <a:pt x="128" y="843"/>
                    <a:pt x="127" y="844"/>
                  </a:cubicBezTo>
                  <a:cubicBezTo>
                    <a:pt x="125" y="845"/>
                    <a:pt x="124" y="846"/>
                    <a:pt x="123" y="848"/>
                  </a:cubicBezTo>
                  <a:cubicBezTo>
                    <a:pt x="123" y="849"/>
                    <a:pt x="123" y="849"/>
                    <a:pt x="123" y="850"/>
                  </a:cubicBezTo>
                  <a:cubicBezTo>
                    <a:pt x="123" y="851"/>
                    <a:pt x="123" y="852"/>
                    <a:pt x="123" y="853"/>
                  </a:cubicBezTo>
                  <a:cubicBezTo>
                    <a:pt x="123" y="864"/>
                    <a:pt x="123" y="864"/>
                    <a:pt x="123" y="864"/>
                  </a:cubicBezTo>
                  <a:cubicBezTo>
                    <a:pt x="122" y="865"/>
                    <a:pt x="121" y="867"/>
                    <a:pt x="120" y="868"/>
                  </a:cubicBezTo>
                  <a:cubicBezTo>
                    <a:pt x="119" y="870"/>
                    <a:pt x="117" y="871"/>
                    <a:pt x="117" y="873"/>
                  </a:cubicBezTo>
                  <a:cubicBezTo>
                    <a:pt x="118" y="876"/>
                    <a:pt x="120" y="879"/>
                    <a:pt x="121" y="881"/>
                  </a:cubicBezTo>
                  <a:cubicBezTo>
                    <a:pt x="124" y="885"/>
                    <a:pt x="126" y="890"/>
                    <a:pt x="126" y="895"/>
                  </a:cubicBezTo>
                  <a:cubicBezTo>
                    <a:pt x="127" y="897"/>
                    <a:pt x="126" y="898"/>
                    <a:pt x="125" y="900"/>
                  </a:cubicBezTo>
                  <a:cubicBezTo>
                    <a:pt x="125" y="900"/>
                    <a:pt x="125" y="901"/>
                    <a:pt x="125" y="901"/>
                  </a:cubicBezTo>
                  <a:cubicBezTo>
                    <a:pt x="126" y="901"/>
                    <a:pt x="127" y="902"/>
                    <a:pt x="128" y="902"/>
                  </a:cubicBezTo>
                  <a:cubicBezTo>
                    <a:pt x="132" y="905"/>
                    <a:pt x="133" y="906"/>
                    <a:pt x="134" y="908"/>
                  </a:cubicBezTo>
                  <a:cubicBezTo>
                    <a:pt x="134" y="909"/>
                    <a:pt x="134" y="910"/>
                    <a:pt x="134" y="911"/>
                  </a:cubicBezTo>
                  <a:cubicBezTo>
                    <a:pt x="134" y="913"/>
                    <a:pt x="134" y="913"/>
                    <a:pt x="135" y="914"/>
                  </a:cubicBezTo>
                  <a:cubicBezTo>
                    <a:pt x="136" y="914"/>
                    <a:pt x="136" y="914"/>
                    <a:pt x="136" y="914"/>
                  </a:cubicBezTo>
                  <a:cubicBezTo>
                    <a:pt x="137" y="914"/>
                    <a:pt x="139" y="914"/>
                    <a:pt x="140" y="916"/>
                  </a:cubicBezTo>
                  <a:cubicBezTo>
                    <a:pt x="140" y="916"/>
                    <a:pt x="140" y="918"/>
                    <a:pt x="140" y="919"/>
                  </a:cubicBezTo>
                  <a:cubicBezTo>
                    <a:pt x="139" y="921"/>
                    <a:pt x="138" y="923"/>
                    <a:pt x="136" y="923"/>
                  </a:cubicBezTo>
                  <a:cubicBezTo>
                    <a:pt x="136" y="923"/>
                    <a:pt x="135" y="923"/>
                    <a:pt x="135" y="923"/>
                  </a:cubicBezTo>
                  <a:cubicBezTo>
                    <a:pt x="134" y="923"/>
                    <a:pt x="134" y="923"/>
                    <a:pt x="133" y="924"/>
                  </a:cubicBezTo>
                  <a:cubicBezTo>
                    <a:pt x="133" y="924"/>
                    <a:pt x="133" y="924"/>
                    <a:pt x="133" y="924"/>
                  </a:cubicBezTo>
                  <a:cubicBezTo>
                    <a:pt x="135" y="925"/>
                    <a:pt x="135" y="927"/>
                    <a:pt x="134" y="928"/>
                  </a:cubicBezTo>
                  <a:cubicBezTo>
                    <a:pt x="134" y="930"/>
                    <a:pt x="133" y="930"/>
                    <a:pt x="131" y="931"/>
                  </a:cubicBezTo>
                  <a:cubicBezTo>
                    <a:pt x="131" y="931"/>
                    <a:pt x="131" y="932"/>
                    <a:pt x="132" y="932"/>
                  </a:cubicBezTo>
                  <a:cubicBezTo>
                    <a:pt x="132" y="933"/>
                    <a:pt x="132" y="933"/>
                    <a:pt x="132" y="933"/>
                  </a:cubicBezTo>
                  <a:cubicBezTo>
                    <a:pt x="133" y="933"/>
                    <a:pt x="135" y="933"/>
                    <a:pt x="136" y="934"/>
                  </a:cubicBezTo>
                  <a:cubicBezTo>
                    <a:pt x="137" y="934"/>
                    <a:pt x="138" y="936"/>
                    <a:pt x="138" y="937"/>
                  </a:cubicBezTo>
                  <a:cubicBezTo>
                    <a:pt x="138" y="938"/>
                    <a:pt x="138" y="938"/>
                    <a:pt x="138" y="939"/>
                  </a:cubicBezTo>
                  <a:cubicBezTo>
                    <a:pt x="138" y="939"/>
                    <a:pt x="138" y="939"/>
                    <a:pt x="138" y="939"/>
                  </a:cubicBezTo>
                  <a:cubicBezTo>
                    <a:pt x="139" y="939"/>
                    <a:pt x="139" y="939"/>
                    <a:pt x="139" y="939"/>
                  </a:cubicBezTo>
                  <a:cubicBezTo>
                    <a:pt x="140" y="939"/>
                    <a:pt x="140" y="940"/>
                    <a:pt x="141" y="940"/>
                  </a:cubicBezTo>
                  <a:cubicBezTo>
                    <a:pt x="142" y="940"/>
                    <a:pt x="143" y="941"/>
                    <a:pt x="144" y="941"/>
                  </a:cubicBezTo>
                  <a:cubicBezTo>
                    <a:pt x="147" y="942"/>
                    <a:pt x="149" y="944"/>
                    <a:pt x="150" y="946"/>
                  </a:cubicBezTo>
                  <a:cubicBezTo>
                    <a:pt x="150" y="949"/>
                    <a:pt x="150" y="951"/>
                    <a:pt x="148" y="953"/>
                  </a:cubicBezTo>
                  <a:cubicBezTo>
                    <a:pt x="148" y="953"/>
                    <a:pt x="148" y="954"/>
                    <a:pt x="147" y="954"/>
                  </a:cubicBezTo>
                  <a:cubicBezTo>
                    <a:pt x="149" y="955"/>
                    <a:pt x="149" y="955"/>
                    <a:pt x="150" y="957"/>
                  </a:cubicBezTo>
                  <a:cubicBezTo>
                    <a:pt x="150" y="959"/>
                    <a:pt x="150" y="961"/>
                    <a:pt x="150" y="963"/>
                  </a:cubicBezTo>
                  <a:cubicBezTo>
                    <a:pt x="150" y="963"/>
                    <a:pt x="150" y="964"/>
                    <a:pt x="150" y="964"/>
                  </a:cubicBezTo>
                  <a:cubicBezTo>
                    <a:pt x="151" y="964"/>
                    <a:pt x="151" y="964"/>
                    <a:pt x="152" y="964"/>
                  </a:cubicBezTo>
                  <a:cubicBezTo>
                    <a:pt x="154" y="964"/>
                    <a:pt x="156" y="965"/>
                    <a:pt x="157" y="967"/>
                  </a:cubicBezTo>
                  <a:cubicBezTo>
                    <a:pt x="157" y="968"/>
                    <a:pt x="158" y="970"/>
                    <a:pt x="157" y="971"/>
                  </a:cubicBezTo>
                  <a:cubicBezTo>
                    <a:pt x="157" y="971"/>
                    <a:pt x="157" y="971"/>
                    <a:pt x="157" y="971"/>
                  </a:cubicBezTo>
                  <a:cubicBezTo>
                    <a:pt x="169" y="981"/>
                    <a:pt x="174" y="991"/>
                    <a:pt x="173" y="999"/>
                  </a:cubicBezTo>
                  <a:cubicBezTo>
                    <a:pt x="175" y="1000"/>
                    <a:pt x="175" y="1000"/>
                    <a:pt x="176" y="999"/>
                  </a:cubicBezTo>
                  <a:cubicBezTo>
                    <a:pt x="178" y="996"/>
                    <a:pt x="182" y="995"/>
                    <a:pt x="185" y="997"/>
                  </a:cubicBezTo>
                  <a:cubicBezTo>
                    <a:pt x="185" y="997"/>
                    <a:pt x="186" y="997"/>
                    <a:pt x="186" y="998"/>
                  </a:cubicBezTo>
                  <a:cubicBezTo>
                    <a:pt x="187" y="999"/>
                    <a:pt x="188" y="1000"/>
                    <a:pt x="189" y="1001"/>
                  </a:cubicBezTo>
                  <a:cubicBezTo>
                    <a:pt x="189" y="1002"/>
                    <a:pt x="189" y="1002"/>
                    <a:pt x="189" y="1002"/>
                  </a:cubicBezTo>
                  <a:cubicBezTo>
                    <a:pt x="191" y="1000"/>
                    <a:pt x="191" y="1000"/>
                    <a:pt x="191" y="1000"/>
                  </a:cubicBezTo>
                  <a:cubicBezTo>
                    <a:pt x="194" y="997"/>
                    <a:pt x="198" y="995"/>
                    <a:pt x="202" y="996"/>
                  </a:cubicBezTo>
                  <a:cubicBezTo>
                    <a:pt x="204" y="997"/>
                    <a:pt x="206" y="997"/>
                    <a:pt x="208" y="998"/>
                  </a:cubicBezTo>
                  <a:cubicBezTo>
                    <a:pt x="211" y="998"/>
                    <a:pt x="211" y="998"/>
                    <a:pt x="211" y="998"/>
                  </a:cubicBezTo>
                  <a:cubicBezTo>
                    <a:pt x="211" y="1001"/>
                    <a:pt x="211" y="1001"/>
                    <a:pt x="211" y="1001"/>
                  </a:cubicBezTo>
                  <a:cubicBezTo>
                    <a:pt x="210" y="1004"/>
                    <a:pt x="211" y="1007"/>
                    <a:pt x="212" y="1011"/>
                  </a:cubicBezTo>
                  <a:cubicBezTo>
                    <a:pt x="214" y="1009"/>
                    <a:pt x="216" y="1006"/>
                    <a:pt x="217" y="1004"/>
                  </a:cubicBezTo>
                  <a:cubicBezTo>
                    <a:pt x="217" y="1002"/>
                    <a:pt x="218" y="1001"/>
                    <a:pt x="219" y="1000"/>
                  </a:cubicBezTo>
                  <a:cubicBezTo>
                    <a:pt x="221" y="998"/>
                    <a:pt x="224" y="997"/>
                    <a:pt x="226" y="998"/>
                  </a:cubicBezTo>
                  <a:cubicBezTo>
                    <a:pt x="228" y="998"/>
                    <a:pt x="228" y="998"/>
                    <a:pt x="228" y="998"/>
                  </a:cubicBezTo>
                  <a:cubicBezTo>
                    <a:pt x="228" y="998"/>
                    <a:pt x="228" y="998"/>
                    <a:pt x="228" y="998"/>
                  </a:cubicBezTo>
                  <a:cubicBezTo>
                    <a:pt x="228" y="998"/>
                    <a:pt x="228" y="998"/>
                    <a:pt x="228" y="998"/>
                  </a:cubicBezTo>
                  <a:cubicBezTo>
                    <a:pt x="229" y="997"/>
                    <a:pt x="229" y="996"/>
                    <a:pt x="230" y="996"/>
                  </a:cubicBezTo>
                  <a:cubicBezTo>
                    <a:pt x="230" y="995"/>
                    <a:pt x="231" y="995"/>
                    <a:pt x="231" y="995"/>
                  </a:cubicBezTo>
                  <a:cubicBezTo>
                    <a:pt x="232" y="995"/>
                    <a:pt x="232" y="995"/>
                    <a:pt x="232" y="995"/>
                  </a:cubicBezTo>
                  <a:cubicBezTo>
                    <a:pt x="234" y="995"/>
                    <a:pt x="236" y="996"/>
                    <a:pt x="238" y="997"/>
                  </a:cubicBezTo>
                  <a:cubicBezTo>
                    <a:pt x="250" y="1004"/>
                    <a:pt x="250" y="1004"/>
                    <a:pt x="250" y="1004"/>
                  </a:cubicBezTo>
                  <a:cubicBezTo>
                    <a:pt x="251" y="1004"/>
                    <a:pt x="251" y="1004"/>
                    <a:pt x="251" y="1004"/>
                  </a:cubicBezTo>
                  <a:cubicBezTo>
                    <a:pt x="252" y="1003"/>
                    <a:pt x="254" y="1003"/>
                    <a:pt x="255" y="1003"/>
                  </a:cubicBezTo>
                  <a:cubicBezTo>
                    <a:pt x="256" y="1003"/>
                    <a:pt x="257" y="1004"/>
                    <a:pt x="258" y="1005"/>
                  </a:cubicBezTo>
                  <a:cubicBezTo>
                    <a:pt x="261" y="1010"/>
                    <a:pt x="261" y="1016"/>
                    <a:pt x="259" y="1021"/>
                  </a:cubicBezTo>
                  <a:cubicBezTo>
                    <a:pt x="260" y="1022"/>
                    <a:pt x="263" y="1025"/>
                    <a:pt x="264" y="1026"/>
                  </a:cubicBezTo>
                  <a:cubicBezTo>
                    <a:pt x="266" y="1028"/>
                    <a:pt x="267" y="1029"/>
                    <a:pt x="268" y="1031"/>
                  </a:cubicBezTo>
                  <a:cubicBezTo>
                    <a:pt x="269" y="1032"/>
                    <a:pt x="270" y="1034"/>
                    <a:pt x="269" y="1035"/>
                  </a:cubicBezTo>
                  <a:cubicBezTo>
                    <a:pt x="269" y="1036"/>
                    <a:pt x="268" y="1036"/>
                    <a:pt x="267" y="1037"/>
                  </a:cubicBezTo>
                  <a:cubicBezTo>
                    <a:pt x="267" y="1038"/>
                    <a:pt x="267" y="1040"/>
                    <a:pt x="266" y="1041"/>
                  </a:cubicBezTo>
                  <a:cubicBezTo>
                    <a:pt x="266" y="1042"/>
                    <a:pt x="265" y="1044"/>
                    <a:pt x="265" y="1045"/>
                  </a:cubicBezTo>
                  <a:cubicBezTo>
                    <a:pt x="268" y="1048"/>
                    <a:pt x="272" y="1049"/>
                    <a:pt x="276" y="1049"/>
                  </a:cubicBezTo>
                  <a:cubicBezTo>
                    <a:pt x="278" y="1049"/>
                    <a:pt x="279" y="1050"/>
                    <a:pt x="279" y="1051"/>
                  </a:cubicBezTo>
                  <a:cubicBezTo>
                    <a:pt x="280" y="1053"/>
                    <a:pt x="280" y="1055"/>
                    <a:pt x="279" y="1057"/>
                  </a:cubicBezTo>
                  <a:cubicBezTo>
                    <a:pt x="279" y="1058"/>
                    <a:pt x="279" y="1058"/>
                    <a:pt x="279" y="1058"/>
                  </a:cubicBezTo>
                  <a:cubicBezTo>
                    <a:pt x="279" y="1058"/>
                    <a:pt x="279" y="1058"/>
                    <a:pt x="279" y="1058"/>
                  </a:cubicBezTo>
                  <a:cubicBezTo>
                    <a:pt x="281" y="1059"/>
                    <a:pt x="284" y="1061"/>
                    <a:pt x="285" y="1063"/>
                  </a:cubicBezTo>
                  <a:cubicBezTo>
                    <a:pt x="285" y="1064"/>
                    <a:pt x="285" y="1064"/>
                    <a:pt x="285" y="1064"/>
                  </a:cubicBezTo>
                  <a:cubicBezTo>
                    <a:pt x="286" y="1065"/>
                    <a:pt x="286" y="1066"/>
                    <a:pt x="287" y="1067"/>
                  </a:cubicBezTo>
                  <a:cubicBezTo>
                    <a:pt x="288" y="1067"/>
                    <a:pt x="288" y="1067"/>
                    <a:pt x="288" y="1068"/>
                  </a:cubicBezTo>
                  <a:cubicBezTo>
                    <a:pt x="292" y="1069"/>
                    <a:pt x="296" y="1070"/>
                    <a:pt x="300" y="1070"/>
                  </a:cubicBezTo>
                  <a:cubicBezTo>
                    <a:pt x="302" y="1070"/>
                    <a:pt x="304" y="1070"/>
                    <a:pt x="306" y="1071"/>
                  </a:cubicBezTo>
                  <a:cubicBezTo>
                    <a:pt x="309" y="1074"/>
                    <a:pt x="309" y="1079"/>
                    <a:pt x="309" y="1083"/>
                  </a:cubicBezTo>
                  <a:cubicBezTo>
                    <a:pt x="309" y="1084"/>
                    <a:pt x="309" y="1084"/>
                    <a:pt x="309" y="1084"/>
                  </a:cubicBezTo>
                  <a:cubicBezTo>
                    <a:pt x="309" y="1084"/>
                    <a:pt x="309" y="1084"/>
                    <a:pt x="309" y="1084"/>
                  </a:cubicBezTo>
                  <a:cubicBezTo>
                    <a:pt x="310" y="1084"/>
                    <a:pt x="311" y="1083"/>
                    <a:pt x="312" y="1083"/>
                  </a:cubicBezTo>
                  <a:cubicBezTo>
                    <a:pt x="313" y="1082"/>
                    <a:pt x="314" y="1082"/>
                    <a:pt x="315" y="1082"/>
                  </a:cubicBezTo>
                  <a:cubicBezTo>
                    <a:pt x="318" y="1081"/>
                    <a:pt x="320" y="1081"/>
                    <a:pt x="323" y="1082"/>
                  </a:cubicBezTo>
                  <a:cubicBezTo>
                    <a:pt x="324" y="1082"/>
                    <a:pt x="325" y="1082"/>
                    <a:pt x="327" y="1082"/>
                  </a:cubicBezTo>
                  <a:cubicBezTo>
                    <a:pt x="328" y="1082"/>
                    <a:pt x="329" y="1082"/>
                    <a:pt x="329" y="1082"/>
                  </a:cubicBezTo>
                  <a:cubicBezTo>
                    <a:pt x="330" y="1082"/>
                    <a:pt x="331" y="1083"/>
                    <a:pt x="331" y="1083"/>
                  </a:cubicBezTo>
                  <a:cubicBezTo>
                    <a:pt x="332" y="1085"/>
                    <a:pt x="332" y="1087"/>
                    <a:pt x="332" y="1089"/>
                  </a:cubicBezTo>
                  <a:cubicBezTo>
                    <a:pt x="332" y="1090"/>
                    <a:pt x="331" y="1090"/>
                    <a:pt x="331" y="1090"/>
                  </a:cubicBezTo>
                  <a:cubicBezTo>
                    <a:pt x="332" y="1091"/>
                    <a:pt x="332" y="1091"/>
                    <a:pt x="334" y="1091"/>
                  </a:cubicBezTo>
                  <a:cubicBezTo>
                    <a:pt x="336" y="1091"/>
                    <a:pt x="338" y="1091"/>
                    <a:pt x="340" y="1092"/>
                  </a:cubicBezTo>
                  <a:cubicBezTo>
                    <a:pt x="342" y="1093"/>
                    <a:pt x="344" y="1095"/>
                    <a:pt x="344" y="1097"/>
                  </a:cubicBezTo>
                  <a:cubicBezTo>
                    <a:pt x="345" y="1099"/>
                    <a:pt x="345" y="1101"/>
                    <a:pt x="344" y="1103"/>
                  </a:cubicBezTo>
                  <a:cubicBezTo>
                    <a:pt x="342" y="1104"/>
                    <a:pt x="341" y="1106"/>
                    <a:pt x="339" y="1107"/>
                  </a:cubicBezTo>
                  <a:cubicBezTo>
                    <a:pt x="339" y="1107"/>
                    <a:pt x="339" y="1107"/>
                    <a:pt x="339" y="1107"/>
                  </a:cubicBezTo>
                  <a:cubicBezTo>
                    <a:pt x="339" y="1113"/>
                    <a:pt x="335" y="1119"/>
                    <a:pt x="330" y="1122"/>
                  </a:cubicBezTo>
                  <a:cubicBezTo>
                    <a:pt x="327" y="1124"/>
                    <a:pt x="322" y="1123"/>
                    <a:pt x="316" y="1122"/>
                  </a:cubicBezTo>
                  <a:cubicBezTo>
                    <a:pt x="314" y="1122"/>
                    <a:pt x="311" y="1121"/>
                    <a:pt x="308" y="1121"/>
                  </a:cubicBezTo>
                  <a:cubicBezTo>
                    <a:pt x="308" y="1123"/>
                    <a:pt x="308" y="1125"/>
                    <a:pt x="307" y="1126"/>
                  </a:cubicBezTo>
                  <a:cubicBezTo>
                    <a:pt x="307" y="1127"/>
                    <a:pt x="307" y="1129"/>
                    <a:pt x="307" y="1130"/>
                  </a:cubicBezTo>
                  <a:cubicBezTo>
                    <a:pt x="308" y="1131"/>
                    <a:pt x="310" y="1132"/>
                    <a:pt x="312" y="1132"/>
                  </a:cubicBezTo>
                  <a:cubicBezTo>
                    <a:pt x="316" y="1134"/>
                    <a:pt x="321" y="1136"/>
                    <a:pt x="321" y="1140"/>
                  </a:cubicBezTo>
                  <a:cubicBezTo>
                    <a:pt x="322" y="1141"/>
                    <a:pt x="322" y="1142"/>
                    <a:pt x="321" y="1143"/>
                  </a:cubicBezTo>
                  <a:cubicBezTo>
                    <a:pt x="321" y="1143"/>
                    <a:pt x="321" y="1144"/>
                    <a:pt x="320" y="1145"/>
                  </a:cubicBezTo>
                  <a:cubicBezTo>
                    <a:pt x="321" y="1145"/>
                    <a:pt x="321" y="1145"/>
                    <a:pt x="321" y="1145"/>
                  </a:cubicBezTo>
                  <a:cubicBezTo>
                    <a:pt x="323" y="1146"/>
                    <a:pt x="325" y="1147"/>
                    <a:pt x="326" y="1150"/>
                  </a:cubicBezTo>
                  <a:cubicBezTo>
                    <a:pt x="326" y="1150"/>
                    <a:pt x="326" y="1150"/>
                    <a:pt x="326" y="1150"/>
                  </a:cubicBezTo>
                  <a:cubicBezTo>
                    <a:pt x="326" y="1151"/>
                    <a:pt x="325" y="1153"/>
                    <a:pt x="324" y="1154"/>
                  </a:cubicBezTo>
                  <a:cubicBezTo>
                    <a:pt x="325" y="1155"/>
                    <a:pt x="325" y="1155"/>
                    <a:pt x="325" y="1155"/>
                  </a:cubicBezTo>
                  <a:cubicBezTo>
                    <a:pt x="326" y="1156"/>
                    <a:pt x="327" y="1157"/>
                    <a:pt x="328" y="1159"/>
                  </a:cubicBezTo>
                  <a:cubicBezTo>
                    <a:pt x="328" y="1159"/>
                    <a:pt x="328" y="1160"/>
                    <a:pt x="328" y="1160"/>
                  </a:cubicBezTo>
                  <a:cubicBezTo>
                    <a:pt x="328" y="1160"/>
                    <a:pt x="328" y="1161"/>
                    <a:pt x="328" y="1161"/>
                  </a:cubicBezTo>
                  <a:cubicBezTo>
                    <a:pt x="329" y="1162"/>
                    <a:pt x="332" y="1164"/>
                    <a:pt x="334" y="1165"/>
                  </a:cubicBezTo>
                  <a:cubicBezTo>
                    <a:pt x="335" y="1166"/>
                    <a:pt x="335" y="1166"/>
                    <a:pt x="335" y="1166"/>
                  </a:cubicBezTo>
                  <a:cubicBezTo>
                    <a:pt x="335" y="1167"/>
                    <a:pt x="335" y="1167"/>
                    <a:pt x="335" y="1167"/>
                  </a:cubicBezTo>
                  <a:cubicBezTo>
                    <a:pt x="336" y="1167"/>
                    <a:pt x="336" y="1167"/>
                    <a:pt x="336" y="1167"/>
                  </a:cubicBezTo>
                  <a:cubicBezTo>
                    <a:pt x="337" y="1167"/>
                    <a:pt x="337" y="1167"/>
                    <a:pt x="338" y="1168"/>
                  </a:cubicBezTo>
                  <a:cubicBezTo>
                    <a:pt x="339" y="1168"/>
                    <a:pt x="339" y="1169"/>
                    <a:pt x="340" y="1170"/>
                  </a:cubicBezTo>
                  <a:cubicBezTo>
                    <a:pt x="341" y="1169"/>
                    <a:pt x="343" y="1168"/>
                    <a:pt x="344" y="1167"/>
                  </a:cubicBezTo>
                  <a:cubicBezTo>
                    <a:pt x="345" y="1165"/>
                    <a:pt x="345" y="1163"/>
                    <a:pt x="345" y="1162"/>
                  </a:cubicBezTo>
                  <a:cubicBezTo>
                    <a:pt x="345" y="1160"/>
                    <a:pt x="345" y="1158"/>
                    <a:pt x="345" y="1157"/>
                  </a:cubicBezTo>
                  <a:cubicBezTo>
                    <a:pt x="345" y="1154"/>
                    <a:pt x="345" y="1153"/>
                    <a:pt x="346" y="1152"/>
                  </a:cubicBezTo>
                  <a:cubicBezTo>
                    <a:pt x="347" y="1151"/>
                    <a:pt x="347" y="1151"/>
                    <a:pt x="347" y="1151"/>
                  </a:cubicBezTo>
                  <a:cubicBezTo>
                    <a:pt x="348" y="1151"/>
                    <a:pt x="348" y="1151"/>
                    <a:pt x="348" y="1151"/>
                  </a:cubicBezTo>
                  <a:cubicBezTo>
                    <a:pt x="364" y="1150"/>
                    <a:pt x="364" y="1150"/>
                    <a:pt x="364" y="1150"/>
                  </a:cubicBezTo>
                  <a:cubicBezTo>
                    <a:pt x="366" y="1149"/>
                    <a:pt x="367" y="1148"/>
                    <a:pt x="367" y="1146"/>
                  </a:cubicBezTo>
                  <a:cubicBezTo>
                    <a:pt x="368" y="1141"/>
                    <a:pt x="371" y="1138"/>
                    <a:pt x="380" y="1138"/>
                  </a:cubicBezTo>
                  <a:cubicBezTo>
                    <a:pt x="380" y="1138"/>
                    <a:pt x="380" y="1138"/>
                    <a:pt x="380" y="1138"/>
                  </a:cubicBezTo>
                  <a:cubicBezTo>
                    <a:pt x="381" y="1138"/>
                    <a:pt x="382" y="1139"/>
                    <a:pt x="383" y="1140"/>
                  </a:cubicBezTo>
                  <a:cubicBezTo>
                    <a:pt x="384" y="1139"/>
                    <a:pt x="384" y="1139"/>
                    <a:pt x="384" y="1139"/>
                  </a:cubicBezTo>
                  <a:cubicBezTo>
                    <a:pt x="385" y="1137"/>
                    <a:pt x="387" y="1134"/>
                    <a:pt x="391" y="1135"/>
                  </a:cubicBezTo>
                  <a:cubicBezTo>
                    <a:pt x="393" y="1136"/>
                    <a:pt x="395" y="1137"/>
                    <a:pt x="396" y="1139"/>
                  </a:cubicBezTo>
                  <a:cubicBezTo>
                    <a:pt x="397" y="1140"/>
                    <a:pt x="397" y="1140"/>
                    <a:pt x="398" y="1141"/>
                  </a:cubicBezTo>
                  <a:cubicBezTo>
                    <a:pt x="398" y="1141"/>
                    <a:pt x="399" y="1141"/>
                    <a:pt x="400" y="1141"/>
                  </a:cubicBezTo>
                  <a:cubicBezTo>
                    <a:pt x="401" y="1142"/>
                    <a:pt x="403" y="1143"/>
                    <a:pt x="404" y="1144"/>
                  </a:cubicBezTo>
                  <a:cubicBezTo>
                    <a:pt x="405" y="1145"/>
                    <a:pt x="405" y="1147"/>
                    <a:pt x="405" y="1148"/>
                  </a:cubicBezTo>
                  <a:cubicBezTo>
                    <a:pt x="405" y="1148"/>
                    <a:pt x="405" y="1149"/>
                    <a:pt x="405" y="1149"/>
                  </a:cubicBezTo>
                  <a:cubicBezTo>
                    <a:pt x="405" y="1150"/>
                    <a:pt x="406" y="1151"/>
                    <a:pt x="407" y="1152"/>
                  </a:cubicBezTo>
                  <a:cubicBezTo>
                    <a:pt x="408" y="1153"/>
                    <a:pt x="409" y="1153"/>
                    <a:pt x="410" y="1153"/>
                  </a:cubicBezTo>
                  <a:cubicBezTo>
                    <a:pt x="414" y="1154"/>
                    <a:pt x="418" y="1156"/>
                    <a:pt x="421" y="1159"/>
                  </a:cubicBezTo>
                  <a:cubicBezTo>
                    <a:pt x="422" y="1160"/>
                    <a:pt x="422" y="1162"/>
                    <a:pt x="421" y="1163"/>
                  </a:cubicBezTo>
                  <a:cubicBezTo>
                    <a:pt x="421" y="1166"/>
                    <a:pt x="417" y="1168"/>
                    <a:pt x="415" y="1169"/>
                  </a:cubicBezTo>
                  <a:cubicBezTo>
                    <a:pt x="415" y="1169"/>
                    <a:pt x="415" y="1169"/>
                    <a:pt x="415" y="1169"/>
                  </a:cubicBezTo>
                  <a:cubicBezTo>
                    <a:pt x="416" y="1170"/>
                    <a:pt x="417" y="1171"/>
                    <a:pt x="418" y="1172"/>
                  </a:cubicBezTo>
                  <a:cubicBezTo>
                    <a:pt x="420" y="1173"/>
                    <a:pt x="420" y="1175"/>
                    <a:pt x="419" y="1177"/>
                  </a:cubicBezTo>
                  <a:cubicBezTo>
                    <a:pt x="419" y="1177"/>
                    <a:pt x="419" y="1178"/>
                    <a:pt x="419" y="1178"/>
                  </a:cubicBezTo>
                  <a:cubicBezTo>
                    <a:pt x="419" y="1178"/>
                    <a:pt x="419" y="1178"/>
                    <a:pt x="419" y="1178"/>
                  </a:cubicBezTo>
                  <a:cubicBezTo>
                    <a:pt x="421" y="1178"/>
                    <a:pt x="422" y="1179"/>
                    <a:pt x="423" y="1180"/>
                  </a:cubicBezTo>
                  <a:cubicBezTo>
                    <a:pt x="424" y="1180"/>
                    <a:pt x="425" y="1182"/>
                    <a:pt x="425" y="1183"/>
                  </a:cubicBezTo>
                  <a:cubicBezTo>
                    <a:pt x="427" y="1182"/>
                    <a:pt x="430" y="1181"/>
                    <a:pt x="433" y="1181"/>
                  </a:cubicBezTo>
                  <a:cubicBezTo>
                    <a:pt x="434" y="1181"/>
                    <a:pt x="435" y="1182"/>
                    <a:pt x="436" y="1183"/>
                  </a:cubicBezTo>
                  <a:cubicBezTo>
                    <a:pt x="437" y="1182"/>
                    <a:pt x="439" y="1181"/>
                    <a:pt x="442" y="1179"/>
                  </a:cubicBezTo>
                  <a:cubicBezTo>
                    <a:pt x="444" y="1179"/>
                    <a:pt x="445" y="1178"/>
                    <a:pt x="445" y="1178"/>
                  </a:cubicBezTo>
                  <a:cubicBezTo>
                    <a:pt x="446" y="1177"/>
                    <a:pt x="448" y="1177"/>
                    <a:pt x="449" y="1177"/>
                  </a:cubicBezTo>
                  <a:cubicBezTo>
                    <a:pt x="450" y="1178"/>
                    <a:pt x="451" y="1179"/>
                    <a:pt x="451" y="1179"/>
                  </a:cubicBezTo>
                  <a:cubicBezTo>
                    <a:pt x="452" y="1180"/>
                    <a:pt x="452" y="1181"/>
                    <a:pt x="453" y="1183"/>
                  </a:cubicBezTo>
                  <a:cubicBezTo>
                    <a:pt x="453" y="1183"/>
                    <a:pt x="453" y="1184"/>
                    <a:pt x="453" y="1184"/>
                  </a:cubicBezTo>
                  <a:cubicBezTo>
                    <a:pt x="454" y="1184"/>
                    <a:pt x="454" y="1184"/>
                    <a:pt x="454" y="1184"/>
                  </a:cubicBezTo>
                  <a:cubicBezTo>
                    <a:pt x="455" y="1183"/>
                    <a:pt x="456" y="1183"/>
                    <a:pt x="457" y="1183"/>
                  </a:cubicBezTo>
                  <a:cubicBezTo>
                    <a:pt x="458" y="1182"/>
                    <a:pt x="460" y="1183"/>
                    <a:pt x="461" y="1184"/>
                  </a:cubicBezTo>
                  <a:cubicBezTo>
                    <a:pt x="462" y="1186"/>
                    <a:pt x="462" y="1188"/>
                    <a:pt x="461" y="1189"/>
                  </a:cubicBezTo>
                  <a:cubicBezTo>
                    <a:pt x="464" y="1192"/>
                    <a:pt x="464" y="1192"/>
                    <a:pt x="464" y="1192"/>
                  </a:cubicBezTo>
                  <a:cubicBezTo>
                    <a:pt x="470" y="1198"/>
                    <a:pt x="471" y="1199"/>
                    <a:pt x="471" y="1201"/>
                  </a:cubicBezTo>
                  <a:cubicBezTo>
                    <a:pt x="472" y="1203"/>
                    <a:pt x="471" y="1204"/>
                    <a:pt x="470" y="1205"/>
                  </a:cubicBezTo>
                  <a:cubicBezTo>
                    <a:pt x="470" y="1206"/>
                    <a:pt x="471" y="1207"/>
                    <a:pt x="472" y="1208"/>
                  </a:cubicBezTo>
                  <a:cubicBezTo>
                    <a:pt x="474" y="1210"/>
                    <a:pt x="476" y="1211"/>
                    <a:pt x="478" y="1212"/>
                  </a:cubicBezTo>
                  <a:cubicBezTo>
                    <a:pt x="479" y="1213"/>
                    <a:pt x="480" y="1213"/>
                    <a:pt x="482" y="1210"/>
                  </a:cubicBezTo>
                  <a:cubicBezTo>
                    <a:pt x="485" y="1205"/>
                    <a:pt x="490" y="1203"/>
                    <a:pt x="495" y="1204"/>
                  </a:cubicBezTo>
                  <a:cubicBezTo>
                    <a:pt x="497" y="1205"/>
                    <a:pt x="498" y="1206"/>
                    <a:pt x="499" y="1207"/>
                  </a:cubicBezTo>
                  <a:cubicBezTo>
                    <a:pt x="500" y="1206"/>
                    <a:pt x="502" y="1205"/>
                    <a:pt x="503" y="1205"/>
                  </a:cubicBezTo>
                  <a:cubicBezTo>
                    <a:pt x="505" y="1206"/>
                    <a:pt x="507" y="1206"/>
                    <a:pt x="508" y="1207"/>
                  </a:cubicBezTo>
                  <a:cubicBezTo>
                    <a:pt x="510" y="1208"/>
                    <a:pt x="510" y="1208"/>
                    <a:pt x="510" y="1208"/>
                  </a:cubicBezTo>
                  <a:cubicBezTo>
                    <a:pt x="514" y="1202"/>
                    <a:pt x="527" y="1188"/>
                    <a:pt x="532" y="1187"/>
                  </a:cubicBezTo>
                  <a:cubicBezTo>
                    <a:pt x="533" y="1187"/>
                    <a:pt x="534" y="1187"/>
                    <a:pt x="534" y="1188"/>
                  </a:cubicBezTo>
                  <a:cubicBezTo>
                    <a:pt x="537" y="1189"/>
                    <a:pt x="539" y="1191"/>
                    <a:pt x="540" y="1193"/>
                  </a:cubicBezTo>
                  <a:cubicBezTo>
                    <a:pt x="543" y="1196"/>
                    <a:pt x="546" y="1199"/>
                    <a:pt x="549" y="1200"/>
                  </a:cubicBezTo>
                  <a:cubicBezTo>
                    <a:pt x="549" y="1201"/>
                    <a:pt x="550" y="1201"/>
                    <a:pt x="551" y="1200"/>
                  </a:cubicBezTo>
                  <a:cubicBezTo>
                    <a:pt x="552" y="1200"/>
                    <a:pt x="554" y="1200"/>
                    <a:pt x="555" y="1201"/>
                  </a:cubicBezTo>
                  <a:cubicBezTo>
                    <a:pt x="557" y="1202"/>
                    <a:pt x="558" y="1203"/>
                    <a:pt x="559" y="1204"/>
                  </a:cubicBezTo>
                  <a:cubicBezTo>
                    <a:pt x="559" y="1205"/>
                    <a:pt x="560" y="1206"/>
                    <a:pt x="560" y="1206"/>
                  </a:cubicBezTo>
                  <a:cubicBezTo>
                    <a:pt x="560" y="1206"/>
                    <a:pt x="560" y="1206"/>
                    <a:pt x="560" y="1206"/>
                  </a:cubicBezTo>
                  <a:cubicBezTo>
                    <a:pt x="560" y="1205"/>
                    <a:pt x="560" y="1204"/>
                    <a:pt x="559" y="1204"/>
                  </a:cubicBezTo>
                  <a:cubicBezTo>
                    <a:pt x="559" y="1202"/>
                    <a:pt x="558" y="1201"/>
                    <a:pt x="558" y="1199"/>
                  </a:cubicBezTo>
                  <a:cubicBezTo>
                    <a:pt x="558" y="1198"/>
                    <a:pt x="559" y="1197"/>
                    <a:pt x="559" y="1196"/>
                  </a:cubicBezTo>
                  <a:cubicBezTo>
                    <a:pt x="561" y="1194"/>
                    <a:pt x="563" y="1193"/>
                    <a:pt x="565" y="1194"/>
                  </a:cubicBezTo>
                  <a:cubicBezTo>
                    <a:pt x="567" y="1194"/>
                    <a:pt x="569" y="1195"/>
                    <a:pt x="571" y="1196"/>
                  </a:cubicBezTo>
                  <a:cubicBezTo>
                    <a:pt x="571" y="1196"/>
                    <a:pt x="572" y="1197"/>
                    <a:pt x="572" y="1197"/>
                  </a:cubicBezTo>
                  <a:cubicBezTo>
                    <a:pt x="573" y="1197"/>
                    <a:pt x="573" y="1196"/>
                    <a:pt x="573" y="1196"/>
                  </a:cubicBezTo>
                  <a:cubicBezTo>
                    <a:pt x="574" y="1195"/>
                    <a:pt x="575" y="1194"/>
                    <a:pt x="576" y="1194"/>
                  </a:cubicBezTo>
                  <a:cubicBezTo>
                    <a:pt x="577" y="1193"/>
                    <a:pt x="577" y="1193"/>
                    <a:pt x="578" y="1193"/>
                  </a:cubicBezTo>
                  <a:cubicBezTo>
                    <a:pt x="580" y="1193"/>
                    <a:pt x="582" y="1195"/>
                    <a:pt x="583" y="1196"/>
                  </a:cubicBezTo>
                  <a:cubicBezTo>
                    <a:pt x="583" y="1197"/>
                    <a:pt x="583" y="1197"/>
                    <a:pt x="583" y="1197"/>
                  </a:cubicBezTo>
                  <a:cubicBezTo>
                    <a:pt x="585" y="1198"/>
                    <a:pt x="587" y="1198"/>
                    <a:pt x="589" y="1198"/>
                  </a:cubicBezTo>
                  <a:cubicBezTo>
                    <a:pt x="590" y="1198"/>
                    <a:pt x="590" y="1197"/>
                    <a:pt x="590" y="1196"/>
                  </a:cubicBezTo>
                  <a:cubicBezTo>
                    <a:pt x="591" y="1194"/>
                    <a:pt x="591" y="1192"/>
                    <a:pt x="594" y="1191"/>
                  </a:cubicBezTo>
                  <a:cubicBezTo>
                    <a:pt x="595" y="1191"/>
                    <a:pt x="596" y="1191"/>
                    <a:pt x="598" y="1192"/>
                  </a:cubicBezTo>
                  <a:cubicBezTo>
                    <a:pt x="598" y="1193"/>
                    <a:pt x="599" y="1193"/>
                    <a:pt x="599" y="1194"/>
                  </a:cubicBezTo>
                  <a:cubicBezTo>
                    <a:pt x="600" y="1195"/>
                    <a:pt x="600" y="1195"/>
                    <a:pt x="601" y="1196"/>
                  </a:cubicBezTo>
                  <a:cubicBezTo>
                    <a:pt x="601" y="1196"/>
                    <a:pt x="602" y="1196"/>
                    <a:pt x="602" y="1196"/>
                  </a:cubicBezTo>
                  <a:cubicBezTo>
                    <a:pt x="602" y="1196"/>
                    <a:pt x="602" y="1196"/>
                    <a:pt x="603" y="1196"/>
                  </a:cubicBezTo>
                  <a:cubicBezTo>
                    <a:pt x="605" y="1194"/>
                    <a:pt x="607" y="1193"/>
                    <a:pt x="610" y="1193"/>
                  </a:cubicBezTo>
                  <a:cubicBezTo>
                    <a:pt x="614" y="1194"/>
                    <a:pt x="617" y="1195"/>
                    <a:pt x="618" y="1198"/>
                  </a:cubicBezTo>
                  <a:cubicBezTo>
                    <a:pt x="618" y="1198"/>
                    <a:pt x="618" y="1199"/>
                    <a:pt x="618" y="1199"/>
                  </a:cubicBezTo>
                  <a:cubicBezTo>
                    <a:pt x="620" y="1199"/>
                    <a:pt x="620" y="1199"/>
                    <a:pt x="620" y="1199"/>
                  </a:cubicBezTo>
                  <a:cubicBezTo>
                    <a:pt x="621" y="1199"/>
                    <a:pt x="621" y="1199"/>
                    <a:pt x="621" y="1197"/>
                  </a:cubicBezTo>
                  <a:cubicBezTo>
                    <a:pt x="622" y="1193"/>
                    <a:pt x="625" y="1191"/>
                    <a:pt x="629" y="1192"/>
                  </a:cubicBezTo>
                  <a:cubicBezTo>
                    <a:pt x="630" y="1192"/>
                    <a:pt x="632" y="1192"/>
                    <a:pt x="633" y="1194"/>
                  </a:cubicBezTo>
                  <a:cubicBezTo>
                    <a:pt x="633" y="1195"/>
                    <a:pt x="633" y="1197"/>
                    <a:pt x="633" y="1199"/>
                  </a:cubicBezTo>
                  <a:cubicBezTo>
                    <a:pt x="632" y="1200"/>
                    <a:pt x="632" y="1200"/>
                    <a:pt x="632" y="1201"/>
                  </a:cubicBezTo>
                  <a:cubicBezTo>
                    <a:pt x="633" y="1201"/>
                    <a:pt x="633" y="1201"/>
                    <a:pt x="633" y="1201"/>
                  </a:cubicBezTo>
                  <a:cubicBezTo>
                    <a:pt x="635" y="1202"/>
                    <a:pt x="636" y="1203"/>
                    <a:pt x="638" y="1204"/>
                  </a:cubicBezTo>
                  <a:cubicBezTo>
                    <a:pt x="641" y="1208"/>
                    <a:pt x="641" y="1213"/>
                    <a:pt x="639" y="1216"/>
                  </a:cubicBezTo>
                  <a:cubicBezTo>
                    <a:pt x="638" y="1218"/>
                    <a:pt x="637" y="1219"/>
                    <a:pt x="637" y="1220"/>
                  </a:cubicBezTo>
                  <a:cubicBezTo>
                    <a:pt x="637" y="1220"/>
                    <a:pt x="637" y="1220"/>
                    <a:pt x="637" y="1220"/>
                  </a:cubicBezTo>
                  <a:cubicBezTo>
                    <a:pt x="637" y="1220"/>
                    <a:pt x="637" y="1221"/>
                    <a:pt x="637" y="1221"/>
                  </a:cubicBezTo>
                  <a:cubicBezTo>
                    <a:pt x="637" y="1221"/>
                    <a:pt x="637" y="1222"/>
                    <a:pt x="637" y="1222"/>
                  </a:cubicBezTo>
                  <a:cubicBezTo>
                    <a:pt x="637" y="1223"/>
                    <a:pt x="637" y="1225"/>
                    <a:pt x="636" y="1225"/>
                  </a:cubicBezTo>
                  <a:cubicBezTo>
                    <a:pt x="636" y="1226"/>
                    <a:pt x="636" y="1226"/>
                    <a:pt x="635" y="1226"/>
                  </a:cubicBezTo>
                  <a:cubicBezTo>
                    <a:pt x="635" y="1227"/>
                    <a:pt x="633" y="1227"/>
                    <a:pt x="632" y="1228"/>
                  </a:cubicBezTo>
                  <a:cubicBezTo>
                    <a:pt x="632" y="1228"/>
                    <a:pt x="631" y="1228"/>
                    <a:pt x="631" y="1229"/>
                  </a:cubicBezTo>
                  <a:cubicBezTo>
                    <a:pt x="632" y="1230"/>
                    <a:pt x="633" y="1230"/>
                    <a:pt x="636" y="1228"/>
                  </a:cubicBezTo>
                  <a:cubicBezTo>
                    <a:pt x="638" y="1228"/>
                    <a:pt x="639" y="1227"/>
                    <a:pt x="641" y="1227"/>
                  </a:cubicBezTo>
                  <a:cubicBezTo>
                    <a:pt x="642" y="1226"/>
                    <a:pt x="644" y="1227"/>
                    <a:pt x="645" y="1228"/>
                  </a:cubicBezTo>
                  <a:cubicBezTo>
                    <a:pt x="647" y="1231"/>
                    <a:pt x="643" y="1237"/>
                    <a:pt x="643" y="1238"/>
                  </a:cubicBezTo>
                  <a:cubicBezTo>
                    <a:pt x="642" y="1239"/>
                    <a:pt x="642" y="1239"/>
                    <a:pt x="642" y="1239"/>
                  </a:cubicBezTo>
                  <a:cubicBezTo>
                    <a:pt x="640" y="1239"/>
                    <a:pt x="639" y="1240"/>
                    <a:pt x="637" y="1240"/>
                  </a:cubicBezTo>
                  <a:cubicBezTo>
                    <a:pt x="636" y="1241"/>
                    <a:pt x="636" y="1241"/>
                    <a:pt x="636" y="1241"/>
                  </a:cubicBezTo>
                  <a:cubicBezTo>
                    <a:pt x="636" y="1241"/>
                    <a:pt x="636" y="1243"/>
                    <a:pt x="637" y="1245"/>
                  </a:cubicBezTo>
                  <a:cubicBezTo>
                    <a:pt x="639" y="1244"/>
                    <a:pt x="642" y="1244"/>
                    <a:pt x="644" y="1246"/>
                  </a:cubicBezTo>
                  <a:cubicBezTo>
                    <a:pt x="644" y="1247"/>
                    <a:pt x="644" y="1247"/>
                    <a:pt x="644" y="1247"/>
                  </a:cubicBezTo>
                  <a:cubicBezTo>
                    <a:pt x="646" y="1249"/>
                    <a:pt x="648" y="1252"/>
                    <a:pt x="650" y="1255"/>
                  </a:cubicBezTo>
                  <a:cubicBezTo>
                    <a:pt x="650" y="1255"/>
                    <a:pt x="650" y="1255"/>
                    <a:pt x="650" y="1255"/>
                  </a:cubicBezTo>
                  <a:cubicBezTo>
                    <a:pt x="650" y="1255"/>
                    <a:pt x="650" y="1255"/>
                    <a:pt x="650" y="1256"/>
                  </a:cubicBezTo>
                  <a:cubicBezTo>
                    <a:pt x="652" y="1255"/>
                    <a:pt x="653" y="1256"/>
                    <a:pt x="654" y="1256"/>
                  </a:cubicBezTo>
                  <a:cubicBezTo>
                    <a:pt x="654" y="1257"/>
                    <a:pt x="654" y="1257"/>
                    <a:pt x="655" y="1257"/>
                  </a:cubicBezTo>
                  <a:cubicBezTo>
                    <a:pt x="655" y="1258"/>
                    <a:pt x="655" y="1259"/>
                    <a:pt x="655" y="1260"/>
                  </a:cubicBezTo>
                  <a:cubicBezTo>
                    <a:pt x="655" y="1260"/>
                    <a:pt x="655" y="1261"/>
                    <a:pt x="655" y="1262"/>
                  </a:cubicBezTo>
                  <a:cubicBezTo>
                    <a:pt x="655" y="1262"/>
                    <a:pt x="655" y="1262"/>
                    <a:pt x="655" y="1262"/>
                  </a:cubicBezTo>
                  <a:cubicBezTo>
                    <a:pt x="655" y="1263"/>
                    <a:pt x="654" y="1263"/>
                    <a:pt x="654" y="1264"/>
                  </a:cubicBezTo>
                  <a:cubicBezTo>
                    <a:pt x="654" y="1266"/>
                    <a:pt x="653" y="1267"/>
                    <a:pt x="653" y="1269"/>
                  </a:cubicBezTo>
                  <a:cubicBezTo>
                    <a:pt x="654" y="1269"/>
                    <a:pt x="654" y="1269"/>
                    <a:pt x="654" y="1269"/>
                  </a:cubicBezTo>
                  <a:cubicBezTo>
                    <a:pt x="655" y="1270"/>
                    <a:pt x="655" y="1272"/>
                    <a:pt x="656" y="1273"/>
                  </a:cubicBezTo>
                  <a:cubicBezTo>
                    <a:pt x="656" y="1274"/>
                    <a:pt x="655" y="1275"/>
                    <a:pt x="655" y="1275"/>
                  </a:cubicBezTo>
                  <a:cubicBezTo>
                    <a:pt x="655" y="1276"/>
                    <a:pt x="655" y="1276"/>
                    <a:pt x="655" y="1276"/>
                  </a:cubicBezTo>
                  <a:cubicBezTo>
                    <a:pt x="655" y="1276"/>
                    <a:pt x="655" y="1277"/>
                    <a:pt x="655" y="1277"/>
                  </a:cubicBezTo>
                  <a:cubicBezTo>
                    <a:pt x="657" y="1279"/>
                    <a:pt x="657" y="1282"/>
                    <a:pt x="656" y="1285"/>
                  </a:cubicBezTo>
                  <a:cubicBezTo>
                    <a:pt x="652" y="1290"/>
                    <a:pt x="645" y="1291"/>
                    <a:pt x="638" y="1293"/>
                  </a:cubicBezTo>
                  <a:cubicBezTo>
                    <a:pt x="633" y="1294"/>
                    <a:pt x="628" y="1295"/>
                    <a:pt x="626" y="1297"/>
                  </a:cubicBezTo>
                  <a:cubicBezTo>
                    <a:pt x="626" y="1298"/>
                    <a:pt x="626" y="1299"/>
                    <a:pt x="626" y="1300"/>
                  </a:cubicBezTo>
                  <a:cubicBezTo>
                    <a:pt x="626" y="1300"/>
                    <a:pt x="627" y="1301"/>
                    <a:pt x="627" y="1301"/>
                  </a:cubicBezTo>
                  <a:cubicBezTo>
                    <a:pt x="627" y="1301"/>
                    <a:pt x="627" y="1302"/>
                    <a:pt x="627" y="1302"/>
                  </a:cubicBezTo>
                  <a:cubicBezTo>
                    <a:pt x="628" y="1304"/>
                    <a:pt x="628" y="1305"/>
                    <a:pt x="627" y="1307"/>
                  </a:cubicBezTo>
                  <a:cubicBezTo>
                    <a:pt x="627" y="1307"/>
                    <a:pt x="627" y="1307"/>
                    <a:pt x="627" y="1307"/>
                  </a:cubicBezTo>
                  <a:cubicBezTo>
                    <a:pt x="621" y="1313"/>
                    <a:pt x="618" y="1316"/>
                    <a:pt x="616" y="1317"/>
                  </a:cubicBezTo>
                  <a:cubicBezTo>
                    <a:pt x="616" y="1318"/>
                    <a:pt x="616" y="1318"/>
                    <a:pt x="616" y="1318"/>
                  </a:cubicBezTo>
                  <a:cubicBezTo>
                    <a:pt x="616" y="1320"/>
                    <a:pt x="616" y="1322"/>
                    <a:pt x="616" y="1324"/>
                  </a:cubicBezTo>
                  <a:cubicBezTo>
                    <a:pt x="616" y="1325"/>
                    <a:pt x="616" y="1326"/>
                    <a:pt x="617" y="1327"/>
                  </a:cubicBezTo>
                  <a:cubicBezTo>
                    <a:pt x="618" y="1327"/>
                    <a:pt x="619" y="1327"/>
                    <a:pt x="620" y="1328"/>
                  </a:cubicBezTo>
                  <a:cubicBezTo>
                    <a:pt x="621" y="1328"/>
                    <a:pt x="621" y="1328"/>
                    <a:pt x="621" y="1328"/>
                  </a:cubicBezTo>
                  <a:cubicBezTo>
                    <a:pt x="621" y="1329"/>
                    <a:pt x="622" y="1331"/>
                    <a:pt x="621" y="1332"/>
                  </a:cubicBezTo>
                  <a:cubicBezTo>
                    <a:pt x="621" y="1333"/>
                    <a:pt x="621" y="1334"/>
                    <a:pt x="621" y="1335"/>
                  </a:cubicBezTo>
                  <a:cubicBezTo>
                    <a:pt x="622" y="1334"/>
                    <a:pt x="624" y="1333"/>
                    <a:pt x="626" y="1332"/>
                  </a:cubicBezTo>
                  <a:cubicBezTo>
                    <a:pt x="630" y="1331"/>
                    <a:pt x="636" y="1328"/>
                    <a:pt x="637" y="1326"/>
                  </a:cubicBezTo>
                  <a:cubicBezTo>
                    <a:pt x="637" y="1326"/>
                    <a:pt x="637" y="1326"/>
                    <a:pt x="636" y="1326"/>
                  </a:cubicBezTo>
                  <a:cubicBezTo>
                    <a:pt x="636" y="1325"/>
                    <a:pt x="636" y="1324"/>
                    <a:pt x="635" y="1323"/>
                  </a:cubicBezTo>
                  <a:cubicBezTo>
                    <a:pt x="635" y="1323"/>
                    <a:pt x="635" y="1322"/>
                    <a:pt x="635" y="1322"/>
                  </a:cubicBezTo>
                  <a:cubicBezTo>
                    <a:pt x="636" y="1320"/>
                    <a:pt x="638" y="1319"/>
                    <a:pt x="641" y="1317"/>
                  </a:cubicBezTo>
                  <a:cubicBezTo>
                    <a:pt x="644" y="1316"/>
                    <a:pt x="646" y="1316"/>
                    <a:pt x="649" y="1316"/>
                  </a:cubicBezTo>
                  <a:cubicBezTo>
                    <a:pt x="653" y="1317"/>
                    <a:pt x="656" y="1319"/>
                    <a:pt x="658" y="1323"/>
                  </a:cubicBezTo>
                  <a:cubicBezTo>
                    <a:pt x="659" y="1327"/>
                    <a:pt x="658" y="1330"/>
                    <a:pt x="656" y="1333"/>
                  </a:cubicBezTo>
                  <a:cubicBezTo>
                    <a:pt x="654" y="1335"/>
                    <a:pt x="652" y="1336"/>
                    <a:pt x="649" y="1337"/>
                  </a:cubicBezTo>
                  <a:cubicBezTo>
                    <a:pt x="648" y="1337"/>
                    <a:pt x="648" y="1337"/>
                    <a:pt x="648" y="1337"/>
                  </a:cubicBezTo>
                  <a:cubicBezTo>
                    <a:pt x="648" y="1337"/>
                    <a:pt x="648" y="1337"/>
                    <a:pt x="647" y="1337"/>
                  </a:cubicBezTo>
                  <a:cubicBezTo>
                    <a:pt x="647" y="1337"/>
                    <a:pt x="646" y="1338"/>
                    <a:pt x="646" y="1339"/>
                  </a:cubicBezTo>
                  <a:cubicBezTo>
                    <a:pt x="643" y="1344"/>
                    <a:pt x="639" y="1350"/>
                    <a:pt x="635" y="1352"/>
                  </a:cubicBezTo>
                  <a:cubicBezTo>
                    <a:pt x="634" y="1352"/>
                    <a:pt x="634" y="1352"/>
                    <a:pt x="634" y="1352"/>
                  </a:cubicBezTo>
                  <a:cubicBezTo>
                    <a:pt x="633" y="1353"/>
                    <a:pt x="632" y="1353"/>
                    <a:pt x="631" y="1353"/>
                  </a:cubicBezTo>
                  <a:cubicBezTo>
                    <a:pt x="631" y="1354"/>
                    <a:pt x="632" y="1354"/>
                    <a:pt x="632" y="1354"/>
                  </a:cubicBezTo>
                  <a:cubicBezTo>
                    <a:pt x="633" y="1354"/>
                    <a:pt x="633" y="1354"/>
                    <a:pt x="634" y="1354"/>
                  </a:cubicBezTo>
                  <a:cubicBezTo>
                    <a:pt x="636" y="1354"/>
                    <a:pt x="640" y="1353"/>
                    <a:pt x="641" y="1357"/>
                  </a:cubicBezTo>
                  <a:cubicBezTo>
                    <a:pt x="642" y="1358"/>
                    <a:pt x="642" y="1360"/>
                    <a:pt x="640" y="1361"/>
                  </a:cubicBezTo>
                  <a:cubicBezTo>
                    <a:pt x="637" y="1364"/>
                    <a:pt x="629" y="1364"/>
                    <a:pt x="627" y="1363"/>
                  </a:cubicBezTo>
                  <a:cubicBezTo>
                    <a:pt x="627" y="1362"/>
                    <a:pt x="627" y="1362"/>
                    <a:pt x="627" y="1362"/>
                  </a:cubicBezTo>
                  <a:cubicBezTo>
                    <a:pt x="626" y="1363"/>
                    <a:pt x="626" y="1363"/>
                    <a:pt x="626" y="1364"/>
                  </a:cubicBezTo>
                  <a:cubicBezTo>
                    <a:pt x="626" y="1365"/>
                    <a:pt x="625" y="1367"/>
                    <a:pt x="624" y="1368"/>
                  </a:cubicBezTo>
                  <a:cubicBezTo>
                    <a:pt x="624" y="1368"/>
                    <a:pt x="623" y="1369"/>
                    <a:pt x="623" y="1369"/>
                  </a:cubicBezTo>
                  <a:cubicBezTo>
                    <a:pt x="621" y="1370"/>
                    <a:pt x="619" y="1371"/>
                    <a:pt x="617" y="1372"/>
                  </a:cubicBezTo>
                  <a:cubicBezTo>
                    <a:pt x="620" y="1374"/>
                    <a:pt x="620" y="1374"/>
                    <a:pt x="622" y="1374"/>
                  </a:cubicBezTo>
                  <a:cubicBezTo>
                    <a:pt x="625" y="1374"/>
                    <a:pt x="628" y="1374"/>
                    <a:pt x="631" y="1375"/>
                  </a:cubicBezTo>
                  <a:cubicBezTo>
                    <a:pt x="633" y="1375"/>
                    <a:pt x="635" y="1376"/>
                    <a:pt x="637" y="1378"/>
                  </a:cubicBezTo>
                  <a:cubicBezTo>
                    <a:pt x="637" y="1378"/>
                    <a:pt x="638" y="1379"/>
                    <a:pt x="639" y="1379"/>
                  </a:cubicBezTo>
                  <a:cubicBezTo>
                    <a:pt x="640" y="1380"/>
                    <a:pt x="641" y="1380"/>
                    <a:pt x="643" y="1380"/>
                  </a:cubicBezTo>
                  <a:cubicBezTo>
                    <a:pt x="645" y="1380"/>
                    <a:pt x="648" y="1380"/>
                    <a:pt x="650" y="1381"/>
                  </a:cubicBezTo>
                  <a:cubicBezTo>
                    <a:pt x="652" y="1382"/>
                    <a:pt x="653" y="1384"/>
                    <a:pt x="653" y="1386"/>
                  </a:cubicBezTo>
                  <a:cubicBezTo>
                    <a:pt x="653" y="1387"/>
                    <a:pt x="653" y="1388"/>
                    <a:pt x="653" y="1388"/>
                  </a:cubicBezTo>
                  <a:cubicBezTo>
                    <a:pt x="651" y="1391"/>
                    <a:pt x="649" y="1392"/>
                    <a:pt x="646" y="1392"/>
                  </a:cubicBezTo>
                  <a:cubicBezTo>
                    <a:pt x="645" y="1392"/>
                    <a:pt x="645" y="1392"/>
                    <a:pt x="645" y="1392"/>
                  </a:cubicBezTo>
                  <a:cubicBezTo>
                    <a:pt x="643" y="1392"/>
                    <a:pt x="642" y="1391"/>
                    <a:pt x="640" y="1391"/>
                  </a:cubicBezTo>
                  <a:cubicBezTo>
                    <a:pt x="640" y="1391"/>
                    <a:pt x="639" y="1391"/>
                    <a:pt x="639" y="1390"/>
                  </a:cubicBezTo>
                  <a:cubicBezTo>
                    <a:pt x="638" y="1394"/>
                    <a:pt x="639" y="1397"/>
                    <a:pt x="639" y="1400"/>
                  </a:cubicBezTo>
                  <a:cubicBezTo>
                    <a:pt x="639" y="1400"/>
                    <a:pt x="639" y="1401"/>
                    <a:pt x="639" y="1401"/>
                  </a:cubicBezTo>
                  <a:cubicBezTo>
                    <a:pt x="639" y="1402"/>
                    <a:pt x="640" y="1403"/>
                    <a:pt x="640" y="1403"/>
                  </a:cubicBezTo>
                  <a:cubicBezTo>
                    <a:pt x="640" y="1404"/>
                    <a:pt x="640" y="1405"/>
                    <a:pt x="640" y="1406"/>
                  </a:cubicBezTo>
                  <a:cubicBezTo>
                    <a:pt x="640" y="1406"/>
                    <a:pt x="640" y="1406"/>
                    <a:pt x="640" y="1406"/>
                  </a:cubicBezTo>
                  <a:cubicBezTo>
                    <a:pt x="640" y="1406"/>
                    <a:pt x="640" y="1406"/>
                    <a:pt x="639" y="1407"/>
                  </a:cubicBezTo>
                  <a:cubicBezTo>
                    <a:pt x="639" y="1407"/>
                    <a:pt x="639" y="1407"/>
                    <a:pt x="639" y="1407"/>
                  </a:cubicBezTo>
                  <a:cubicBezTo>
                    <a:pt x="639" y="1407"/>
                    <a:pt x="639" y="1407"/>
                    <a:pt x="639" y="1407"/>
                  </a:cubicBezTo>
                  <a:cubicBezTo>
                    <a:pt x="639" y="1407"/>
                    <a:pt x="639" y="1407"/>
                    <a:pt x="639" y="1407"/>
                  </a:cubicBezTo>
                  <a:cubicBezTo>
                    <a:pt x="639" y="1407"/>
                    <a:pt x="638" y="1408"/>
                    <a:pt x="638" y="1408"/>
                  </a:cubicBezTo>
                  <a:cubicBezTo>
                    <a:pt x="638" y="1414"/>
                    <a:pt x="638" y="1414"/>
                    <a:pt x="638" y="1414"/>
                  </a:cubicBezTo>
                  <a:cubicBezTo>
                    <a:pt x="637" y="1408"/>
                    <a:pt x="637" y="1408"/>
                    <a:pt x="637" y="1408"/>
                  </a:cubicBezTo>
                  <a:cubicBezTo>
                    <a:pt x="635" y="1408"/>
                    <a:pt x="635" y="1408"/>
                    <a:pt x="635" y="1408"/>
                  </a:cubicBezTo>
                  <a:cubicBezTo>
                    <a:pt x="634" y="1405"/>
                    <a:pt x="634" y="1405"/>
                    <a:pt x="634" y="1405"/>
                  </a:cubicBezTo>
                  <a:cubicBezTo>
                    <a:pt x="634" y="1405"/>
                    <a:pt x="634" y="1405"/>
                    <a:pt x="634" y="1405"/>
                  </a:cubicBezTo>
                  <a:cubicBezTo>
                    <a:pt x="634" y="1407"/>
                    <a:pt x="634" y="1409"/>
                    <a:pt x="634" y="1411"/>
                  </a:cubicBezTo>
                  <a:cubicBezTo>
                    <a:pt x="633" y="1413"/>
                    <a:pt x="632" y="1414"/>
                    <a:pt x="631" y="1415"/>
                  </a:cubicBezTo>
                  <a:cubicBezTo>
                    <a:pt x="631" y="1416"/>
                    <a:pt x="631" y="1416"/>
                    <a:pt x="631" y="1416"/>
                  </a:cubicBezTo>
                  <a:cubicBezTo>
                    <a:pt x="631" y="1417"/>
                    <a:pt x="632" y="1417"/>
                    <a:pt x="632" y="1418"/>
                  </a:cubicBezTo>
                  <a:cubicBezTo>
                    <a:pt x="632" y="1419"/>
                    <a:pt x="632" y="1420"/>
                    <a:pt x="632" y="1420"/>
                  </a:cubicBezTo>
                  <a:cubicBezTo>
                    <a:pt x="631" y="1421"/>
                    <a:pt x="631" y="1421"/>
                    <a:pt x="631" y="1421"/>
                  </a:cubicBezTo>
                  <a:cubicBezTo>
                    <a:pt x="632" y="1422"/>
                    <a:pt x="632" y="1422"/>
                    <a:pt x="632" y="1422"/>
                  </a:cubicBezTo>
                  <a:cubicBezTo>
                    <a:pt x="635" y="1424"/>
                    <a:pt x="638" y="1426"/>
                    <a:pt x="638" y="1428"/>
                  </a:cubicBezTo>
                  <a:cubicBezTo>
                    <a:pt x="638" y="1429"/>
                    <a:pt x="638" y="1430"/>
                    <a:pt x="638" y="1431"/>
                  </a:cubicBezTo>
                  <a:cubicBezTo>
                    <a:pt x="639" y="1432"/>
                    <a:pt x="639" y="1433"/>
                    <a:pt x="639" y="1434"/>
                  </a:cubicBezTo>
                  <a:cubicBezTo>
                    <a:pt x="639" y="1437"/>
                    <a:pt x="639" y="1437"/>
                    <a:pt x="639" y="1437"/>
                  </a:cubicBezTo>
                  <a:cubicBezTo>
                    <a:pt x="636" y="1437"/>
                    <a:pt x="636" y="1437"/>
                    <a:pt x="636" y="1437"/>
                  </a:cubicBezTo>
                  <a:cubicBezTo>
                    <a:pt x="635" y="1437"/>
                    <a:pt x="635" y="1437"/>
                    <a:pt x="634" y="1437"/>
                  </a:cubicBezTo>
                  <a:cubicBezTo>
                    <a:pt x="632" y="1437"/>
                    <a:pt x="632" y="1437"/>
                    <a:pt x="632" y="1437"/>
                  </a:cubicBezTo>
                  <a:cubicBezTo>
                    <a:pt x="631" y="1437"/>
                    <a:pt x="630" y="1436"/>
                    <a:pt x="629" y="1437"/>
                  </a:cubicBezTo>
                  <a:cubicBezTo>
                    <a:pt x="629" y="1437"/>
                    <a:pt x="629" y="1437"/>
                    <a:pt x="628" y="1437"/>
                  </a:cubicBezTo>
                  <a:cubicBezTo>
                    <a:pt x="628" y="1439"/>
                    <a:pt x="627" y="1440"/>
                    <a:pt x="626" y="1441"/>
                  </a:cubicBezTo>
                  <a:cubicBezTo>
                    <a:pt x="625" y="1442"/>
                    <a:pt x="625" y="1442"/>
                    <a:pt x="625" y="1442"/>
                  </a:cubicBezTo>
                  <a:cubicBezTo>
                    <a:pt x="624" y="1442"/>
                    <a:pt x="624" y="1442"/>
                    <a:pt x="624" y="1442"/>
                  </a:cubicBezTo>
                  <a:cubicBezTo>
                    <a:pt x="623" y="1442"/>
                    <a:pt x="622" y="1442"/>
                    <a:pt x="622" y="1441"/>
                  </a:cubicBezTo>
                  <a:cubicBezTo>
                    <a:pt x="620" y="1441"/>
                    <a:pt x="619" y="1442"/>
                    <a:pt x="618" y="1442"/>
                  </a:cubicBezTo>
                  <a:cubicBezTo>
                    <a:pt x="618" y="1444"/>
                    <a:pt x="617" y="1445"/>
                    <a:pt x="616" y="1445"/>
                  </a:cubicBezTo>
                  <a:cubicBezTo>
                    <a:pt x="614" y="1446"/>
                    <a:pt x="614" y="1446"/>
                    <a:pt x="614" y="1446"/>
                  </a:cubicBezTo>
                  <a:cubicBezTo>
                    <a:pt x="614" y="1446"/>
                    <a:pt x="614" y="1446"/>
                    <a:pt x="614" y="1446"/>
                  </a:cubicBezTo>
                  <a:cubicBezTo>
                    <a:pt x="614" y="1446"/>
                    <a:pt x="614" y="1446"/>
                    <a:pt x="614" y="1446"/>
                  </a:cubicBezTo>
                  <a:cubicBezTo>
                    <a:pt x="614" y="1450"/>
                    <a:pt x="609" y="1451"/>
                    <a:pt x="605" y="1453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07" y="1454"/>
                    <a:pt x="609" y="1453"/>
                    <a:pt x="612" y="1453"/>
                  </a:cubicBezTo>
                  <a:cubicBezTo>
                    <a:pt x="616" y="1452"/>
                    <a:pt x="621" y="1452"/>
                    <a:pt x="625" y="1453"/>
                  </a:cubicBezTo>
                  <a:cubicBezTo>
                    <a:pt x="628" y="1455"/>
                    <a:pt x="631" y="1457"/>
                    <a:pt x="633" y="1460"/>
                  </a:cubicBezTo>
                  <a:cubicBezTo>
                    <a:pt x="635" y="1462"/>
                    <a:pt x="637" y="1465"/>
                    <a:pt x="639" y="1465"/>
                  </a:cubicBezTo>
                  <a:cubicBezTo>
                    <a:pt x="639" y="1465"/>
                    <a:pt x="643" y="1464"/>
                    <a:pt x="646" y="1463"/>
                  </a:cubicBezTo>
                  <a:cubicBezTo>
                    <a:pt x="645" y="1462"/>
                    <a:pt x="645" y="1461"/>
                    <a:pt x="645" y="1460"/>
                  </a:cubicBezTo>
                  <a:cubicBezTo>
                    <a:pt x="645" y="1460"/>
                    <a:pt x="645" y="1460"/>
                    <a:pt x="645" y="1459"/>
                  </a:cubicBezTo>
                  <a:cubicBezTo>
                    <a:pt x="639" y="1454"/>
                    <a:pt x="639" y="1454"/>
                    <a:pt x="639" y="1454"/>
                  </a:cubicBezTo>
                  <a:cubicBezTo>
                    <a:pt x="646" y="1458"/>
                    <a:pt x="646" y="1458"/>
                    <a:pt x="646" y="1458"/>
                  </a:cubicBezTo>
                  <a:cubicBezTo>
                    <a:pt x="647" y="1458"/>
                    <a:pt x="647" y="1458"/>
                    <a:pt x="647" y="1458"/>
                  </a:cubicBezTo>
                  <a:cubicBezTo>
                    <a:pt x="647" y="1458"/>
                    <a:pt x="647" y="1458"/>
                    <a:pt x="648" y="1458"/>
                  </a:cubicBezTo>
                  <a:cubicBezTo>
                    <a:pt x="649" y="1458"/>
                    <a:pt x="649" y="1458"/>
                    <a:pt x="649" y="1458"/>
                  </a:cubicBezTo>
                  <a:cubicBezTo>
                    <a:pt x="652" y="1458"/>
                    <a:pt x="655" y="1460"/>
                    <a:pt x="658" y="1462"/>
                  </a:cubicBezTo>
                  <a:cubicBezTo>
                    <a:pt x="658" y="1462"/>
                    <a:pt x="658" y="1462"/>
                    <a:pt x="658" y="1462"/>
                  </a:cubicBezTo>
                  <a:cubicBezTo>
                    <a:pt x="662" y="1464"/>
                    <a:pt x="662" y="1464"/>
                    <a:pt x="662" y="1464"/>
                  </a:cubicBezTo>
                  <a:cubicBezTo>
                    <a:pt x="664" y="1466"/>
                    <a:pt x="667" y="1467"/>
                    <a:pt x="670" y="1469"/>
                  </a:cubicBezTo>
                  <a:cubicBezTo>
                    <a:pt x="672" y="1469"/>
                    <a:pt x="674" y="1468"/>
                    <a:pt x="676" y="1467"/>
                  </a:cubicBezTo>
                  <a:cubicBezTo>
                    <a:pt x="678" y="1466"/>
                    <a:pt x="681" y="1465"/>
                    <a:pt x="683" y="1465"/>
                  </a:cubicBezTo>
                  <a:cubicBezTo>
                    <a:pt x="690" y="1464"/>
                    <a:pt x="703" y="1470"/>
                    <a:pt x="715" y="1475"/>
                  </a:cubicBezTo>
                  <a:cubicBezTo>
                    <a:pt x="716" y="1475"/>
                    <a:pt x="716" y="1475"/>
                    <a:pt x="716" y="1475"/>
                  </a:cubicBezTo>
                  <a:cubicBezTo>
                    <a:pt x="719" y="1476"/>
                    <a:pt x="721" y="1478"/>
                    <a:pt x="724" y="1480"/>
                  </a:cubicBezTo>
                  <a:cubicBezTo>
                    <a:pt x="728" y="1482"/>
                    <a:pt x="731" y="1483"/>
                    <a:pt x="735" y="1485"/>
                  </a:cubicBezTo>
                  <a:cubicBezTo>
                    <a:pt x="735" y="1484"/>
                    <a:pt x="735" y="1484"/>
                    <a:pt x="735" y="1484"/>
                  </a:cubicBezTo>
                  <a:cubicBezTo>
                    <a:pt x="745" y="1489"/>
                    <a:pt x="745" y="1489"/>
                    <a:pt x="745" y="1489"/>
                  </a:cubicBezTo>
                  <a:cubicBezTo>
                    <a:pt x="745" y="1489"/>
                    <a:pt x="745" y="1489"/>
                    <a:pt x="745" y="1489"/>
                  </a:cubicBezTo>
                  <a:cubicBezTo>
                    <a:pt x="745" y="1480"/>
                    <a:pt x="748" y="1477"/>
                    <a:pt x="755" y="1477"/>
                  </a:cubicBezTo>
                  <a:cubicBezTo>
                    <a:pt x="758" y="1477"/>
                    <a:pt x="761" y="1477"/>
                    <a:pt x="763" y="1475"/>
                  </a:cubicBezTo>
                  <a:cubicBezTo>
                    <a:pt x="764" y="1475"/>
                    <a:pt x="764" y="1475"/>
                    <a:pt x="764" y="1474"/>
                  </a:cubicBezTo>
                  <a:cubicBezTo>
                    <a:pt x="765" y="1473"/>
                    <a:pt x="766" y="1472"/>
                    <a:pt x="767" y="1472"/>
                  </a:cubicBezTo>
                  <a:cubicBezTo>
                    <a:pt x="768" y="1472"/>
                    <a:pt x="768" y="1471"/>
                    <a:pt x="769" y="1471"/>
                  </a:cubicBezTo>
                  <a:cubicBezTo>
                    <a:pt x="772" y="1471"/>
                    <a:pt x="775" y="1471"/>
                    <a:pt x="778" y="1473"/>
                  </a:cubicBezTo>
                  <a:cubicBezTo>
                    <a:pt x="780" y="1474"/>
                    <a:pt x="782" y="1474"/>
                    <a:pt x="784" y="1474"/>
                  </a:cubicBezTo>
                  <a:cubicBezTo>
                    <a:pt x="788" y="1473"/>
                    <a:pt x="788" y="1473"/>
                    <a:pt x="788" y="1473"/>
                  </a:cubicBezTo>
                  <a:cubicBezTo>
                    <a:pt x="791" y="1471"/>
                    <a:pt x="794" y="1470"/>
                    <a:pt x="797" y="1470"/>
                  </a:cubicBezTo>
                  <a:cubicBezTo>
                    <a:pt x="799" y="1470"/>
                    <a:pt x="801" y="1471"/>
                    <a:pt x="802" y="1472"/>
                  </a:cubicBezTo>
                  <a:cubicBezTo>
                    <a:pt x="803" y="1472"/>
                    <a:pt x="804" y="1473"/>
                    <a:pt x="805" y="1473"/>
                  </a:cubicBezTo>
                  <a:cubicBezTo>
                    <a:pt x="816" y="1469"/>
                    <a:pt x="820" y="1468"/>
                    <a:pt x="821" y="1467"/>
                  </a:cubicBezTo>
                  <a:cubicBezTo>
                    <a:pt x="820" y="1466"/>
                    <a:pt x="820" y="1465"/>
                    <a:pt x="820" y="1464"/>
                  </a:cubicBezTo>
                  <a:cubicBezTo>
                    <a:pt x="820" y="1464"/>
                    <a:pt x="820" y="1464"/>
                    <a:pt x="820" y="1464"/>
                  </a:cubicBezTo>
                  <a:cubicBezTo>
                    <a:pt x="820" y="1464"/>
                    <a:pt x="820" y="1464"/>
                    <a:pt x="820" y="1464"/>
                  </a:cubicBezTo>
                  <a:cubicBezTo>
                    <a:pt x="820" y="1464"/>
                    <a:pt x="820" y="1464"/>
                    <a:pt x="820" y="1464"/>
                  </a:cubicBezTo>
                  <a:cubicBezTo>
                    <a:pt x="820" y="1464"/>
                    <a:pt x="820" y="1464"/>
                    <a:pt x="820" y="1464"/>
                  </a:cubicBezTo>
                  <a:cubicBezTo>
                    <a:pt x="820" y="1464"/>
                    <a:pt x="820" y="1464"/>
                    <a:pt x="820" y="1464"/>
                  </a:cubicBezTo>
                  <a:cubicBezTo>
                    <a:pt x="820" y="1463"/>
                    <a:pt x="820" y="1463"/>
                    <a:pt x="820" y="1463"/>
                  </a:cubicBezTo>
                  <a:cubicBezTo>
                    <a:pt x="820" y="1463"/>
                    <a:pt x="820" y="1463"/>
                    <a:pt x="820" y="1463"/>
                  </a:cubicBezTo>
                  <a:cubicBezTo>
                    <a:pt x="821" y="1462"/>
                    <a:pt x="821" y="1462"/>
                    <a:pt x="821" y="1462"/>
                  </a:cubicBezTo>
                  <a:cubicBezTo>
                    <a:pt x="821" y="1462"/>
                    <a:pt x="821" y="1462"/>
                    <a:pt x="821" y="1462"/>
                  </a:cubicBezTo>
                  <a:cubicBezTo>
                    <a:pt x="822" y="1462"/>
                    <a:pt x="822" y="1462"/>
                    <a:pt x="822" y="1462"/>
                  </a:cubicBezTo>
                  <a:cubicBezTo>
                    <a:pt x="822" y="1461"/>
                    <a:pt x="822" y="1461"/>
                    <a:pt x="822" y="1461"/>
                  </a:cubicBezTo>
                  <a:cubicBezTo>
                    <a:pt x="823" y="1461"/>
                    <a:pt x="823" y="1461"/>
                    <a:pt x="823" y="1461"/>
                  </a:cubicBezTo>
                  <a:cubicBezTo>
                    <a:pt x="824" y="1461"/>
                    <a:pt x="824" y="1461"/>
                    <a:pt x="824" y="1461"/>
                  </a:cubicBezTo>
                  <a:cubicBezTo>
                    <a:pt x="825" y="1461"/>
                    <a:pt x="825" y="1461"/>
                    <a:pt x="825" y="1461"/>
                  </a:cubicBezTo>
                  <a:cubicBezTo>
                    <a:pt x="826" y="1460"/>
                    <a:pt x="826" y="1460"/>
                    <a:pt x="826" y="1460"/>
                  </a:cubicBezTo>
                  <a:cubicBezTo>
                    <a:pt x="828" y="1460"/>
                    <a:pt x="828" y="1460"/>
                    <a:pt x="828" y="1460"/>
                  </a:cubicBezTo>
                  <a:cubicBezTo>
                    <a:pt x="829" y="1460"/>
                    <a:pt x="829" y="1460"/>
                    <a:pt x="829" y="1460"/>
                  </a:cubicBezTo>
                  <a:cubicBezTo>
                    <a:pt x="833" y="1459"/>
                    <a:pt x="833" y="1459"/>
                    <a:pt x="833" y="1459"/>
                  </a:cubicBezTo>
                  <a:cubicBezTo>
                    <a:pt x="835" y="1459"/>
                    <a:pt x="837" y="1459"/>
                    <a:pt x="838" y="1459"/>
                  </a:cubicBezTo>
                  <a:cubicBezTo>
                    <a:pt x="839" y="1459"/>
                    <a:pt x="840" y="1459"/>
                    <a:pt x="841" y="1459"/>
                  </a:cubicBezTo>
                  <a:cubicBezTo>
                    <a:pt x="843" y="1458"/>
                    <a:pt x="850" y="1454"/>
                    <a:pt x="857" y="1455"/>
                  </a:cubicBezTo>
                  <a:cubicBezTo>
                    <a:pt x="858" y="1456"/>
                    <a:pt x="859" y="1457"/>
                    <a:pt x="859" y="1459"/>
                  </a:cubicBezTo>
                  <a:cubicBezTo>
                    <a:pt x="861" y="1459"/>
                    <a:pt x="862" y="1460"/>
                    <a:pt x="863" y="1460"/>
                  </a:cubicBezTo>
                  <a:cubicBezTo>
                    <a:pt x="868" y="1460"/>
                    <a:pt x="872" y="1460"/>
                    <a:pt x="877" y="1459"/>
                  </a:cubicBezTo>
                  <a:cubicBezTo>
                    <a:pt x="881" y="1458"/>
                    <a:pt x="886" y="1458"/>
                    <a:pt x="890" y="1458"/>
                  </a:cubicBezTo>
                  <a:cubicBezTo>
                    <a:pt x="891" y="1458"/>
                    <a:pt x="891" y="1458"/>
                    <a:pt x="891" y="1458"/>
                  </a:cubicBezTo>
                  <a:cubicBezTo>
                    <a:pt x="892" y="1458"/>
                    <a:pt x="893" y="1458"/>
                    <a:pt x="894" y="1459"/>
                  </a:cubicBezTo>
                  <a:cubicBezTo>
                    <a:pt x="895" y="1461"/>
                    <a:pt x="895" y="1463"/>
                    <a:pt x="894" y="1465"/>
                  </a:cubicBezTo>
                  <a:cubicBezTo>
                    <a:pt x="893" y="1466"/>
                    <a:pt x="893" y="1466"/>
                    <a:pt x="893" y="1466"/>
                  </a:cubicBezTo>
                  <a:cubicBezTo>
                    <a:pt x="899" y="1465"/>
                    <a:pt x="901" y="1462"/>
                    <a:pt x="904" y="1457"/>
                  </a:cubicBezTo>
                  <a:cubicBezTo>
                    <a:pt x="904" y="1456"/>
                    <a:pt x="905" y="1454"/>
                    <a:pt x="905" y="1453"/>
                  </a:cubicBezTo>
                  <a:cubicBezTo>
                    <a:pt x="907" y="1449"/>
                    <a:pt x="911" y="1446"/>
                    <a:pt x="915" y="1444"/>
                  </a:cubicBezTo>
                  <a:cubicBezTo>
                    <a:pt x="915" y="1444"/>
                    <a:pt x="915" y="1444"/>
                    <a:pt x="915" y="1444"/>
                  </a:cubicBezTo>
                  <a:cubicBezTo>
                    <a:pt x="916" y="1444"/>
                    <a:pt x="917" y="1444"/>
                    <a:pt x="917" y="1444"/>
                  </a:cubicBezTo>
                  <a:cubicBezTo>
                    <a:pt x="919" y="1444"/>
                    <a:pt x="921" y="1445"/>
                    <a:pt x="923" y="1446"/>
                  </a:cubicBezTo>
                  <a:cubicBezTo>
                    <a:pt x="923" y="1447"/>
                    <a:pt x="923" y="1447"/>
                    <a:pt x="923" y="1447"/>
                  </a:cubicBezTo>
                  <a:cubicBezTo>
                    <a:pt x="923" y="1446"/>
                    <a:pt x="923" y="1446"/>
                    <a:pt x="923" y="1446"/>
                  </a:cubicBezTo>
                  <a:cubicBezTo>
                    <a:pt x="923" y="1444"/>
                    <a:pt x="923" y="1442"/>
                    <a:pt x="924" y="1440"/>
                  </a:cubicBezTo>
                  <a:cubicBezTo>
                    <a:pt x="925" y="1439"/>
                    <a:pt x="926" y="1438"/>
                    <a:pt x="927" y="1438"/>
                  </a:cubicBezTo>
                  <a:cubicBezTo>
                    <a:pt x="932" y="1437"/>
                    <a:pt x="937" y="1437"/>
                    <a:pt x="941" y="1440"/>
                  </a:cubicBezTo>
                  <a:cubicBezTo>
                    <a:pt x="943" y="1441"/>
                    <a:pt x="945" y="1441"/>
                    <a:pt x="947" y="1441"/>
                  </a:cubicBezTo>
                  <a:cubicBezTo>
                    <a:pt x="947" y="1441"/>
                    <a:pt x="947" y="1440"/>
                    <a:pt x="948" y="1440"/>
                  </a:cubicBezTo>
                  <a:cubicBezTo>
                    <a:pt x="949" y="1439"/>
                    <a:pt x="950" y="1438"/>
                    <a:pt x="951" y="1437"/>
                  </a:cubicBezTo>
                  <a:cubicBezTo>
                    <a:pt x="953" y="1436"/>
                    <a:pt x="955" y="1436"/>
                    <a:pt x="957" y="1436"/>
                  </a:cubicBezTo>
                  <a:cubicBezTo>
                    <a:pt x="959" y="1436"/>
                    <a:pt x="959" y="1436"/>
                    <a:pt x="959" y="1436"/>
                  </a:cubicBezTo>
                  <a:cubicBezTo>
                    <a:pt x="960" y="1436"/>
                    <a:pt x="960" y="1436"/>
                    <a:pt x="960" y="1436"/>
                  </a:cubicBezTo>
                  <a:cubicBezTo>
                    <a:pt x="961" y="1436"/>
                    <a:pt x="962" y="1436"/>
                    <a:pt x="963" y="1437"/>
                  </a:cubicBezTo>
                  <a:cubicBezTo>
                    <a:pt x="966" y="1439"/>
                    <a:pt x="966" y="1444"/>
                    <a:pt x="966" y="1450"/>
                  </a:cubicBezTo>
                  <a:cubicBezTo>
                    <a:pt x="966" y="1451"/>
                    <a:pt x="966" y="1451"/>
                    <a:pt x="966" y="1451"/>
                  </a:cubicBezTo>
                  <a:cubicBezTo>
                    <a:pt x="970" y="1451"/>
                    <a:pt x="970" y="1451"/>
                    <a:pt x="970" y="1451"/>
                  </a:cubicBezTo>
                  <a:cubicBezTo>
                    <a:pt x="971" y="1451"/>
                    <a:pt x="971" y="1451"/>
                    <a:pt x="971" y="1451"/>
                  </a:cubicBezTo>
                  <a:cubicBezTo>
                    <a:pt x="972" y="1451"/>
                    <a:pt x="974" y="1451"/>
                    <a:pt x="975" y="1451"/>
                  </a:cubicBezTo>
                  <a:cubicBezTo>
                    <a:pt x="977" y="1451"/>
                    <a:pt x="978" y="1452"/>
                    <a:pt x="979" y="1453"/>
                  </a:cubicBezTo>
                  <a:cubicBezTo>
                    <a:pt x="981" y="1452"/>
                    <a:pt x="981" y="1452"/>
                    <a:pt x="981" y="1452"/>
                  </a:cubicBezTo>
                  <a:cubicBezTo>
                    <a:pt x="982" y="1452"/>
                    <a:pt x="982" y="1452"/>
                    <a:pt x="982" y="1452"/>
                  </a:cubicBezTo>
                  <a:cubicBezTo>
                    <a:pt x="987" y="1449"/>
                    <a:pt x="988" y="1449"/>
                    <a:pt x="988" y="1449"/>
                  </a:cubicBezTo>
                  <a:cubicBezTo>
                    <a:pt x="990" y="1449"/>
                    <a:pt x="991" y="1450"/>
                    <a:pt x="992" y="1450"/>
                  </a:cubicBezTo>
                  <a:cubicBezTo>
                    <a:pt x="992" y="1450"/>
                    <a:pt x="992" y="1451"/>
                    <a:pt x="993" y="1451"/>
                  </a:cubicBezTo>
                  <a:cubicBezTo>
                    <a:pt x="994" y="1451"/>
                    <a:pt x="995" y="1450"/>
                    <a:pt x="996" y="1450"/>
                  </a:cubicBezTo>
                  <a:cubicBezTo>
                    <a:pt x="997" y="1449"/>
                    <a:pt x="999" y="1449"/>
                    <a:pt x="1001" y="1449"/>
                  </a:cubicBezTo>
                  <a:cubicBezTo>
                    <a:pt x="1001" y="1449"/>
                    <a:pt x="1001" y="1449"/>
                    <a:pt x="1001" y="1449"/>
                  </a:cubicBezTo>
                  <a:cubicBezTo>
                    <a:pt x="1002" y="1448"/>
                    <a:pt x="1003" y="1448"/>
                    <a:pt x="1003" y="1447"/>
                  </a:cubicBezTo>
                  <a:cubicBezTo>
                    <a:pt x="1005" y="1447"/>
                    <a:pt x="1005" y="1447"/>
                    <a:pt x="1005" y="1447"/>
                  </a:cubicBezTo>
                  <a:cubicBezTo>
                    <a:pt x="1006" y="1447"/>
                    <a:pt x="1006" y="1447"/>
                    <a:pt x="1006" y="1447"/>
                  </a:cubicBezTo>
                  <a:cubicBezTo>
                    <a:pt x="1014" y="1450"/>
                    <a:pt x="1014" y="1450"/>
                    <a:pt x="1014" y="1450"/>
                  </a:cubicBezTo>
                  <a:cubicBezTo>
                    <a:pt x="1016" y="1451"/>
                    <a:pt x="1021" y="1453"/>
                    <a:pt x="1024" y="1454"/>
                  </a:cubicBezTo>
                  <a:cubicBezTo>
                    <a:pt x="1024" y="1452"/>
                    <a:pt x="1026" y="1452"/>
                    <a:pt x="1028" y="1452"/>
                  </a:cubicBezTo>
                  <a:cubicBezTo>
                    <a:pt x="1030" y="1453"/>
                    <a:pt x="1032" y="1453"/>
                    <a:pt x="1034" y="1454"/>
                  </a:cubicBezTo>
                  <a:cubicBezTo>
                    <a:pt x="1035" y="1454"/>
                    <a:pt x="1035" y="1454"/>
                    <a:pt x="1035" y="1454"/>
                  </a:cubicBezTo>
                  <a:cubicBezTo>
                    <a:pt x="1036" y="1454"/>
                    <a:pt x="1036" y="1454"/>
                    <a:pt x="1036" y="1454"/>
                  </a:cubicBezTo>
                  <a:cubicBezTo>
                    <a:pt x="1037" y="1455"/>
                    <a:pt x="1037" y="1455"/>
                    <a:pt x="1037" y="1455"/>
                  </a:cubicBezTo>
                  <a:cubicBezTo>
                    <a:pt x="1038" y="1455"/>
                    <a:pt x="1038" y="1455"/>
                    <a:pt x="1038" y="1455"/>
                  </a:cubicBezTo>
                  <a:cubicBezTo>
                    <a:pt x="1039" y="1455"/>
                    <a:pt x="1039" y="1455"/>
                    <a:pt x="1039" y="1455"/>
                  </a:cubicBezTo>
                  <a:cubicBezTo>
                    <a:pt x="1039" y="1456"/>
                    <a:pt x="1039" y="1456"/>
                    <a:pt x="1039" y="1456"/>
                  </a:cubicBezTo>
                  <a:cubicBezTo>
                    <a:pt x="1040" y="1456"/>
                    <a:pt x="1040" y="1456"/>
                    <a:pt x="1040" y="1456"/>
                  </a:cubicBezTo>
                  <a:cubicBezTo>
                    <a:pt x="1040" y="1456"/>
                    <a:pt x="1040" y="1456"/>
                    <a:pt x="1040" y="1456"/>
                  </a:cubicBezTo>
                  <a:cubicBezTo>
                    <a:pt x="1040" y="1457"/>
                    <a:pt x="1040" y="1457"/>
                    <a:pt x="1040" y="1457"/>
                  </a:cubicBezTo>
                  <a:cubicBezTo>
                    <a:pt x="1041" y="1457"/>
                    <a:pt x="1041" y="1457"/>
                    <a:pt x="1041" y="1457"/>
                  </a:cubicBezTo>
                  <a:cubicBezTo>
                    <a:pt x="1041" y="1457"/>
                    <a:pt x="1041" y="1457"/>
                    <a:pt x="1041" y="1458"/>
                  </a:cubicBezTo>
                  <a:cubicBezTo>
                    <a:pt x="1041" y="1458"/>
                    <a:pt x="1041" y="1458"/>
                    <a:pt x="1041" y="1458"/>
                  </a:cubicBezTo>
                  <a:cubicBezTo>
                    <a:pt x="1041" y="1458"/>
                    <a:pt x="1041" y="1458"/>
                    <a:pt x="1041" y="1459"/>
                  </a:cubicBezTo>
                  <a:cubicBezTo>
                    <a:pt x="1041" y="1459"/>
                    <a:pt x="1041" y="1459"/>
                    <a:pt x="1041" y="1459"/>
                  </a:cubicBezTo>
                  <a:cubicBezTo>
                    <a:pt x="1041" y="1459"/>
                    <a:pt x="1041" y="1459"/>
                    <a:pt x="1041" y="1459"/>
                  </a:cubicBezTo>
                  <a:cubicBezTo>
                    <a:pt x="1041" y="1459"/>
                    <a:pt x="1041" y="1459"/>
                    <a:pt x="1041" y="1459"/>
                  </a:cubicBezTo>
                  <a:cubicBezTo>
                    <a:pt x="1041" y="1459"/>
                    <a:pt x="1041" y="1459"/>
                    <a:pt x="1041" y="1460"/>
                  </a:cubicBezTo>
                  <a:cubicBezTo>
                    <a:pt x="1041" y="1460"/>
                    <a:pt x="1041" y="1460"/>
                    <a:pt x="1041" y="1460"/>
                  </a:cubicBezTo>
                  <a:cubicBezTo>
                    <a:pt x="1041" y="1460"/>
                    <a:pt x="1041" y="1460"/>
                    <a:pt x="1041" y="1460"/>
                  </a:cubicBezTo>
                  <a:cubicBezTo>
                    <a:pt x="1040" y="1461"/>
                    <a:pt x="1040" y="1461"/>
                    <a:pt x="1040" y="1461"/>
                  </a:cubicBezTo>
                  <a:cubicBezTo>
                    <a:pt x="1040" y="1461"/>
                    <a:pt x="1040" y="1461"/>
                    <a:pt x="1040" y="1461"/>
                  </a:cubicBezTo>
                  <a:cubicBezTo>
                    <a:pt x="1040" y="1462"/>
                    <a:pt x="1040" y="1462"/>
                    <a:pt x="1040" y="1462"/>
                  </a:cubicBezTo>
                  <a:cubicBezTo>
                    <a:pt x="1043" y="1464"/>
                    <a:pt x="1054" y="1459"/>
                    <a:pt x="1059" y="1455"/>
                  </a:cubicBezTo>
                  <a:cubicBezTo>
                    <a:pt x="1059" y="1455"/>
                    <a:pt x="1059" y="1454"/>
                    <a:pt x="1058" y="1453"/>
                  </a:cubicBezTo>
                  <a:cubicBezTo>
                    <a:pt x="1058" y="1451"/>
                    <a:pt x="1058" y="1451"/>
                    <a:pt x="1058" y="1451"/>
                  </a:cubicBezTo>
                  <a:cubicBezTo>
                    <a:pt x="1058" y="1448"/>
                    <a:pt x="1058" y="1444"/>
                    <a:pt x="1058" y="1441"/>
                  </a:cubicBezTo>
                  <a:cubicBezTo>
                    <a:pt x="1060" y="1437"/>
                    <a:pt x="1060" y="1437"/>
                    <a:pt x="1060" y="1437"/>
                  </a:cubicBezTo>
                  <a:cubicBezTo>
                    <a:pt x="1061" y="1434"/>
                    <a:pt x="1062" y="1431"/>
                    <a:pt x="1063" y="1428"/>
                  </a:cubicBezTo>
                  <a:cubicBezTo>
                    <a:pt x="1063" y="1427"/>
                    <a:pt x="1063" y="1424"/>
                    <a:pt x="1065" y="1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340"/>
            <p:cNvSpPr>
              <a:spLocks noChangeArrowheads="1"/>
            </p:cNvSpPr>
            <p:nvPr/>
          </p:nvSpPr>
          <p:spPr bwMode="auto">
            <a:xfrm>
              <a:off x="393" y="54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341"/>
            <p:cNvSpPr>
              <a:spLocks/>
            </p:cNvSpPr>
            <p:nvPr/>
          </p:nvSpPr>
          <p:spPr bwMode="auto">
            <a:xfrm>
              <a:off x="682" y="1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342"/>
            <p:cNvSpPr>
              <a:spLocks noChangeArrowheads="1"/>
            </p:cNvSpPr>
            <p:nvPr/>
          </p:nvSpPr>
          <p:spPr bwMode="auto">
            <a:xfrm>
              <a:off x="393" y="54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343"/>
            <p:cNvSpPr>
              <a:spLocks noChangeArrowheads="1"/>
            </p:cNvSpPr>
            <p:nvPr/>
          </p:nvSpPr>
          <p:spPr bwMode="auto">
            <a:xfrm>
              <a:off x="587" y="1594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344"/>
            <p:cNvSpPr>
              <a:spLocks noChangeArrowheads="1"/>
            </p:cNvSpPr>
            <p:nvPr/>
          </p:nvSpPr>
          <p:spPr bwMode="auto">
            <a:xfrm>
              <a:off x="385" y="53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345"/>
            <p:cNvSpPr>
              <a:spLocks noChangeArrowheads="1"/>
            </p:cNvSpPr>
            <p:nvPr/>
          </p:nvSpPr>
          <p:spPr bwMode="auto">
            <a:xfrm>
              <a:off x="1584" y="2602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346"/>
            <p:cNvSpPr>
              <a:spLocks noChangeArrowheads="1"/>
            </p:cNvSpPr>
            <p:nvPr/>
          </p:nvSpPr>
          <p:spPr bwMode="auto">
            <a:xfrm>
              <a:off x="1001" y="60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347"/>
            <p:cNvSpPr>
              <a:spLocks noChangeArrowheads="1"/>
            </p:cNvSpPr>
            <p:nvPr/>
          </p:nvSpPr>
          <p:spPr bwMode="auto">
            <a:xfrm>
              <a:off x="393" y="54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348"/>
            <p:cNvSpPr>
              <a:spLocks noChangeArrowheads="1"/>
            </p:cNvSpPr>
            <p:nvPr/>
          </p:nvSpPr>
          <p:spPr bwMode="auto">
            <a:xfrm>
              <a:off x="389" y="539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349"/>
            <p:cNvSpPr>
              <a:spLocks noChangeArrowheads="1"/>
            </p:cNvSpPr>
            <p:nvPr/>
          </p:nvSpPr>
          <p:spPr bwMode="auto">
            <a:xfrm>
              <a:off x="387" y="53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350"/>
            <p:cNvSpPr>
              <a:spLocks noChangeArrowheads="1"/>
            </p:cNvSpPr>
            <p:nvPr/>
          </p:nvSpPr>
          <p:spPr bwMode="auto">
            <a:xfrm>
              <a:off x="680" y="1908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351"/>
            <p:cNvSpPr>
              <a:spLocks noChangeArrowheads="1"/>
            </p:cNvSpPr>
            <p:nvPr/>
          </p:nvSpPr>
          <p:spPr bwMode="auto">
            <a:xfrm>
              <a:off x="385" y="53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Line 352"/>
            <p:cNvSpPr>
              <a:spLocks noChangeShapeType="1"/>
            </p:cNvSpPr>
            <p:nvPr/>
          </p:nvSpPr>
          <p:spPr bwMode="auto">
            <a:xfrm>
              <a:off x="587" y="1594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Line 353"/>
            <p:cNvSpPr>
              <a:spLocks noChangeShapeType="1"/>
            </p:cNvSpPr>
            <p:nvPr/>
          </p:nvSpPr>
          <p:spPr bwMode="auto">
            <a:xfrm>
              <a:off x="587" y="1594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354"/>
            <p:cNvSpPr>
              <a:spLocks noChangeArrowheads="1"/>
            </p:cNvSpPr>
            <p:nvPr/>
          </p:nvSpPr>
          <p:spPr bwMode="auto">
            <a:xfrm>
              <a:off x="852" y="196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355"/>
            <p:cNvSpPr>
              <a:spLocks noChangeArrowheads="1"/>
            </p:cNvSpPr>
            <p:nvPr/>
          </p:nvSpPr>
          <p:spPr bwMode="auto">
            <a:xfrm>
              <a:off x="2207" y="1732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356"/>
            <p:cNvSpPr>
              <a:spLocks/>
            </p:cNvSpPr>
            <p:nvPr/>
          </p:nvSpPr>
          <p:spPr bwMode="auto">
            <a:xfrm>
              <a:off x="2467" y="1590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357"/>
            <p:cNvSpPr>
              <a:spLocks noChangeArrowheads="1"/>
            </p:cNvSpPr>
            <p:nvPr/>
          </p:nvSpPr>
          <p:spPr bwMode="auto">
            <a:xfrm>
              <a:off x="2467" y="1594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358"/>
            <p:cNvSpPr>
              <a:spLocks noChangeArrowheads="1"/>
            </p:cNvSpPr>
            <p:nvPr/>
          </p:nvSpPr>
          <p:spPr bwMode="auto">
            <a:xfrm>
              <a:off x="2765" y="664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359"/>
            <p:cNvSpPr>
              <a:spLocks noChangeArrowheads="1"/>
            </p:cNvSpPr>
            <p:nvPr/>
          </p:nvSpPr>
          <p:spPr bwMode="auto">
            <a:xfrm>
              <a:off x="2787" y="686"/>
              <a:ext cx="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Line 360"/>
            <p:cNvSpPr>
              <a:spLocks noChangeShapeType="1"/>
            </p:cNvSpPr>
            <p:nvPr/>
          </p:nvSpPr>
          <p:spPr bwMode="auto">
            <a:xfrm>
              <a:off x="2821" y="71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Line 361"/>
            <p:cNvSpPr>
              <a:spLocks noChangeShapeType="1"/>
            </p:cNvSpPr>
            <p:nvPr/>
          </p:nvSpPr>
          <p:spPr bwMode="auto">
            <a:xfrm>
              <a:off x="2821" y="719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362"/>
            <p:cNvSpPr>
              <a:spLocks/>
            </p:cNvSpPr>
            <p:nvPr/>
          </p:nvSpPr>
          <p:spPr bwMode="auto">
            <a:xfrm>
              <a:off x="2823" y="717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Line 363"/>
            <p:cNvSpPr>
              <a:spLocks noChangeShapeType="1"/>
            </p:cNvSpPr>
            <p:nvPr/>
          </p:nvSpPr>
          <p:spPr bwMode="auto">
            <a:xfrm flipH="1">
              <a:off x="2823" y="717"/>
              <a:ext cx="2" cy="2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364"/>
            <p:cNvSpPr>
              <a:spLocks noChangeArrowheads="1"/>
            </p:cNvSpPr>
            <p:nvPr/>
          </p:nvSpPr>
          <p:spPr bwMode="auto">
            <a:xfrm>
              <a:off x="2360" y="1708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33" name="Elbow Connector 232">
            <a:extLst>
              <a:ext uri="{FF2B5EF4-FFF2-40B4-BE49-F238E27FC236}">
                <a16:creationId xmlns:a16="http://schemas.microsoft.com/office/drawing/2014/main" id="{7C2DBD36-90C4-E34C-BEFD-C81915EE5A0E}"/>
              </a:ext>
            </a:extLst>
          </p:cNvPr>
          <p:cNvCxnSpPr>
            <a:cxnSpLocks/>
            <a:stCxn id="240" idx="1"/>
          </p:cNvCxnSpPr>
          <p:nvPr/>
        </p:nvCxnSpPr>
        <p:spPr>
          <a:xfrm rot="10800000" flipV="1">
            <a:off x="6854085" y="4534519"/>
            <a:ext cx="2655606" cy="8151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C2FA579F-F434-FC44-A276-D7239655BC20}"/>
              </a:ext>
            </a:extLst>
          </p:cNvPr>
          <p:cNvCxnSpPr>
            <a:stCxn id="244" idx="1"/>
          </p:cNvCxnSpPr>
          <p:nvPr/>
        </p:nvCxnSpPr>
        <p:spPr>
          <a:xfrm rot="10800000" flipV="1">
            <a:off x="5658362" y="2510671"/>
            <a:ext cx="2279787" cy="14697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2B3AFF9-FBB2-094E-AE86-5973795F14D3}"/>
              </a:ext>
            </a:extLst>
          </p:cNvPr>
          <p:cNvGrpSpPr/>
          <p:nvPr/>
        </p:nvGrpSpPr>
        <p:grpSpPr>
          <a:xfrm>
            <a:off x="9509691" y="3867515"/>
            <a:ext cx="1927824" cy="1931584"/>
            <a:chOff x="6804248" y="2837939"/>
            <a:chExt cx="1584000" cy="1587089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796A8C3-E306-D44C-A48B-B7E383FEE970}"/>
                </a:ext>
              </a:extLst>
            </p:cNvPr>
            <p:cNvSpPr txBox="1"/>
            <p:nvPr/>
          </p:nvSpPr>
          <p:spPr>
            <a:xfrm>
              <a:off x="6804248" y="3255179"/>
              <a:ext cx="1584000" cy="26161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Autofit/>
            </a:bodyPr>
            <a:lstStyle/>
            <a:p>
              <a:r>
                <a:rPr lang="en-GB" sz="14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16A1262-1A5F-D54E-BD68-F34BAF28C3E7}"/>
                </a:ext>
              </a:extLst>
            </p:cNvPr>
            <p:cNvSpPr txBox="1"/>
            <p:nvPr/>
          </p:nvSpPr>
          <p:spPr>
            <a:xfrm>
              <a:off x="6804248" y="2837939"/>
              <a:ext cx="158400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55%</a:t>
              </a:r>
              <a:endPara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7F788E9-FD8D-3143-A455-E1127109C5DB}"/>
                </a:ext>
              </a:extLst>
            </p:cNvPr>
            <p:cNvSpPr txBox="1"/>
            <p:nvPr/>
          </p:nvSpPr>
          <p:spPr>
            <a:xfrm>
              <a:off x="6804248" y="3525028"/>
              <a:ext cx="1584000" cy="900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4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4 lines.</a:t>
              </a:r>
              <a:endParaRPr lang="en-GB" altLang="ko-K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67B4CCD-F40A-314E-82D5-A8A66A369AAF}"/>
              </a:ext>
            </a:extLst>
          </p:cNvPr>
          <p:cNvGrpSpPr/>
          <p:nvPr/>
        </p:nvGrpSpPr>
        <p:grpSpPr>
          <a:xfrm>
            <a:off x="7938148" y="1901973"/>
            <a:ext cx="1927824" cy="1876159"/>
            <a:chOff x="5633443" y="1380656"/>
            <a:chExt cx="1584000" cy="1541549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9D24DAC-C2EC-6C41-8EDE-C4A331AD490B}"/>
                </a:ext>
              </a:extLst>
            </p:cNvPr>
            <p:cNvSpPr txBox="1"/>
            <p:nvPr/>
          </p:nvSpPr>
          <p:spPr>
            <a:xfrm>
              <a:off x="5633443" y="1749988"/>
              <a:ext cx="1584000" cy="26161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Autofit/>
            </a:bodyPr>
            <a:lstStyle/>
            <a:p>
              <a:r>
                <a:rPr lang="en-GB" sz="14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9D5AB0F-83B1-CF4A-93DC-D2697935FB8B}"/>
                </a:ext>
              </a:extLst>
            </p:cNvPr>
            <p:cNvSpPr txBox="1"/>
            <p:nvPr/>
          </p:nvSpPr>
          <p:spPr>
            <a:xfrm>
              <a:off x="5633443" y="1380656"/>
              <a:ext cx="158400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23%</a:t>
              </a:r>
              <a:endPara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09E54B8-2377-124E-9200-D3AD949F276F}"/>
                </a:ext>
              </a:extLst>
            </p:cNvPr>
            <p:cNvSpPr txBox="1"/>
            <p:nvPr/>
          </p:nvSpPr>
          <p:spPr>
            <a:xfrm>
              <a:off x="5633443" y="2022205"/>
              <a:ext cx="1584000" cy="900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4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4 lines.</a:t>
              </a:r>
              <a:endParaRPr lang="en-GB" altLang="ko-K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7" name="Elbow Connector 246">
            <a:extLst>
              <a:ext uri="{FF2B5EF4-FFF2-40B4-BE49-F238E27FC236}">
                <a16:creationId xmlns:a16="http://schemas.microsoft.com/office/drawing/2014/main" id="{A096E827-631E-2A43-BC68-33A6D1061A62}"/>
              </a:ext>
            </a:extLst>
          </p:cNvPr>
          <p:cNvCxnSpPr>
            <a:cxnSpLocks/>
          </p:cNvCxnSpPr>
          <p:nvPr/>
        </p:nvCxnSpPr>
        <p:spPr>
          <a:xfrm>
            <a:off x="2647507" y="4039000"/>
            <a:ext cx="1167907" cy="66623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DEB967E-63C4-F941-8D38-EEED38D12B3E}"/>
              </a:ext>
            </a:extLst>
          </p:cNvPr>
          <p:cNvGrpSpPr/>
          <p:nvPr/>
        </p:nvGrpSpPr>
        <p:grpSpPr>
          <a:xfrm>
            <a:off x="1062287" y="3342170"/>
            <a:ext cx="1927824" cy="1977841"/>
            <a:chOff x="712806" y="2715766"/>
            <a:chExt cx="1584000" cy="162509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DA47E130-1EA1-2640-9AF2-2809091B6503}"/>
                </a:ext>
              </a:extLst>
            </p:cNvPr>
            <p:cNvSpPr txBox="1"/>
            <p:nvPr/>
          </p:nvSpPr>
          <p:spPr>
            <a:xfrm>
              <a:off x="712806" y="3144038"/>
              <a:ext cx="1584000" cy="261610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Autofit/>
            </a:bodyPr>
            <a:lstStyle/>
            <a:p>
              <a:r>
                <a:rPr lang="en-GB" sz="14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D857B32-C707-3045-839F-F7AA08F70F9D}"/>
                </a:ext>
              </a:extLst>
            </p:cNvPr>
            <p:cNvSpPr txBox="1"/>
            <p:nvPr/>
          </p:nvSpPr>
          <p:spPr>
            <a:xfrm>
              <a:off x="712806" y="2715766"/>
              <a:ext cx="1584000" cy="36933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26%</a:t>
              </a:r>
              <a:endPara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FB24F32-15E8-A541-9A9D-C7F5BE340152}"/>
                </a:ext>
              </a:extLst>
            </p:cNvPr>
            <p:cNvSpPr txBox="1"/>
            <p:nvPr/>
          </p:nvSpPr>
          <p:spPr>
            <a:xfrm>
              <a:off x="712806" y="3440862"/>
              <a:ext cx="1584000" cy="900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4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4 lines.</a:t>
              </a:r>
              <a:endParaRPr lang="en-GB" altLang="ko-K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roup 3845"/>
          <p:cNvGrpSpPr>
            <a:grpSpLocks noChangeAspect="1"/>
          </p:cNvGrpSpPr>
          <p:nvPr/>
        </p:nvGrpSpPr>
        <p:grpSpPr bwMode="auto">
          <a:xfrm>
            <a:off x="1288219" y="1873162"/>
            <a:ext cx="2796117" cy="4368800"/>
            <a:chOff x="336" y="517"/>
            <a:chExt cx="1321" cy="2064"/>
          </a:xfrm>
          <a:solidFill>
            <a:srgbClr val="C5C6BF"/>
          </a:solidFill>
        </p:grpSpPr>
        <p:grpSp>
          <p:nvGrpSpPr>
            <p:cNvPr id="592" name="Group 4046"/>
            <p:cNvGrpSpPr>
              <a:grpSpLocks/>
            </p:cNvGrpSpPr>
            <p:nvPr/>
          </p:nvGrpSpPr>
          <p:grpSpPr bwMode="auto">
            <a:xfrm>
              <a:off x="336" y="517"/>
              <a:ext cx="1321" cy="2064"/>
              <a:chOff x="336" y="517"/>
              <a:chExt cx="1321" cy="2064"/>
            </a:xfrm>
            <a:grpFill/>
          </p:grpSpPr>
          <p:sp>
            <p:nvSpPr>
              <p:cNvPr id="600" name="Freeform 3846"/>
              <p:cNvSpPr>
                <a:spLocks/>
              </p:cNvSpPr>
              <p:nvPr/>
            </p:nvSpPr>
            <p:spPr bwMode="auto">
              <a:xfrm>
                <a:off x="757" y="1521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1" name="Freeform 3847"/>
              <p:cNvSpPr>
                <a:spLocks/>
              </p:cNvSpPr>
              <p:nvPr/>
            </p:nvSpPr>
            <p:spPr bwMode="auto">
              <a:xfrm>
                <a:off x="746" y="1513"/>
                <a:ext cx="8" cy="6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3 w 3"/>
                  <a:gd name="T5" fmla="*/ 2 h 2"/>
                  <a:gd name="T6" fmla="*/ 2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2" name="Freeform 3848"/>
              <p:cNvSpPr>
                <a:spLocks/>
              </p:cNvSpPr>
              <p:nvPr/>
            </p:nvSpPr>
            <p:spPr bwMode="auto">
              <a:xfrm>
                <a:off x="773" y="15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3" name="Freeform 3849"/>
              <p:cNvSpPr>
                <a:spLocks/>
              </p:cNvSpPr>
              <p:nvPr/>
            </p:nvSpPr>
            <p:spPr bwMode="auto">
              <a:xfrm>
                <a:off x="647" y="10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4" name="Freeform 3850"/>
              <p:cNvSpPr>
                <a:spLocks/>
              </p:cNvSpPr>
              <p:nvPr/>
            </p:nvSpPr>
            <p:spPr bwMode="auto">
              <a:xfrm>
                <a:off x="725" y="14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5" name="Freeform 3851"/>
              <p:cNvSpPr>
                <a:spLocks/>
              </p:cNvSpPr>
              <p:nvPr/>
            </p:nvSpPr>
            <p:spPr bwMode="auto">
              <a:xfrm>
                <a:off x="1044" y="1540"/>
                <a:ext cx="0" cy="5"/>
              </a:xfrm>
              <a:custGeom>
                <a:avLst/>
                <a:gdLst>
                  <a:gd name="T0" fmla="*/ 2 h 2"/>
                  <a:gd name="T1" fmla="*/ 2 h 2"/>
                  <a:gd name="T2" fmla="*/ 1 h 2"/>
                  <a:gd name="T3" fmla="*/ 0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6" name="Freeform 3852"/>
              <p:cNvSpPr>
                <a:spLocks/>
              </p:cNvSpPr>
              <p:nvPr/>
            </p:nvSpPr>
            <p:spPr bwMode="auto">
              <a:xfrm>
                <a:off x="886" y="16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7" name="Freeform 3853"/>
              <p:cNvSpPr>
                <a:spLocks/>
              </p:cNvSpPr>
              <p:nvPr/>
            </p:nvSpPr>
            <p:spPr bwMode="auto">
              <a:xfrm>
                <a:off x="999" y="152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8" name="Freeform 3854"/>
              <p:cNvSpPr>
                <a:spLocks/>
              </p:cNvSpPr>
              <p:nvPr/>
            </p:nvSpPr>
            <p:spPr bwMode="auto">
              <a:xfrm>
                <a:off x="934" y="1570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2 h 2"/>
                  <a:gd name="T3" fmla="*/ 2 h 2"/>
                  <a:gd name="T4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09" name="Freeform 3855"/>
              <p:cNvSpPr>
                <a:spLocks/>
              </p:cNvSpPr>
              <p:nvPr/>
            </p:nvSpPr>
            <p:spPr bwMode="auto">
              <a:xfrm>
                <a:off x="730" y="1444"/>
                <a:ext cx="6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0" name="Freeform 3856"/>
              <p:cNvSpPr>
                <a:spLocks/>
              </p:cNvSpPr>
              <p:nvPr/>
            </p:nvSpPr>
            <p:spPr bwMode="auto">
              <a:xfrm>
                <a:off x="886" y="1615"/>
                <a:ext cx="3" cy="5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1" name="Freeform 3857"/>
              <p:cNvSpPr>
                <a:spLocks/>
              </p:cNvSpPr>
              <p:nvPr/>
            </p:nvSpPr>
            <p:spPr bwMode="auto">
              <a:xfrm>
                <a:off x="907" y="1602"/>
                <a:ext cx="16" cy="0"/>
              </a:xfrm>
              <a:custGeom>
                <a:avLst/>
                <a:gdLst>
                  <a:gd name="T0" fmla="*/ 0 w 6"/>
                  <a:gd name="T1" fmla="*/ 6 w 6"/>
                  <a:gd name="T2" fmla="*/ 1 w 6"/>
                  <a:gd name="T3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2" name="Freeform 3858"/>
              <p:cNvSpPr>
                <a:spLocks/>
              </p:cNvSpPr>
              <p:nvPr/>
            </p:nvSpPr>
            <p:spPr bwMode="auto">
              <a:xfrm>
                <a:off x="1020" y="1524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3" name="Freeform 3859"/>
              <p:cNvSpPr>
                <a:spLocks/>
              </p:cNvSpPr>
              <p:nvPr/>
            </p:nvSpPr>
            <p:spPr bwMode="auto">
              <a:xfrm>
                <a:off x="787" y="172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4" name="Freeform 3860"/>
              <p:cNvSpPr>
                <a:spLocks/>
              </p:cNvSpPr>
              <p:nvPr/>
            </p:nvSpPr>
            <p:spPr bwMode="auto">
              <a:xfrm>
                <a:off x="787" y="1730"/>
                <a:ext cx="5" cy="6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5" name="Freeform 3861"/>
              <p:cNvSpPr>
                <a:spLocks/>
              </p:cNvSpPr>
              <p:nvPr/>
            </p:nvSpPr>
            <p:spPr bwMode="auto">
              <a:xfrm>
                <a:off x="765" y="1867"/>
                <a:ext cx="3" cy="16"/>
              </a:xfrm>
              <a:custGeom>
                <a:avLst/>
                <a:gdLst>
                  <a:gd name="T0" fmla="*/ 0 w 1"/>
                  <a:gd name="T1" fmla="*/ 2 h 6"/>
                  <a:gd name="T2" fmla="*/ 0 w 1"/>
                  <a:gd name="T3" fmla="*/ 3 h 6"/>
                  <a:gd name="T4" fmla="*/ 0 w 1"/>
                  <a:gd name="T5" fmla="*/ 4 h 6"/>
                  <a:gd name="T6" fmla="*/ 0 w 1"/>
                  <a:gd name="T7" fmla="*/ 5 h 6"/>
                  <a:gd name="T8" fmla="*/ 1 w 1"/>
                  <a:gd name="T9" fmla="*/ 6 h 6"/>
                  <a:gd name="T10" fmla="*/ 0 w 1"/>
                  <a:gd name="T11" fmla="*/ 0 h 6"/>
                  <a:gd name="T12" fmla="*/ 0 w 1"/>
                  <a:gd name="T13" fmla="*/ 1 h 6"/>
                  <a:gd name="T14" fmla="*/ 0 w 1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6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6" name="Freeform 3862"/>
              <p:cNvSpPr>
                <a:spLocks/>
              </p:cNvSpPr>
              <p:nvPr/>
            </p:nvSpPr>
            <p:spPr bwMode="auto">
              <a:xfrm>
                <a:off x="768" y="1861"/>
                <a:ext cx="3" cy="8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2 h 3"/>
                  <a:gd name="T4" fmla="*/ 0 w 1"/>
                  <a:gd name="T5" fmla="*/ 1 h 3"/>
                  <a:gd name="T6" fmla="*/ 0 w 1"/>
                  <a:gd name="T7" fmla="*/ 0 h 3"/>
                  <a:gd name="T8" fmla="*/ 0 w 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7" name="Freeform 3863"/>
              <p:cNvSpPr>
                <a:spLocks/>
              </p:cNvSpPr>
              <p:nvPr/>
            </p:nvSpPr>
            <p:spPr bwMode="auto">
              <a:xfrm>
                <a:off x="728" y="1449"/>
                <a:ext cx="2" cy="8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0 w 1"/>
                  <a:gd name="T5" fmla="*/ 3 h 3"/>
                  <a:gd name="T6" fmla="*/ 1 w 1"/>
                  <a:gd name="T7" fmla="*/ 0 h 3"/>
                  <a:gd name="T8" fmla="*/ 1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8" name="Freeform 3864"/>
              <p:cNvSpPr>
                <a:spLocks/>
              </p:cNvSpPr>
              <p:nvPr/>
            </p:nvSpPr>
            <p:spPr bwMode="auto">
              <a:xfrm>
                <a:off x="765" y="15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19" name="Freeform 3865"/>
              <p:cNvSpPr>
                <a:spLocks/>
              </p:cNvSpPr>
              <p:nvPr/>
            </p:nvSpPr>
            <p:spPr bwMode="auto">
              <a:xfrm>
                <a:off x="779" y="15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0" name="Freeform 3866"/>
              <p:cNvSpPr>
                <a:spLocks/>
              </p:cNvSpPr>
              <p:nvPr/>
            </p:nvSpPr>
            <p:spPr bwMode="auto">
              <a:xfrm>
                <a:off x="811" y="16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1" name="Freeform 3867"/>
              <p:cNvSpPr>
                <a:spLocks/>
              </p:cNvSpPr>
              <p:nvPr/>
            </p:nvSpPr>
            <p:spPr bwMode="auto">
              <a:xfrm>
                <a:off x="789" y="1666"/>
                <a:ext cx="8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3 w 3"/>
                  <a:gd name="T5" fmla="*/ 0 h 1"/>
                  <a:gd name="T6" fmla="*/ 0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2" name="Freeform 3868"/>
              <p:cNvSpPr>
                <a:spLocks/>
              </p:cNvSpPr>
              <p:nvPr/>
            </p:nvSpPr>
            <p:spPr bwMode="auto">
              <a:xfrm>
                <a:off x="725" y="146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3" name="Freeform 3869"/>
              <p:cNvSpPr>
                <a:spLocks/>
              </p:cNvSpPr>
              <p:nvPr/>
            </p:nvSpPr>
            <p:spPr bwMode="auto">
              <a:xfrm>
                <a:off x="1025" y="1449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0 h 2"/>
                  <a:gd name="T3" fmla="*/ 0 h 2"/>
                  <a:gd name="T4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4" name="Freeform 3870"/>
              <p:cNvSpPr>
                <a:spLocks/>
              </p:cNvSpPr>
              <p:nvPr/>
            </p:nvSpPr>
            <p:spPr bwMode="auto">
              <a:xfrm>
                <a:off x="1025" y="1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5" name="Freeform 3871"/>
              <p:cNvSpPr>
                <a:spLocks/>
              </p:cNvSpPr>
              <p:nvPr/>
            </p:nvSpPr>
            <p:spPr bwMode="auto">
              <a:xfrm>
                <a:off x="1044" y="1548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6" name="Freeform 3872"/>
              <p:cNvSpPr>
                <a:spLocks/>
              </p:cNvSpPr>
              <p:nvPr/>
            </p:nvSpPr>
            <p:spPr bwMode="auto">
              <a:xfrm>
                <a:off x="1023" y="144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1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7" name="Freeform 3873"/>
              <p:cNvSpPr>
                <a:spLocks/>
              </p:cNvSpPr>
              <p:nvPr/>
            </p:nvSpPr>
            <p:spPr bwMode="auto">
              <a:xfrm>
                <a:off x="1044" y="155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8" name="Freeform 3874"/>
              <p:cNvSpPr>
                <a:spLocks/>
              </p:cNvSpPr>
              <p:nvPr/>
            </p:nvSpPr>
            <p:spPr bwMode="auto">
              <a:xfrm>
                <a:off x="1047" y="1556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0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29" name="Freeform 3875"/>
              <p:cNvSpPr>
                <a:spLocks/>
              </p:cNvSpPr>
              <p:nvPr/>
            </p:nvSpPr>
            <p:spPr bwMode="auto">
              <a:xfrm>
                <a:off x="687" y="128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0" name="Freeform 3876"/>
              <p:cNvSpPr>
                <a:spLocks/>
              </p:cNvSpPr>
              <p:nvPr/>
            </p:nvSpPr>
            <p:spPr bwMode="auto">
              <a:xfrm>
                <a:off x="653" y="1021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1" name="Freeform 3877"/>
              <p:cNvSpPr>
                <a:spLocks/>
              </p:cNvSpPr>
              <p:nvPr/>
            </p:nvSpPr>
            <p:spPr bwMode="auto">
              <a:xfrm>
                <a:off x="650" y="1026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2" name="Freeform 3878"/>
              <p:cNvSpPr>
                <a:spLocks/>
              </p:cNvSpPr>
              <p:nvPr/>
            </p:nvSpPr>
            <p:spPr bwMode="auto">
              <a:xfrm>
                <a:off x="964" y="139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3" name="Freeform 3879"/>
              <p:cNvSpPr>
                <a:spLocks/>
              </p:cNvSpPr>
              <p:nvPr/>
            </p:nvSpPr>
            <p:spPr bwMode="auto">
              <a:xfrm>
                <a:off x="934" y="157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4" name="Freeform 3880"/>
              <p:cNvSpPr>
                <a:spLocks/>
              </p:cNvSpPr>
              <p:nvPr/>
            </p:nvSpPr>
            <p:spPr bwMode="auto">
              <a:xfrm>
                <a:off x="1058" y="16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5" name="Freeform 3881"/>
              <p:cNvSpPr>
                <a:spLocks/>
              </p:cNvSpPr>
              <p:nvPr/>
            </p:nvSpPr>
            <p:spPr bwMode="auto">
              <a:xfrm>
                <a:off x="980" y="1433"/>
                <a:ext cx="29" cy="0"/>
              </a:xfrm>
              <a:custGeom>
                <a:avLst/>
                <a:gdLst>
                  <a:gd name="T0" fmla="*/ 1 w 11"/>
                  <a:gd name="T1" fmla="*/ 2 w 11"/>
                  <a:gd name="T2" fmla="*/ 4 w 11"/>
                  <a:gd name="T3" fmla="*/ 11 w 11"/>
                  <a:gd name="T4" fmla="*/ 0 w 11"/>
                  <a:gd name="T5" fmla="*/ 0 w 11"/>
                  <a:gd name="T6" fmla="*/ 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1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9" y="0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6" name="Freeform 3882"/>
              <p:cNvSpPr>
                <a:spLocks/>
              </p:cNvSpPr>
              <p:nvPr/>
            </p:nvSpPr>
            <p:spPr bwMode="auto">
              <a:xfrm>
                <a:off x="1033" y="1677"/>
                <a:ext cx="6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1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7" name="Freeform 3883"/>
              <p:cNvSpPr>
                <a:spLocks/>
              </p:cNvSpPr>
              <p:nvPr/>
            </p:nvSpPr>
            <p:spPr bwMode="auto">
              <a:xfrm>
                <a:off x="1090" y="176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8" name="Freeform 3884"/>
              <p:cNvSpPr>
                <a:spLocks/>
              </p:cNvSpPr>
              <p:nvPr/>
            </p:nvSpPr>
            <p:spPr bwMode="auto">
              <a:xfrm>
                <a:off x="1001" y="1661"/>
                <a:ext cx="6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39" name="Freeform 3885"/>
              <p:cNvSpPr>
                <a:spLocks/>
              </p:cNvSpPr>
              <p:nvPr/>
            </p:nvSpPr>
            <p:spPr bwMode="auto">
              <a:xfrm>
                <a:off x="1058" y="1754"/>
                <a:ext cx="21" cy="3"/>
              </a:xfrm>
              <a:custGeom>
                <a:avLst/>
                <a:gdLst>
                  <a:gd name="T0" fmla="*/ 6 w 8"/>
                  <a:gd name="T1" fmla="*/ 0 h 1"/>
                  <a:gd name="T2" fmla="*/ 5 w 8"/>
                  <a:gd name="T3" fmla="*/ 0 h 1"/>
                  <a:gd name="T4" fmla="*/ 4 w 8"/>
                  <a:gd name="T5" fmla="*/ 0 h 1"/>
                  <a:gd name="T6" fmla="*/ 3 w 8"/>
                  <a:gd name="T7" fmla="*/ 0 h 1"/>
                  <a:gd name="T8" fmla="*/ 2 w 8"/>
                  <a:gd name="T9" fmla="*/ 1 h 1"/>
                  <a:gd name="T10" fmla="*/ 1 w 8"/>
                  <a:gd name="T11" fmla="*/ 1 h 1"/>
                  <a:gd name="T12" fmla="*/ 0 w 8"/>
                  <a:gd name="T13" fmla="*/ 1 h 1"/>
                  <a:gd name="T14" fmla="*/ 8 w 8"/>
                  <a:gd name="T15" fmla="*/ 1 h 1"/>
                  <a:gd name="T16" fmla="*/ 7 w 8"/>
                  <a:gd name="T17" fmla="*/ 0 h 1"/>
                  <a:gd name="T18" fmla="*/ 6 w 8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0"/>
                      <a:pt x="6" y="0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0" name="Freeform 3886"/>
              <p:cNvSpPr>
                <a:spLocks/>
              </p:cNvSpPr>
              <p:nvPr/>
            </p:nvSpPr>
            <p:spPr bwMode="auto">
              <a:xfrm>
                <a:off x="974" y="16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1" name="Freeform 3887"/>
              <p:cNvSpPr>
                <a:spLocks/>
              </p:cNvSpPr>
              <p:nvPr/>
            </p:nvSpPr>
            <p:spPr bwMode="auto">
              <a:xfrm>
                <a:off x="966" y="1642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2" name="Freeform 3888"/>
              <p:cNvSpPr>
                <a:spLocks/>
              </p:cNvSpPr>
              <p:nvPr/>
            </p:nvSpPr>
            <p:spPr bwMode="auto">
              <a:xfrm>
                <a:off x="1130" y="165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3" name="Freeform 3889"/>
              <p:cNvSpPr>
                <a:spLocks/>
              </p:cNvSpPr>
              <p:nvPr/>
            </p:nvSpPr>
            <p:spPr bwMode="auto">
              <a:xfrm>
                <a:off x="1125" y="164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4" name="Freeform 3890"/>
              <p:cNvSpPr>
                <a:spLocks/>
              </p:cNvSpPr>
              <p:nvPr/>
            </p:nvSpPr>
            <p:spPr bwMode="auto">
              <a:xfrm>
                <a:off x="1160" y="1685"/>
                <a:ext cx="0" cy="8"/>
              </a:xfrm>
              <a:custGeom>
                <a:avLst/>
                <a:gdLst>
                  <a:gd name="T0" fmla="*/ 2 h 3"/>
                  <a:gd name="T1" fmla="*/ 3 h 3"/>
                  <a:gd name="T2" fmla="*/ 0 h 3"/>
                  <a:gd name="T3" fmla="*/ 1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5" name="Freeform 3891"/>
              <p:cNvSpPr>
                <a:spLocks/>
              </p:cNvSpPr>
              <p:nvPr/>
            </p:nvSpPr>
            <p:spPr bwMode="auto">
              <a:xfrm>
                <a:off x="1146" y="17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6" name="Freeform 3892"/>
              <p:cNvSpPr>
                <a:spLocks/>
              </p:cNvSpPr>
              <p:nvPr/>
            </p:nvSpPr>
            <p:spPr bwMode="auto">
              <a:xfrm>
                <a:off x="1095" y="1760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7" name="Freeform 3893"/>
              <p:cNvSpPr>
                <a:spLocks/>
              </p:cNvSpPr>
              <p:nvPr/>
            </p:nvSpPr>
            <p:spPr bwMode="auto">
              <a:xfrm>
                <a:off x="1143" y="17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8" name="Freeform 3894"/>
              <p:cNvSpPr>
                <a:spLocks/>
              </p:cNvSpPr>
              <p:nvPr/>
            </p:nvSpPr>
            <p:spPr bwMode="auto">
              <a:xfrm>
                <a:off x="773" y="1578"/>
                <a:ext cx="3" cy="8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0 h 3"/>
                  <a:gd name="T4" fmla="*/ 0 w 1"/>
                  <a:gd name="T5" fmla="*/ 0 h 3"/>
                  <a:gd name="T6" fmla="*/ 1 w 1"/>
                  <a:gd name="T7" fmla="*/ 3 h 3"/>
                  <a:gd name="T8" fmla="*/ 1 w 1"/>
                  <a:gd name="T9" fmla="*/ 2 h 3"/>
                  <a:gd name="T10" fmla="*/ 1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49" name="Freeform 3895"/>
              <p:cNvSpPr>
                <a:spLocks/>
              </p:cNvSpPr>
              <p:nvPr/>
            </p:nvSpPr>
            <p:spPr bwMode="auto">
              <a:xfrm>
                <a:off x="1060" y="1604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0" name="Freeform 3896"/>
              <p:cNvSpPr>
                <a:spLocks/>
              </p:cNvSpPr>
              <p:nvPr/>
            </p:nvSpPr>
            <p:spPr bwMode="auto">
              <a:xfrm>
                <a:off x="607" y="12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1" name="Freeform 3897"/>
              <p:cNvSpPr>
                <a:spLocks/>
              </p:cNvSpPr>
              <p:nvPr/>
            </p:nvSpPr>
            <p:spPr bwMode="auto">
              <a:xfrm>
                <a:off x="1063" y="1604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2" name="Freeform 3898"/>
              <p:cNvSpPr>
                <a:spLocks/>
              </p:cNvSpPr>
              <p:nvPr/>
            </p:nvSpPr>
            <p:spPr bwMode="auto">
              <a:xfrm>
                <a:off x="1106" y="1610"/>
                <a:ext cx="8" cy="0"/>
              </a:xfrm>
              <a:custGeom>
                <a:avLst/>
                <a:gdLst>
                  <a:gd name="T0" fmla="*/ 2 w 3"/>
                  <a:gd name="T1" fmla="*/ 1 w 3"/>
                  <a:gd name="T2" fmla="*/ 0 w 3"/>
                  <a:gd name="T3" fmla="*/ 3 w 3"/>
                  <a:gd name="T4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3" name="Freeform 3899"/>
              <p:cNvSpPr>
                <a:spLocks/>
              </p:cNvSpPr>
              <p:nvPr/>
            </p:nvSpPr>
            <p:spPr bwMode="auto">
              <a:xfrm>
                <a:off x="969" y="140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4" name="Freeform 3900"/>
              <p:cNvSpPr>
                <a:spLocks/>
              </p:cNvSpPr>
              <p:nvPr/>
            </p:nvSpPr>
            <p:spPr bwMode="auto">
              <a:xfrm>
                <a:off x="972" y="14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5" name="Freeform 3901"/>
              <p:cNvSpPr>
                <a:spLocks/>
              </p:cNvSpPr>
              <p:nvPr/>
            </p:nvSpPr>
            <p:spPr bwMode="auto">
              <a:xfrm>
                <a:off x="1143" y="1655"/>
                <a:ext cx="6" cy="3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6" name="Freeform 3902"/>
              <p:cNvSpPr>
                <a:spLocks/>
              </p:cNvSpPr>
              <p:nvPr/>
            </p:nvSpPr>
            <p:spPr bwMode="auto">
              <a:xfrm>
                <a:off x="1149" y="165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7" name="Freeform 3903"/>
              <p:cNvSpPr>
                <a:spLocks/>
              </p:cNvSpPr>
              <p:nvPr/>
            </p:nvSpPr>
            <p:spPr bwMode="auto">
              <a:xfrm>
                <a:off x="1125" y="164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8" name="Freeform 3904"/>
              <p:cNvSpPr>
                <a:spLocks/>
              </p:cNvSpPr>
              <p:nvPr/>
            </p:nvSpPr>
            <p:spPr bwMode="auto">
              <a:xfrm>
                <a:off x="1114" y="1612"/>
                <a:ext cx="3" cy="6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59" name="Freeform 3905"/>
              <p:cNvSpPr>
                <a:spLocks/>
              </p:cNvSpPr>
              <p:nvPr/>
            </p:nvSpPr>
            <p:spPr bwMode="auto">
              <a:xfrm>
                <a:off x="1160" y="1765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0" name="Freeform 3906"/>
              <p:cNvSpPr>
                <a:spLocks/>
              </p:cNvSpPr>
              <p:nvPr/>
            </p:nvSpPr>
            <p:spPr bwMode="auto">
              <a:xfrm>
                <a:off x="1127" y="1650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1" name="Freeform 3907"/>
              <p:cNvSpPr>
                <a:spLocks/>
              </p:cNvSpPr>
              <p:nvPr/>
            </p:nvSpPr>
            <p:spPr bwMode="auto">
              <a:xfrm>
                <a:off x="945" y="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2" name="Freeform 3908"/>
              <p:cNvSpPr>
                <a:spLocks/>
              </p:cNvSpPr>
              <p:nvPr/>
            </p:nvSpPr>
            <p:spPr bwMode="auto">
              <a:xfrm>
                <a:off x="787" y="932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3" name="Freeform 3909"/>
              <p:cNvSpPr>
                <a:spLocks/>
              </p:cNvSpPr>
              <p:nvPr/>
            </p:nvSpPr>
            <p:spPr bwMode="auto">
              <a:xfrm>
                <a:off x="610" y="121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4" name="Freeform 3910"/>
              <p:cNvSpPr>
                <a:spLocks/>
              </p:cNvSpPr>
              <p:nvPr/>
            </p:nvSpPr>
            <p:spPr bwMode="auto">
              <a:xfrm>
                <a:off x="1028" y="9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5" name="Freeform 3911"/>
              <p:cNvSpPr>
                <a:spLocks/>
              </p:cNvSpPr>
              <p:nvPr/>
            </p:nvSpPr>
            <p:spPr bwMode="auto">
              <a:xfrm>
                <a:off x="1160" y="88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6" name="Freeform 3912"/>
              <p:cNvSpPr>
                <a:spLocks/>
              </p:cNvSpPr>
              <p:nvPr/>
            </p:nvSpPr>
            <p:spPr bwMode="auto">
              <a:xfrm>
                <a:off x="846" y="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7" name="Freeform 3913"/>
              <p:cNvSpPr>
                <a:spLocks/>
              </p:cNvSpPr>
              <p:nvPr/>
            </p:nvSpPr>
            <p:spPr bwMode="auto">
              <a:xfrm>
                <a:off x="695" y="100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8" name="Freeform 3914"/>
              <p:cNvSpPr>
                <a:spLocks/>
              </p:cNvSpPr>
              <p:nvPr/>
            </p:nvSpPr>
            <p:spPr bwMode="auto">
              <a:xfrm>
                <a:off x="781" y="932"/>
                <a:ext cx="6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69" name="Freeform 3915"/>
              <p:cNvSpPr>
                <a:spLocks/>
              </p:cNvSpPr>
              <p:nvPr/>
            </p:nvSpPr>
            <p:spPr bwMode="auto">
              <a:xfrm>
                <a:off x="685" y="1013"/>
                <a:ext cx="10" cy="67"/>
              </a:xfrm>
              <a:custGeom>
                <a:avLst/>
                <a:gdLst>
                  <a:gd name="T0" fmla="*/ 1 w 4"/>
                  <a:gd name="T1" fmla="*/ 21 h 25"/>
                  <a:gd name="T2" fmla="*/ 2 w 4"/>
                  <a:gd name="T3" fmla="*/ 13 h 25"/>
                  <a:gd name="T4" fmla="*/ 4 w 4"/>
                  <a:gd name="T5" fmla="*/ 0 h 25"/>
                  <a:gd name="T6" fmla="*/ 0 w 4"/>
                  <a:gd name="T7" fmla="*/ 25 h 25"/>
                  <a:gd name="T8" fmla="*/ 1 w 4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5">
                    <a:moveTo>
                      <a:pt x="1" y="21"/>
                    </a:moveTo>
                    <a:cubicBezTo>
                      <a:pt x="1" y="19"/>
                      <a:pt x="2" y="16"/>
                      <a:pt x="2" y="13"/>
                    </a:cubicBezTo>
                    <a:cubicBezTo>
                      <a:pt x="3" y="9"/>
                      <a:pt x="4" y="4"/>
                      <a:pt x="4" y="0"/>
                    </a:cubicBezTo>
                    <a:cubicBezTo>
                      <a:pt x="3" y="8"/>
                      <a:pt x="2" y="17"/>
                      <a:pt x="0" y="25"/>
                    </a:cubicBezTo>
                    <a:cubicBezTo>
                      <a:pt x="1" y="23"/>
                      <a:pt x="1" y="22"/>
                      <a:pt x="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0" name="Freeform 3916"/>
              <p:cNvSpPr>
                <a:spLocks/>
              </p:cNvSpPr>
              <p:nvPr/>
            </p:nvSpPr>
            <p:spPr bwMode="auto">
              <a:xfrm>
                <a:off x="738" y="903"/>
                <a:ext cx="8" cy="3"/>
              </a:xfrm>
              <a:custGeom>
                <a:avLst/>
                <a:gdLst>
                  <a:gd name="T0" fmla="*/ 1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1" name="Freeform 3917"/>
              <p:cNvSpPr>
                <a:spLocks/>
              </p:cNvSpPr>
              <p:nvPr/>
            </p:nvSpPr>
            <p:spPr bwMode="auto">
              <a:xfrm>
                <a:off x="736" y="900"/>
                <a:ext cx="2" cy="6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2" name="Freeform 3918"/>
              <p:cNvSpPr>
                <a:spLocks/>
              </p:cNvSpPr>
              <p:nvPr/>
            </p:nvSpPr>
            <p:spPr bwMode="auto">
              <a:xfrm>
                <a:off x="974" y="1417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0 h 2"/>
                  <a:gd name="T3" fmla="*/ 2 h 2"/>
                  <a:gd name="T4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3" name="Freeform 3919"/>
              <p:cNvSpPr>
                <a:spLocks/>
              </p:cNvSpPr>
              <p:nvPr/>
            </p:nvSpPr>
            <p:spPr bwMode="auto">
              <a:xfrm>
                <a:off x="808" y="1626"/>
                <a:ext cx="5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4" name="Freeform 3920"/>
              <p:cNvSpPr>
                <a:spLocks/>
              </p:cNvSpPr>
              <p:nvPr/>
            </p:nvSpPr>
            <p:spPr bwMode="auto">
              <a:xfrm>
                <a:off x="929" y="160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5" name="Freeform 3921"/>
              <p:cNvSpPr>
                <a:spLocks/>
              </p:cNvSpPr>
              <p:nvPr/>
            </p:nvSpPr>
            <p:spPr bwMode="auto">
              <a:xfrm>
                <a:off x="813" y="1628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6" name="Freeform 3922"/>
              <p:cNvSpPr>
                <a:spLocks/>
              </p:cNvSpPr>
              <p:nvPr/>
            </p:nvSpPr>
            <p:spPr bwMode="auto">
              <a:xfrm>
                <a:off x="813" y="16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7" name="Freeform 3923"/>
              <p:cNvSpPr>
                <a:spLocks/>
              </p:cNvSpPr>
              <p:nvPr/>
            </p:nvSpPr>
            <p:spPr bwMode="auto">
              <a:xfrm>
                <a:off x="991" y="1655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8" name="Freeform 3924"/>
              <p:cNvSpPr>
                <a:spLocks/>
              </p:cNvSpPr>
              <p:nvPr/>
            </p:nvSpPr>
            <p:spPr bwMode="auto">
              <a:xfrm>
                <a:off x="934" y="1612"/>
                <a:ext cx="6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79" name="Freeform 3925"/>
              <p:cNvSpPr>
                <a:spLocks/>
              </p:cNvSpPr>
              <p:nvPr/>
            </p:nvSpPr>
            <p:spPr bwMode="auto">
              <a:xfrm>
                <a:off x="1025" y="1671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0" name="Freeform 3926"/>
              <p:cNvSpPr>
                <a:spLocks/>
              </p:cNvSpPr>
              <p:nvPr/>
            </p:nvSpPr>
            <p:spPr bwMode="auto">
              <a:xfrm>
                <a:off x="808" y="16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1" name="Freeform 3927"/>
              <p:cNvSpPr>
                <a:spLocks/>
              </p:cNvSpPr>
              <p:nvPr/>
            </p:nvSpPr>
            <p:spPr bwMode="auto">
              <a:xfrm>
                <a:off x="781" y="1703"/>
                <a:ext cx="6" cy="11"/>
              </a:xfrm>
              <a:custGeom>
                <a:avLst/>
                <a:gdLst>
                  <a:gd name="T0" fmla="*/ 2 w 2"/>
                  <a:gd name="T1" fmla="*/ 3 h 4"/>
                  <a:gd name="T2" fmla="*/ 1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  <a:gd name="T8" fmla="*/ 2 w 2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2" name="Freeform 3928"/>
              <p:cNvSpPr>
                <a:spLocks/>
              </p:cNvSpPr>
              <p:nvPr/>
            </p:nvSpPr>
            <p:spPr bwMode="auto">
              <a:xfrm>
                <a:off x="803" y="166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3" name="Freeform 3929"/>
              <p:cNvSpPr>
                <a:spLocks/>
              </p:cNvSpPr>
              <p:nvPr/>
            </p:nvSpPr>
            <p:spPr bwMode="auto">
              <a:xfrm>
                <a:off x="1181" y="187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4" name="Freeform 3930"/>
              <p:cNvSpPr>
                <a:spLocks/>
              </p:cNvSpPr>
              <p:nvPr/>
            </p:nvSpPr>
            <p:spPr bwMode="auto">
              <a:xfrm>
                <a:off x="1176" y="187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5" name="Freeform 3931"/>
              <p:cNvSpPr>
                <a:spLocks/>
              </p:cNvSpPr>
              <p:nvPr/>
            </p:nvSpPr>
            <p:spPr bwMode="auto">
              <a:xfrm>
                <a:off x="1227" y="1936"/>
                <a:ext cx="2" cy="6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6" name="Freeform 3932"/>
              <p:cNvSpPr>
                <a:spLocks/>
              </p:cNvSpPr>
              <p:nvPr/>
            </p:nvSpPr>
            <p:spPr bwMode="auto">
              <a:xfrm>
                <a:off x="1098" y="176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7" name="Freeform 3933"/>
              <p:cNvSpPr>
                <a:spLocks/>
              </p:cNvSpPr>
              <p:nvPr/>
            </p:nvSpPr>
            <p:spPr bwMode="auto">
              <a:xfrm>
                <a:off x="1109" y="182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8" name="Freeform 3934"/>
              <p:cNvSpPr>
                <a:spLocks/>
              </p:cNvSpPr>
              <p:nvPr/>
            </p:nvSpPr>
            <p:spPr bwMode="auto">
              <a:xfrm>
                <a:off x="1114" y="183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89" name="Freeform 3935"/>
              <p:cNvSpPr>
                <a:spLocks/>
              </p:cNvSpPr>
              <p:nvPr/>
            </p:nvSpPr>
            <p:spPr bwMode="auto">
              <a:xfrm>
                <a:off x="1122" y="1840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0" name="Freeform 3936"/>
              <p:cNvSpPr>
                <a:spLocks/>
              </p:cNvSpPr>
              <p:nvPr/>
            </p:nvSpPr>
            <p:spPr bwMode="auto">
              <a:xfrm>
                <a:off x="1186" y="1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1" name="Freeform 3937"/>
              <p:cNvSpPr>
                <a:spLocks/>
              </p:cNvSpPr>
              <p:nvPr/>
            </p:nvSpPr>
            <p:spPr bwMode="auto">
              <a:xfrm>
                <a:off x="1157" y="1717"/>
                <a:ext cx="3" cy="8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2" name="Freeform 3938"/>
              <p:cNvSpPr>
                <a:spLocks/>
              </p:cNvSpPr>
              <p:nvPr/>
            </p:nvSpPr>
            <p:spPr bwMode="auto">
              <a:xfrm>
                <a:off x="1157" y="1727"/>
                <a:ext cx="3" cy="11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4 h 4"/>
                  <a:gd name="T4" fmla="*/ 1 w 1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0" y="3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3" name="Freeform 3939"/>
              <p:cNvSpPr>
                <a:spLocks/>
              </p:cNvSpPr>
              <p:nvPr/>
            </p:nvSpPr>
            <p:spPr bwMode="auto">
              <a:xfrm>
                <a:off x="1127" y="1843"/>
                <a:ext cx="6" cy="5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4" name="Freeform 3940"/>
              <p:cNvSpPr>
                <a:spLocks/>
              </p:cNvSpPr>
              <p:nvPr/>
            </p:nvSpPr>
            <p:spPr bwMode="auto">
              <a:xfrm>
                <a:off x="1160" y="17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5" name="Freeform 3941"/>
              <p:cNvSpPr>
                <a:spLocks/>
              </p:cNvSpPr>
              <p:nvPr/>
            </p:nvSpPr>
            <p:spPr bwMode="auto">
              <a:xfrm>
                <a:off x="1162" y="1762"/>
                <a:ext cx="6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6" name="Freeform 3942"/>
              <p:cNvSpPr>
                <a:spLocks/>
              </p:cNvSpPr>
              <p:nvPr/>
            </p:nvSpPr>
            <p:spPr bwMode="auto">
              <a:xfrm>
                <a:off x="451" y="1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7" name="Freeform 3943"/>
              <p:cNvSpPr>
                <a:spLocks/>
              </p:cNvSpPr>
              <p:nvPr/>
            </p:nvSpPr>
            <p:spPr bwMode="auto">
              <a:xfrm>
                <a:off x="768" y="911"/>
                <a:ext cx="0" cy="11"/>
              </a:xfrm>
              <a:custGeom>
                <a:avLst/>
                <a:gdLst>
                  <a:gd name="T0" fmla="*/ 2 h 4"/>
                  <a:gd name="T1" fmla="*/ 1 h 4"/>
                  <a:gd name="T2" fmla="*/ 0 h 4"/>
                  <a:gd name="T3" fmla="*/ 4 h 4"/>
                  <a:gd name="T4" fmla="*/ 3 h 4"/>
                  <a:gd name="T5" fmla="*/ 2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8" name="Freeform 3944"/>
              <p:cNvSpPr>
                <a:spLocks/>
              </p:cNvSpPr>
              <p:nvPr/>
            </p:nvSpPr>
            <p:spPr bwMode="auto">
              <a:xfrm>
                <a:off x="838" y="914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699" name="Freeform 3945"/>
              <p:cNvSpPr>
                <a:spLocks/>
              </p:cNvSpPr>
              <p:nvPr/>
            </p:nvSpPr>
            <p:spPr bwMode="auto">
              <a:xfrm>
                <a:off x="768" y="922"/>
                <a:ext cx="8" cy="5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3 w 3"/>
                  <a:gd name="T5" fmla="*/ 2 h 2"/>
                  <a:gd name="T6" fmla="*/ 2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0" name="Freeform 3946"/>
              <p:cNvSpPr>
                <a:spLocks/>
              </p:cNvSpPr>
              <p:nvPr/>
            </p:nvSpPr>
            <p:spPr bwMode="auto">
              <a:xfrm>
                <a:off x="843" y="908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1" name="Freeform 3947"/>
              <p:cNvSpPr>
                <a:spLocks/>
              </p:cNvSpPr>
              <p:nvPr/>
            </p:nvSpPr>
            <p:spPr bwMode="auto">
              <a:xfrm>
                <a:off x="1017" y="906"/>
                <a:ext cx="8" cy="2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  <a:gd name="T6" fmla="*/ 2 w 3"/>
                  <a:gd name="T7" fmla="*/ 0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2" name="Freeform 3948"/>
              <p:cNvSpPr>
                <a:spLocks/>
              </p:cNvSpPr>
              <p:nvPr/>
            </p:nvSpPr>
            <p:spPr bwMode="auto">
              <a:xfrm>
                <a:off x="1012" y="908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3" name="Freeform 3949"/>
              <p:cNvSpPr>
                <a:spLocks/>
              </p:cNvSpPr>
              <p:nvPr/>
            </p:nvSpPr>
            <p:spPr bwMode="auto">
              <a:xfrm>
                <a:off x="746" y="772"/>
                <a:ext cx="6" cy="0"/>
              </a:xfrm>
              <a:custGeom>
                <a:avLst/>
                <a:gdLst>
                  <a:gd name="T0" fmla="*/ 1 w 2"/>
                  <a:gd name="T1" fmla="*/ 0 w 2"/>
                  <a:gd name="T2" fmla="*/ 2 w 2"/>
                  <a:gd name="T3" fmla="*/ 2 w 2"/>
                  <a:gd name="T4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4" name="Freeform 3950"/>
              <p:cNvSpPr>
                <a:spLocks/>
              </p:cNvSpPr>
              <p:nvPr/>
            </p:nvSpPr>
            <p:spPr bwMode="auto">
              <a:xfrm>
                <a:off x="666" y="748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5" name="Freeform 3951"/>
              <p:cNvSpPr>
                <a:spLocks/>
              </p:cNvSpPr>
              <p:nvPr/>
            </p:nvSpPr>
            <p:spPr bwMode="auto">
              <a:xfrm>
                <a:off x="687" y="756"/>
                <a:ext cx="16" cy="21"/>
              </a:xfrm>
              <a:custGeom>
                <a:avLst/>
                <a:gdLst>
                  <a:gd name="T0" fmla="*/ 0 w 6"/>
                  <a:gd name="T1" fmla="*/ 0 h 8"/>
                  <a:gd name="T2" fmla="*/ 6 w 6"/>
                  <a:gd name="T3" fmla="*/ 8 h 8"/>
                  <a:gd name="T4" fmla="*/ 1 w 6"/>
                  <a:gd name="T5" fmla="*/ 1 h 8"/>
                  <a:gd name="T6" fmla="*/ 0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2" y="3"/>
                      <a:pt x="4" y="6"/>
                      <a:pt x="6" y="8"/>
                    </a:cubicBezTo>
                    <a:cubicBezTo>
                      <a:pt x="4" y="6"/>
                      <a:pt x="2" y="3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6" name="Freeform 3952"/>
              <p:cNvSpPr>
                <a:spLocks/>
              </p:cNvSpPr>
              <p:nvPr/>
            </p:nvSpPr>
            <p:spPr bwMode="auto">
              <a:xfrm>
                <a:off x="661" y="7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7" name="Freeform 3953"/>
              <p:cNvSpPr>
                <a:spLocks/>
              </p:cNvSpPr>
              <p:nvPr/>
            </p:nvSpPr>
            <p:spPr bwMode="auto">
              <a:xfrm>
                <a:off x="1031" y="898"/>
                <a:ext cx="8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1" y="1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8" name="Freeform 3954"/>
              <p:cNvSpPr>
                <a:spLocks/>
              </p:cNvSpPr>
              <p:nvPr/>
            </p:nvSpPr>
            <p:spPr bwMode="auto">
              <a:xfrm>
                <a:off x="752" y="7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09" name="Freeform 3955"/>
              <p:cNvSpPr>
                <a:spLocks/>
              </p:cNvSpPr>
              <p:nvPr/>
            </p:nvSpPr>
            <p:spPr bwMode="auto">
              <a:xfrm>
                <a:off x="714" y="77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0" name="Freeform 3956"/>
              <p:cNvSpPr>
                <a:spLocks/>
              </p:cNvSpPr>
              <p:nvPr/>
            </p:nvSpPr>
            <p:spPr bwMode="auto">
              <a:xfrm>
                <a:off x="658" y="7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1" name="Freeform 3957"/>
              <p:cNvSpPr>
                <a:spLocks/>
              </p:cNvSpPr>
              <p:nvPr/>
            </p:nvSpPr>
            <p:spPr bwMode="auto">
              <a:xfrm>
                <a:off x="1170" y="86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2" name="Freeform 3958"/>
              <p:cNvSpPr>
                <a:spLocks/>
              </p:cNvSpPr>
              <p:nvPr/>
            </p:nvSpPr>
            <p:spPr bwMode="auto">
              <a:xfrm>
                <a:off x="336" y="5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3" name="Freeform 3959"/>
              <p:cNvSpPr>
                <a:spLocks/>
              </p:cNvSpPr>
              <p:nvPr/>
            </p:nvSpPr>
            <p:spPr bwMode="auto">
              <a:xfrm>
                <a:off x="596" y="1023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4" name="Freeform 3960"/>
              <p:cNvSpPr>
                <a:spLocks/>
              </p:cNvSpPr>
              <p:nvPr/>
            </p:nvSpPr>
            <p:spPr bwMode="auto">
              <a:xfrm>
                <a:off x="567" y="635"/>
                <a:ext cx="8" cy="8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1 h 3"/>
                  <a:gd name="T4" fmla="*/ 0 w 3"/>
                  <a:gd name="T5" fmla="*/ 1 h 3"/>
                  <a:gd name="T6" fmla="*/ 1 w 3"/>
                  <a:gd name="T7" fmla="*/ 2 h 3"/>
                  <a:gd name="T8" fmla="*/ 2 w 3"/>
                  <a:gd name="T9" fmla="*/ 3 h 3"/>
                  <a:gd name="T10" fmla="*/ 3 w 3"/>
                  <a:gd name="T11" fmla="*/ 0 h 3"/>
                  <a:gd name="T12" fmla="*/ 3 w 3"/>
                  <a:gd name="T13" fmla="*/ 0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5" name="Freeform 3961"/>
              <p:cNvSpPr>
                <a:spLocks/>
              </p:cNvSpPr>
              <p:nvPr/>
            </p:nvSpPr>
            <p:spPr bwMode="auto">
              <a:xfrm>
                <a:off x="341" y="517"/>
                <a:ext cx="6" cy="0"/>
              </a:xfrm>
              <a:custGeom>
                <a:avLst/>
                <a:gdLst>
                  <a:gd name="T0" fmla="*/ 0 w 2"/>
                  <a:gd name="T1" fmla="*/ 1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6" name="Freeform 3962"/>
              <p:cNvSpPr>
                <a:spLocks/>
              </p:cNvSpPr>
              <p:nvPr/>
            </p:nvSpPr>
            <p:spPr bwMode="auto">
              <a:xfrm>
                <a:off x="518" y="1013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7" name="Freeform 3963"/>
              <p:cNvSpPr>
                <a:spLocks/>
              </p:cNvSpPr>
              <p:nvPr/>
            </p:nvSpPr>
            <p:spPr bwMode="auto">
              <a:xfrm>
                <a:off x="449" y="106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8" name="Freeform 3964"/>
              <p:cNvSpPr>
                <a:spLocks noEditPoints="1"/>
              </p:cNvSpPr>
              <p:nvPr/>
            </p:nvSpPr>
            <p:spPr bwMode="auto">
              <a:xfrm>
                <a:off x="400" y="624"/>
                <a:ext cx="1256" cy="1957"/>
              </a:xfrm>
              <a:custGeom>
                <a:avLst/>
                <a:gdLst>
                  <a:gd name="T0" fmla="*/ 327 w 468"/>
                  <a:gd name="T1" fmla="*/ 129 h 731"/>
                  <a:gd name="T2" fmla="*/ 305 w 468"/>
                  <a:gd name="T3" fmla="*/ 144 h 731"/>
                  <a:gd name="T4" fmla="*/ 328 w 468"/>
                  <a:gd name="T5" fmla="*/ 136 h 731"/>
                  <a:gd name="T6" fmla="*/ 294 w 468"/>
                  <a:gd name="T7" fmla="*/ 134 h 731"/>
                  <a:gd name="T8" fmla="*/ 307 w 468"/>
                  <a:gd name="T9" fmla="*/ 121 h 731"/>
                  <a:gd name="T10" fmla="*/ 297 w 468"/>
                  <a:gd name="T11" fmla="*/ 129 h 731"/>
                  <a:gd name="T12" fmla="*/ 299 w 468"/>
                  <a:gd name="T13" fmla="*/ 133 h 731"/>
                  <a:gd name="T14" fmla="*/ 309 w 468"/>
                  <a:gd name="T15" fmla="*/ 124 h 731"/>
                  <a:gd name="T16" fmla="*/ 308 w 468"/>
                  <a:gd name="T17" fmla="*/ 122 h 731"/>
                  <a:gd name="T18" fmla="*/ 195 w 468"/>
                  <a:gd name="T19" fmla="*/ 7 h 731"/>
                  <a:gd name="T20" fmla="*/ 168 w 468"/>
                  <a:gd name="T21" fmla="*/ 3 h 731"/>
                  <a:gd name="T22" fmla="*/ 144 w 468"/>
                  <a:gd name="T23" fmla="*/ 581 h 731"/>
                  <a:gd name="T24" fmla="*/ 147 w 468"/>
                  <a:gd name="T25" fmla="*/ 588 h 731"/>
                  <a:gd name="T26" fmla="*/ 160 w 468"/>
                  <a:gd name="T27" fmla="*/ 617 h 731"/>
                  <a:gd name="T28" fmla="*/ 153 w 468"/>
                  <a:gd name="T29" fmla="*/ 614 h 731"/>
                  <a:gd name="T30" fmla="*/ 154 w 468"/>
                  <a:gd name="T31" fmla="*/ 623 h 731"/>
                  <a:gd name="T32" fmla="*/ 158 w 468"/>
                  <a:gd name="T33" fmla="*/ 624 h 731"/>
                  <a:gd name="T34" fmla="*/ 156 w 468"/>
                  <a:gd name="T35" fmla="*/ 605 h 731"/>
                  <a:gd name="T36" fmla="*/ 151 w 468"/>
                  <a:gd name="T37" fmla="*/ 609 h 731"/>
                  <a:gd name="T38" fmla="*/ 147 w 468"/>
                  <a:gd name="T39" fmla="*/ 605 h 731"/>
                  <a:gd name="T40" fmla="*/ 150 w 468"/>
                  <a:gd name="T41" fmla="*/ 594 h 731"/>
                  <a:gd name="T42" fmla="*/ 156 w 468"/>
                  <a:gd name="T43" fmla="*/ 650 h 731"/>
                  <a:gd name="T44" fmla="*/ 158 w 468"/>
                  <a:gd name="T45" fmla="*/ 649 h 731"/>
                  <a:gd name="T46" fmla="*/ 164 w 468"/>
                  <a:gd name="T47" fmla="*/ 649 h 731"/>
                  <a:gd name="T48" fmla="*/ 162 w 468"/>
                  <a:gd name="T49" fmla="*/ 656 h 731"/>
                  <a:gd name="T50" fmla="*/ 157 w 468"/>
                  <a:gd name="T51" fmla="*/ 655 h 731"/>
                  <a:gd name="T52" fmla="*/ 167 w 468"/>
                  <a:gd name="T53" fmla="*/ 668 h 731"/>
                  <a:gd name="T54" fmla="*/ 169 w 468"/>
                  <a:gd name="T55" fmla="*/ 671 h 731"/>
                  <a:gd name="T56" fmla="*/ 166 w 468"/>
                  <a:gd name="T57" fmla="*/ 667 h 731"/>
                  <a:gd name="T58" fmla="*/ 167 w 468"/>
                  <a:gd name="T59" fmla="*/ 656 h 731"/>
                  <a:gd name="T60" fmla="*/ 173 w 468"/>
                  <a:gd name="T61" fmla="*/ 677 h 731"/>
                  <a:gd name="T62" fmla="*/ 181 w 468"/>
                  <a:gd name="T63" fmla="*/ 680 h 731"/>
                  <a:gd name="T64" fmla="*/ 178 w 468"/>
                  <a:gd name="T65" fmla="*/ 679 h 731"/>
                  <a:gd name="T66" fmla="*/ 179 w 468"/>
                  <a:gd name="T67" fmla="*/ 684 h 731"/>
                  <a:gd name="T68" fmla="*/ 191 w 468"/>
                  <a:gd name="T69" fmla="*/ 691 h 731"/>
                  <a:gd name="T70" fmla="*/ 187 w 468"/>
                  <a:gd name="T71" fmla="*/ 691 h 731"/>
                  <a:gd name="T72" fmla="*/ 183 w 468"/>
                  <a:gd name="T73" fmla="*/ 691 h 731"/>
                  <a:gd name="T74" fmla="*/ 197 w 468"/>
                  <a:gd name="T75" fmla="*/ 702 h 731"/>
                  <a:gd name="T76" fmla="*/ 198 w 468"/>
                  <a:gd name="T77" fmla="*/ 702 h 731"/>
                  <a:gd name="T78" fmla="*/ 211 w 468"/>
                  <a:gd name="T79" fmla="*/ 711 h 731"/>
                  <a:gd name="T80" fmla="*/ 210 w 468"/>
                  <a:gd name="T81" fmla="*/ 706 h 731"/>
                  <a:gd name="T82" fmla="*/ 219 w 468"/>
                  <a:gd name="T83" fmla="*/ 716 h 731"/>
                  <a:gd name="T84" fmla="*/ 225 w 468"/>
                  <a:gd name="T85" fmla="*/ 713 h 731"/>
                  <a:gd name="T86" fmla="*/ 224 w 468"/>
                  <a:gd name="T87" fmla="*/ 713 h 731"/>
                  <a:gd name="T88" fmla="*/ 239 w 468"/>
                  <a:gd name="T89" fmla="*/ 722 h 731"/>
                  <a:gd name="T90" fmla="*/ 255 w 468"/>
                  <a:gd name="T91" fmla="*/ 726 h 731"/>
                  <a:gd name="T92" fmla="*/ 248 w 468"/>
                  <a:gd name="T93" fmla="*/ 721 h 731"/>
                  <a:gd name="T94" fmla="*/ 246 w 468"/>
                  <a:gd name="T95" fmla="*/ 721 h 731"/>
                  <a:gd name="T96" fmla="*/ 267 w 468"/>
                  <a:gd name="T97" fmla="*/ 722 h 731"/>
                  <a:gd name="T98" fmla="*/ 280 w 468"/>
                  <a:gd name="T99" fmla="*/ 720 h 731"/>
                  <a:gd name="T100" fmla="*/ 248 w 468"/>
                  <a:gd name="T101" fmla="*/ 721 h 731"/>
                  <a:gd name="T102" fmla="*/ 222 w 468"/>
                  <a:gd name="T103" fmla="*/ 718 h 731"/>
                  <a:gd name="T104" fmla="*/ 236 w 468"/>
                  <a:gd name="T105" fmla="*/ 715 h 731"/>
                  <a:gd name="T106" fmla="*/ 233 w 468"/>
                  <a:gd name="T107" fmla="*/ 704 h 731"/>
                  <a:gd name="T108" fmla="*/ 246 w 468"/>
                  <a:gd name="T109" fmla="*/ 701 h 731"/>
                  <a:gd name="T110" fmla="*/ 232 w 468"/>
                  <a:gd name="T111" fmla="*/ 713 h 731"/>
                  <a:gd name="T112" fmla="*/ 431 w 468"/>
                  <a:gd name="T113" fmla="*/ 267 h 731"/>
                  <a:gd name="T114" fmla="*/ 261 w 468"/>
                  <a:gd name="T115" fmla="*/ 481 h 731"/>
                  <a:gd name="T116" fmla="*/ 165 w 468"/>
                  <a:gd name="T117" fmla="*/ 647 h 731"/>
                  <a:gd name="T118" fmla="*/ 5 w 468"/>
                  <a:gd name="T119" fmla="*/ 151 h 731"/>
                  <a:gd name="T120" fmla="*/ 200 w 468"/>
                  <a:gd name="T121" fmla="*/ 30 h 731"/>
                  <a:gd name="T122" fmla="*/ 198 w 468"/>
                  <a:gd name="T123" fmla="*/ 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8" h="731">
                    <a:moveTo>
                      <a:pt x="377" y="149"/>
                    </a:moveTo>
                    <a:cubicBezTo>
                      <a:pt x="376" y="150"/>
                      <a:pt x="376" y="150"/>
                      <a:pt x="376" y="150"/>
                    </a:cubicBezTo>
                    <a:cubicBezTo>
                      <a:pt x="376" y="149"/>
                      <a:pt x="376" y="149"/>
                      <a:pt x="376" y="149"/>
                    </a:cubicBezTo>
                    <a:lnTo>
                      <a:pt x="377" y="149"/>
                    </a:lnTo>
                    <a:close/>
                    <a:moveTo>
                      <a:pt x="365" y="142"/>
                    </a:moveTo>
                    <a:cubicBezTo>
                      <a:pt x="366" y="142"/>
                      <a:pt x="366" y="142"/>
                      <a:pt x="366" y="142"/>
                    </a:cubicBezTo>
                    <a:cubicBezTo>
                      <a:pt x="365" y="142"/>
                      <a:pt x="365" y="142"/>
                      <a:pt x="365" y="142"/>
                    </a:cubicBezTo>
                    <a:close/>
                    <a:moveTo>
                      <a:pt x="362" y="138"/>
                    </a:moveTo>
                    <a:cubicBezTo>
                      <a:pt x="362" y="139"/>
                      <a:pt x="362" y="139"/>
                      <a:pt x="362" y="139"/>
                    </a:cubicBezTo>
                    <a:cubicBezTo>
                      <a:pt x="363" y="138"/>
                      <a:pt x="363" y="138"/>
                      <a:pt x="363" y="138"/>
                    </a:cubicBezTo>
                    <a:cubicBezTo>
                      <a:pt x="363" y="139"/>
                      <a:pt x="363" y="139"/>
                      <a:pt x="363" y="139"/>
                    </a:cubicBezTo>
                    <a:cubicBezTo>
                      <a:pt x="362" y="139"/>
                      <a:pt x="362" y="139"/>
                      <a:pt x="362" y="139"/>
                    </a:cubicBezTo>
                    <a:lnTo>
                      <a:pt x="362" y="138"/>
                    </a:lnTo>
                    <a:close/>
                    <a:moveTo>
                      <a:pt x="347" y="134"/>
                    </a:moveTo>
                    <a:cubicBezTo>
                      <a:pt x="347" y="135"/>
                      <a:pt x="347" y="135"/>
                      <a:pt x="347" y="135"/>
                    </a:cubicBezTo>
                    <a:cubicBezTo>
                      <a:pt x="347" y="135"/>
                      <a:pt x="347" y="135"/>
                      <a:pt x="347" y="135"/>
                    </a:cubicBezTo>
                    <a:cubicBezTo>
                      <a:pt x="346" y="134"/>
                      <a:pt x="346" y="134"/>
                      <a:pt x="346" y="134"/>
                    </a:cubicBezTo>
                    <a:lnTo>
                      <a:pt x="347" y="134"/>
                    </a:lnTo>
                    <a:close/>
                    <a:moveTo>
                      <a:pt x="334" y="131"/>
                    </a:moveTo>
                    <a:cubicBezTo>
                      <a:pt x="335" y="132"/>
                      <a:pt x="335" y="132"/>
                      <a:pt x="335" y="132"/>
                    </a:cubicBezTo>
                    <a:cubicBezTo>
                      <a:pt x="334" y="132"/>
                      <a:pt x="334" y="132"/>
                      <a:pt x="334" y="132"/>
                    </a:cubicBezTo>
                    <a:cubicBezTo>
                      <a:pt x="334" y="132"/>
                      <a:pt x="334" y="132"/>
                      <a:pt x="334" y="132"/>
                    </a:cubicBezTo>
                    <a:lnTo>
                      <a:pt x="334" y="131"/>
                    </a:lnTo>
                    <a:close/>
                    <a:moveTo>
                      <a:pt x="318" y="126"/>
                    </a:moveTo>
                    <a:cubicBezTo>
                      <a:pt x="319" y="125"/>
                      <a:pt x="319" y="125"/>
                      <a:pt x="319" y="125"/>
                    </a:cubicBezTo>
                    <a:cubicBezTo>
                      <a:pt x="320" y="126"/>
                      <a:pt x="320" y="126"/>
                      <a:pt x="320" y="126"/>
                    </a:cubicBezTo>
                    <a:cubicBezTo>
                      <a:pt x="321" y="126"/>
                      <a:pt x="321" y="126"/>
                      <a:pt x="321" y="126"/>
                    </a:cubicBezTo>
                    <a:cubicBezTo>
                      <a:pt x="322" y="126"/>
                      <a:pt x="322" y="126"/>
                      <a:pt x="322" y="126"/>
                    </a:cubicBezTo>
                    <a:cubicBezTo>
                      <a:pt x="323" y="126"/>
                      <a:pt x="323" y="126"/>
                      <a:pt x="323" y="126"/>
                    </a:cubicBezTo>
                    <a:cubicBezTo>
                      <a:pt x="324" y="127"/>
                      <a:pt x="324" y="127"/>
                      <a:pt x="324" y="127"/>
                    </a:cubicBezTo>
                    <a:cubicBezTo>
                      <a:pt x="325" y="127"/>
                      <a:pt x="325" y="127"/>
                      <a:pt x="325" y="127"/>
                    </a:cubicBezTo>
                    <a:cubicBezTo>
                      <a:pt x="326" y="127"/>
                      <a:pt x="326" y="127"/>
                      <a:pt x="326" y="127"/>
                    </a:cubicBezTo>
                    <a:cubicBezTo>
                      <a:pt x="327" y="127"/>
                      <a:pt x="327" y="127"/>
                      <a:pt x="327" y="127"/>
                    </a:cubicBezTo>
                    <a:cubicBezTo>
                      <a:pt x="328" y="128"/>
                      <a:pt x="328" y="128"/>
                      <a:pt x="328" y="128"/>
                    </a:cubicBezTo>
                    <a:cubicBezTo>
                      <a:pt x="327" y="129"/>
                      <a:pt x="327" y="129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6" y="131"/>
                      <a:pt x="326" y="131"/>
                      <a:pt x="326" y="131"/>
                    </a:cubicBezTo>
                    <a:cubicBezTo>
                      <a:pt x="326" y="132"/>
                      <a:pt x="326" y="132"/>
                      <a:pt x="326" y="132"/>
                    </a:cubicBezTo>
                    <a:cubicBezTo>
                      <a:pt x="326" y="133"/>
                      <a:pt x="326" y="133"/>
                      <a:pt x="326" y="133"/>
                    </a:cubicBezTo>
                    <a:cubicBezTo>
                      <a:pt x="326" y="134"/>
                      <a:pt x="326" y="134"/>
                      <a:pt x="326" y="134"/>
                    </a:cubicBezTo>
                    <a:cubicBezTo>
                      <a:pt x="325" y="134"/>
                      <a:pt x="325" y="134"/>
                      <a:pt x="325" y="134"/>
                    </a:cubicBezTo>
                    <a:cubicBezTo>
                      <a:pt x="325" y="135"/>
                      <a:pt x="325" y="135"/>
                      <a:pt x="325" y="135"/>
                    </a:cubicBezTo>
                    <a:cubicBezTo>
                      <a:pt x="324" y="136"/>
                      <a:pt x="324" y="136"/>
                      <a:pt x="324" y="136"/>
                    </a:cubicBezTo>
                    <a:cubicBezTo>
                      <a:pt x="323" y="137"/>
                      <a:pt x="323" y="137"/>
                      <a:pt x="323" y="137"/>
                    </a:cubicBezTo>
                    <a:cubicBezTo>
                      <a:pt x="323" y="137"/>
                      <a:pt x="323" y="137"/>
                      <a:pt x="323" y="137"/>
                    </a:cubicBezTo>
                    <a:cubicBezTo>
                      <a:pt x="323" y="138"/>
                      <a:pt x="323" y="138"/>
                      <a:pt x="323" y="138"/>
                    </a:cubicBezTo>
                    <a:cubicBezTo>
                      <a:pt x="323" y="139"/>
                      <a:pt x="323" y="139"/>
                      <a:pt x="323" y="139"/>
                    </a:cubicBezTo>
                    <a:cubicBezTo>
                      <a:pt x="323" y="140"/>
                      <a:pt x="323" y="140"/>
                      <a:pt x="323" y="140"/>
                    </a:cubicBezTo>
                    <a:cubicBezTo>
                      <a:pt x="322" y="141"/>
                      <a:pt x="322" y="141"/>
                      <a:pt x="322" y="141"/>
                    </a:cubicBezTo>
                    <a:cubicBezTo>
                      <a:pt x="321" y="141"/>
                      <a:pt x="321" y="141"/>
                      <a:pt x="321" y="141"/>
                    </a:cubicBezTo>
                    <a:cubicBezTo>
                      <a:pt x="320" y="141"/>
                      <a:pt x="320" y="141"/>
                      <a:pt x="320" y="141"/>
                    </a:cubicBezTo>
                    <a:cubicBezTo>
                      <a:pt x="319" y="142"/>
                      <a:pt x="319" y="142"/>
                      <a:pt x="319" y="142"/>
                    </a:cubicBezTo>
                    <a:cubicBezTo>
                      <a:pt x="318" y="142"/>
                      <a:pt x="318" y="142"/>
                      <a:pt x="318" y="142"/>
                    </a:cubicBezTo>
                    <a:cubicBezTo>
                      <a:pt x="317" y="142"/>
                      <a:pt x="317" y="142"/>
                      <a:pt x="317" y="142"/>
                    </a:cubicBezTo>
                    <a:cubicBezTo>
                      <a:pt x="316" y="141"/>
                      <a:pt x="316" y="141"/>
                      <a:pt x="316" y="141"/>
                    </a:cubicBezTo>
                    <a:cubicBezTo>
                      <a:pt x="316" y="142"/>
                      <a:pt x="316" y="142"/>
                      <a:pt x="316" y="142"/>
                    </a:cubicBezTo>
                    <a:cubicBezTo>
                      <a:pt x="315" y="143"/>
                      <a:pt x="315" y="143"/>
                      <a:pt x="315" y="143"/>
                    </a:cubicBezTo>
                    <a:cubicBezTo>
                      <a:pt x="314" y="144"/>
                      <a:pt x="314" y="144"/>
                      <a:pt x="314" y="144"/>
                    </a:cubicBezTo>
                    <a:cubicBezTo>
                      <a:pt x="313" y="143"/>
                      <a:pt x="313" y="143"/>
                      <a:pt x="313" y="143"/>
                    </a:cubicBezTo>
                    <a:cubicBezTo>
                      <a:pt x="313" y="144"/>
                      <a:pt x="313" y="144"/>
                      <a:pt x="313" y="144"/>
                    </a:cubicBezTo>
                    <a:cubicBezTo>
                      <a:pt x="312" y="144"/>
                      <a:pt x="312" y="144"/>
                      <a:pt x="312" y="144"/>
                    </a:cubicBezTo>
                    <a:cubicBezTo>
                      <a:pt x="311" y="143"/>
                      <a:pt x="311" y="143"/>
                      <a:pt x="311" y="143"/>
                    </a:cubicBezTo>
                    <a:cubicBezTo>
                      <a:pt x="311" y="143"/>
                      <a:pt x="311" y="143"/>
                      <a:pt x="311" y="143"/>
                    </a:cubicBez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07" y="143"/>
                      <a:pt x="307" y="143"/>
                      <a:pt x="307" y="143"/>
                    </a:cubicBezTo>
                    <a:cubicBezTo>
                      <a:pt x="308" y="144"/>
                      <a:pt x="308" y="144"/>
                      <a:pt x="308" y="144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06" y="144"/>
                      <a:pt x="306" y="144"/>
                      <a:pt x="306" y="144"/>
                    </a:cubicBezTo>
                    <a:cubicBezTo>
                      <a:pt x="305" y="144"/>
                      <a:pt x="305" y="144"/>
                      <a:pt x="305" y="144"/>
                    </a:cubicBezTo>
                    <a:cubicBezTo>
                      <a:pt x="304" y="142"/>
                      <a:pt x="304" y="142"/>
                      <a:pt x="304" y="142"/>
                    </a:cubicBezTo>
                    <a:cubicBezTo>
                      <a:pt x="303" y="141"/>
                      <a:pt x="303" y="141"/>
                      <a:pt x="303" y="141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03" y="139"/>
                      <a:pt x="303" y="139"/>
                      <a:pt x="303" y="139"/>
                    </a:cubicBezTo>
                    <a:cubicBezTo>
                      <a:pt x="303" y="138"/>
                      <a:pt x="303" y="138"/>
                      <a:pt x="303" y="138"/>
                    </a:cubicBezTo>
                    <a:cubicBezTo>
                      <a:pt x="303" y="137"/>
                      <a:pt x="303" y="137"/>
                      <a:pt x="303" y="137"/>
                    </a:cubicBezTo>
                    <a:cubicBezTo>
                      <a:pt x="303" y="136"/>
                      <a:pt x="303" y="136"/>
                      <a:pt x="303" y="136"/>
                    </a:cubicBezTo>
                    <a:cubicBezTo>
                      <a:pt x="304" y="136"/>
                      <a:pt x="304" y="136"/>
                      <a:pt x="304" y="136"/>
                    </a:cubicBezTo>
                    <a:cubicBezTo>
                      <a:pt x="305" y="137"/>
                      <a:pt x="305" y="137"/>
                      <a:pt x="305" y="137"/>
                    </a:cubicBezTo>
                    <a:cubicBezTo>
                      <a:pt x="305" y="137"/>
                      <a:pt x="305" y="137"/>
                      <a:pt x="305" y="137"/>
                    </a:cubicBezTo>
                    <a:cubicBezTo>
                      <a:pt x="305" y="136"/>
                      <a:pt x="305" y="136"/>
                      <a:pt x="305" y="136"/>
                    </a:cubicBezTo>
                    <a:cubicBezTo>
                      <a:pt x="306" y="135"/>
                      <a:pt x="306" y="135"/>
                      <a:pt x="306" y="135"/>
                    </a:cubicBezTo>
                    <a:cubicBezTo>
                      <a:pt x="305" y="135"/>
                      <a:pt x="305" y="135"/>
                      <a:pt x="305" y="135"/>
                    </a:cubicBezTo>
                    <a:cubicBezTo>
                      <a:pt x="305" y="136"/>
                      <a:pt x="305" y="136"/>
                      <a:pt x="305" y="136"/>
                    </a:cubicBezTo>
                    <a:cubicBezTo>
                      <a:pt x="303" y="136"/>
                      <a:pt x="303" y="136"/>
                      <a:pt x="303" y="136"/>
                    </a:cubicBezTo>
                    <a:cubicBezTo>
                      <a:pt x="303" y="136"/>
                      <a:pt x="303" y="136"/>
                      <a:pt x="303" y="136"/>
                    </a:cubicBezTo>
                    <a:cubicBezTo>
                      <a:pt x="303" y="135"/>
                      <a:pt x="303" y="135"/>
                      <a:pt x="30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303" y="133"/>
                      <a:pt x="303" y="133"/>
                      <a:pt x="303" y="133"/>
                    </a:cubicBezTo>
                    <a:cubicBezTo>
                      <a:pt x="303" y="133"/>
                      <a:pt x="303" y="133"/>
                      <a:pt x="303" y="133"/>
                    </a:cubicBezTo>
                    <a:cubicBezTo>
                      <a:pt x="303" y="132"/>
                      <a:pt x="303" y="132"/>
                      <a:pt x="303" y="132"/>
                    </a:cubicBezTo>
                    <a:cubicBezTo>
                      <a:pt x="303" y="132"/>
                      <a:pt x="303" y="132"/>
                      <a:pt x="303" y="132"/>
                    </a:cubicBezTo>
                    <a:cubicBezTo>
                      <a:pt x="303" y="131"/>
                      <a:pt x="303" y="131"/>
                      <a:pt x="303" y="131"/>
                    </a:cubicBezTo>
                    <a:cubicBezTo>
                      <a:pt x="304" y="131"/>
                      <a:pt x="304" y="131"/>
                      <a:pt x="304" y="131"/>
                    </a:cubicBezTo>
                    <a:cubicBezTo>
                      <a:pt x="305" y="132"/>
                      <a:pt x="305" y="132"/>
                      <a:pt x="305" y="132"/>
                    </a:cubicBezTo>
                    <a:cubicBezTo>
                      <a:pt x="305" y="132"/>
                      <a:pt x="305" y="132"/>
                      <a:pt x="305" y="132"/>
                    </a:cubicBezTo>
                    <a:cubicBezTo>
                      <a:pt x="301" y="130"/>
                      <a:pt x="304" y="124"/>
                      <a:pt x="308" y="125"/>
                    </a:cubicBezTo>
                    <a:cubicBezTo>
                      <a:pt x="310" y="125"/>
                      <a:pt x="311" y="126"/>
                      <a:pt x="313" y="126"/>
                    </a:cubicBezTo>
                    <a:cubicBezTo>
                      <a:pt x="314" y="127"/>
                      <a:pt x="314" y="127"/>
                      <a:pt x="314" y="127"/>
                    </a:cubicBezTo>
                    <a:cubicBezTo>
                      <a:pt x="315" y="127"/>
                      <a:pt x="315" y="127"/>
                      <a:pt x="315" y="127"/>
                    </a:cubicBezTo>
                    <a:cubicBezTo>
                      <a:pt x="316" y="127"/>
                      <a:pt x="316" y="127"/>
                      <a:pt x="316" y="127"/>
                    </a:cubicBezTo>
                    <a:cubicBezTo>
                      <a:pt x="317" y="127"/>
                      <a:pt x="317" y="127"/>
                      <a:pt x="317" y="127"/>
                    </a:cubicBezTo>
                    <a:cubicBezTo>
                      <a:pt x="317" y="126"/>
                      <a:pt x="317" y="126"/>
                      <a:pt x="317" y="126"/>
                    </a:cubicBezTo>
                    <a:lnTo>
                      <a:pt x="318" y="126"/>
                    </a:lnTo>
                    <a:close/>
                    <a:moveTo>
                      <a:pt x="328" y="136"/>
                    </a:moveTo>
                    <a:cubicBezTo>
                      <a:pt x="328" y="137"/>
                      <a:pt x="328" y="137"/>
                      <a:pt x="328" y="137"/>
                    </a:cubicBezTo>
                    <a:cubicBezTo>
                      <a:pt x="328" y="137"/>
                      <a:pt x="328" y="137"/>
                      <a:pt x="328" y="137"/>
                    </a:cubicBezTo>
                    <a:cubicBezTo>
                      <a:pt x="327" y="137"/>
                      <a:pt x="327" y="137"/>
                      <a:pt x="327" y="137"/>
                    </a:cubicBezTo>
                    <a:cubicBezTo>
                      <a:pt x="327" y="137"/>
                      <a:pt x="327" y="137"/>
                      <a:pt x="327" y="137"/>
                    </a:cubicBezTo>
                    <a:cubicBezTo>
                      <a:pt x="327" y="136"/>
                      <a:pt x="327" y="136"/>
                      <a:pt x="327" y="136"/>
                    </a:cubicBezTo>
                    <a:lnTo>
                      <a:pt x="328" y="136"/>
                    </a:lnTo>
                    <a:close/>
                    <a:moveTo>
                      <a:pt x="322" y="141"/>
                    </a:moveTo>
                    <a:cubicBezTo>
                      <a:pt x="322" y="142"/>
                      <a:pt x="322" y="142"/>
                      <a:pt x="322" y="142"/>
                    </a:cubicBezTo>
                    <a:cubicBezTo>
                      <a:pt x="322" y="143"/>
                      <a:pt x="322" y="143"/>
                      <a:pt x="322" y="143"/>
                    </a:cubicBezTo>
                    <a:cubicBezTo>
                      <a:pt x="322" y="144"/>
                      <a:pt x="322" y="144"/>
                      <a:pt x="322" y="144"/>
                    </a:cubicBezTo>
                    <a:cubicBezTo>
                      <a:pt x="321" y="143"/>
                      <a:pt x="321" y="143"/>
                      <a:pt x="321" y="143"/>
                    </a:cubicBezTo>
                    <a:cubicBezTo>
                      <a:pt x="321" y="142"/>
                      <a:pt x="321" y="142"/>
                      <a:pt x="321" y="142"/>
                    </a:cubicBezTo>
                    <a:lnTo>
                      <a:pt x="322" y="141"/>
                    </a:lnTo>
                    <a:close/>
                    <a:moveTo>
                      <a:pt x="289" y="140"/>
                    </a:moveTo>
                    <a:cubicBezTo>
                      <a:pt x="290" y="140"/>
                      <a:pt x="290" y="140"/>
                      <a:pt x="290" y="140"/>
                    </a:cubicBezTo>
                    <a:cubicBezTo>
                      <a:pt x="291" y="141"/>
                      <a:pt x="291" y="141"/>
                      <a:pt x="291" y="141"/>
                    </a:cubicBezTo>
                    <a:cubicBezTo>
                      <a:pt x="290" y="141"/>
                      <a:pt x="290" y="141"/>
                      <a:pt x="290" y="141"/>
                    </a:cubicBezTo>
                    <a:cubicBezTo>
                      <a:pt x="289" y="141"/>
                      <a:pt x="289" y="141"/>
                      <a:pt x="289" y="141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88" y="141"/>
                      <a:pt x="288" y="141"/>
                      <a:pt x="288" y="141"/>
                    </a:cubicBezTo>
                    <a:lnTo>
                      <a:pt x="289" y="140"/>
                    </a:lnTo>
                    <a:close/>
                    <a:moveTo>
                      <a:pt x="287" y="140"/>
                    </a:moveTo>
                    <a:cubicBezTo>
                      <a:pt x="286" y="141"/>
                      <a:pt x="286" y="141"/>
                      <a:pt x="286" y="141"/>
                    </a:cubicBezTo>
                    <a:cubicBezTo>
                      <a:pt x="286" y="141"/>
                      <a:pt x="286" y="141"/>
                      <a:pt x="286" y="141"/>
                    </a:cubicBezTo>
                    <a:cubicBezTo>
                      <a:pt x="286" y="140"/>
                      <a:pt x="286" y="140"/>
                      <a:pt x="286" y="140"/>
                    </a:cubicBezTo>
                    <a:cubicBezTo>
                      <a:pt x="287" y="139"/>
                      <a:pt x="287" y="139"/>
                      <a:pt x="287" y="139"/>
                    </a:cubicBezTo>
                    <a:cubicBezTo>
                      <a:pt x="288" y="139"/>
                      <a:pt x="288" y="139"/>
                      <a:pt x="288" y="139"/>
                    </a:cubicBezTo>
                    <a:lnTo>
                      <a:pt x="287" y="140"/>
                    </a:lnTo>
                    <a:close/>
                    <a:moveTo>
                      <a:pt x="291" y="139"/>
                    </a:moveTo>
                    <a:cubicBezTo>
                      <a:pt x="291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3" y="136"/>
                      <a:pt x="293" y="136"/>
                      <a:pt x="293" y="136"/>
                    </a:cubicBezTo>
                    <a:cubicBezTo>
                      <a:pt x="294" y="135"/>
                      <a:pt x="294" y="135"/>
                      <a:pt x="294" y="135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294" y="133"/>
                      <a:pt x="294" y="133"/>
                      <a:pt x="294" y="133"/>
                    </a:cubicBezTo>
                    <a:cubicBezTo>
                      <a:pt x="294" y="132"/>
                      <a:pt x="294" y="132"/>
                      <a:pt x="294" y="132"/>
                    </a:cubicBezTo>
                    <a:cubicBezTo>
                      <a:pt x="295" y="131"/>
                      <a:pt x="295" y="131"/>
                      <a:pt x="295" y="131"/>
                    </a:cubicBezTo>
                    <a:cubicBezTo>
                      <a:pt x="296" y="131"/>
                      <a:pt x="296" y="131"/>
                      <a:pt x="296" y="131"/>
                    </a:cubicBezTo>
                    <a:cubicBezTo>
                      <a:pt x="297" y="130"/>
                      <a:pt x="297" y="130"/>
                      <a:pt x="297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9" y="131"/>
                      <a:pt x="299" y="131"/>
                      <a:pt x="299" y="131"/>
                    </a:cubicBezTo>
                    <a:cubicBezTo>
                      <a:pt x="299" y="132"/>
                      <a:pt x="299" y="132"/>
                      <a:pt x="299" y="132"/>
                    </a:cubicBezTo>
                    <a:cubicBezTo>
                      <a:pt x="298" y="133"/>
                      <a:pt x="298" y="133"/>
                      <a:pt x="298" y="133"/>
                    </a:cubicBezTo>
                    <a:cubicBezTo>
                      <a:pt x="298" y="134"/>
                      <a:pt x="298" y="134"/>
                      <a:pt x="298" y="134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7" y="136"/>
                      <a:pt x="297" y="136"/>
                      <a:pt x="297" y="136"/>
                    </a:cubicBezTo>
                    <a:cubicBezTo>
                      <a:pt x="296" y="137"/>
                      <a:pt x="296" y="137"/>
                      <a:pt x="296" y="137"/>
                    </a:cubicBezTo>
                    <a:cubicBezTo>
                      <a:pt x="296" y="138"/>
                      <a:pt x="296" y="138"/>
                      <a:pt x="296" y="138"/>
                    </a:cubicBezTo>
                    <a:cubicBezTo>
                      <a:pt x="294" y="139"/>
                      <a:pt x="293" y="140"/>
                      <a:pt x="291" y="140"/>
                    </a:cubicBezTo>
                    <a:lnTo>
                      <a:pt x="291" y="139"/>
                    </a:lnTo>
                    <a:close/>
                    <a:moveTo>
                      <a:pt x="302" y="125"/>
                    </a:moveTo>
                    <a:cubicBezTo>
                      <a:pt x="303" y="124"/>
                      <a:pt x="303" y="124"/>
                      <a:pt x="303" y="124"/>
                    </a:cubicBezTo>
                    <a:cubicBezTo>
                      <a:pt x="304" y="124"/>
                      <a:pt x="304" y="124"/>
                      <a:pt x="304" y="124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4" y="126"/>
                      <a:pt x="304" y="126"/>
                      <a:pt x="304" y="126"/>
                    </a:cubicBezTo>
                    <a:cubicBezTo>
                      <a:pt x="303" y="127"/>
                      <a:pt x="303" y="127"/>
                      <a:pt x="303" y="127"/>
                    </a:cubicBezTo>
                    <a:cubicBezTo>
                      <a:pt x="302" y="127"/>
                      <a:pt x="302" y="127"/>
                      <a:pt x="302" y="127"/>
                    </a:cubicBezTo>
                    <a:cubicBezTo>
                      <a:pt x="301" y="127"/>
                      <a:pt x="301" y="127"/>
                      <a:pt x="301" y="127"/>
                    </a:cubicBezTo>
                    <a:cubicBezTo>
                      <a:pt x="300" y="126"/>
                      <a:pt x="300" y="126"/>
                      <a:pt x="300" y="126"/>
                    </a:cubicBezTo>
                    <a:cubicBezTo>
                      <a:pt x="301" y="125"/>
                      <a:pt x="301" y="125"/>
                      <a:pt x="301" y="125"/>
                    </a:cubicBezTo>
                    <a:lnTo>
                      <a:pt x="302" y="125"/>
                    </a:lnTo>
                    <a:close/>
                    <a:moveTo>
                      <a:pt x="301" y="124"/>
                    </a:moveTo>
                    <a:cubicBezTo>
                      <a:pt x="303" y="123"/>
                      <a:pt x="303" y="123"/>
                      <a:pt x="303" y="123"/>
                    </a:cubicBezTo>
                    <a:cubicBezTo>
                      <a:pt x="303" y="124"/>
                      <a:pt x="303" y="124"/>
                      <a:pt x="303" y="124"/>
                    </a:cubicBezTo>
                    <a:cubicBezTo>
                      <a:pt x="303" y="124"/>
                      <a:pt x="303" y="124"/>
                      <a:pt x="303" y="124"/>
                    </a:cubicBezTo>
                    <a:cubicBezTo>
                      <a:pt x="302" y="124"/>
                      <a:pt x="302" y="124"/>
                      <a:pt x="302" y="124"/>
                    </a:cubicBezTo>
                    <a:cubicBezTo>
                      <a:pt x="302" y="125"/>
                      <a:pt x="302" y="125"/>
                      <a:pt x="302" y="125"/>
                    </a:cubicBezTo>
                    <a:lnTo>
                      <a:pt x="301" y="124"/>
                    </a:lnTo>
                    <a:close/>
                    <a:moveTo>
                      <a:pt x="307" y="121"/>
                    </a:moveTo>
                    <a:cubicBezTo>
                      <a:pt x="307" y="122"/>
                      <a:pt x="307" y="122"/>
                      <a:pt x="307" y="122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5" y="122"/>
                      <a:pt x="305" y="122"/>
                      <a:pt x="305" y="122"/>
                    </a:cubicBezTo>
                    <a:cubicBezTo>
                      <a:pt x="306" y="121"/>
                      <a:pt x="306" y="121"/>
                      <a:pt x="306" y="121"/>
                    </a:cubicBezTo>
                    <a:cubicBezTo>
                      <a:pt x="306" y="120"/>
                      <a:pt x="306" y="120"/>
                      <a:pt x="306" y="120"/>
                    </a:cubicBezTo>
                    <a:cubicBezTo>
                      <a:pt x="306" y="119"/>
                      <a:pt x="306" y="119"/>
                      <a:pt x="306" y="119"/>
                    </a:cubicBezTo>
                    <a:cubicBezTo>
                      <a:pt x="307" y="118"/>
                      <a:pt x="307" y="118"/>
                      <a:pt x="307" y="118"/>
                    </a:cubicBezTo>
                    <a:cubicBezTo>
                      <a:pt x="307" y="119"/>
                      <a:pt x="307" y="119"/>
                      <a:pt x="307" y="119"/>
                    </a:cubicBezTo>
                    <a:cubicBezTo>
                      <a:pt x="307" y="120"/>
                      <a:pt x="307" y="120"/>
                      <a:pt x="307" y="120"/>
                    </a:cubicBezTo>
                    <a:lnTo>
                      <a:pt x="307" y="121"/>
                    </a:lnTo>
                    <a:close/>
                    <a:moveTo>
                      <a:pt x="306" y="123"/>
                    </a:moveTo>
                    <a:cubicBezTo>
                      <a:pt x="306" y="124"/>
                      <a:pt x="306" y="124"/>
                      <a:pt x="306" y="124"/>
                    </a:cubicBezTo>
                    <a:cubicBezTo>
                      <a:pt x="306" y="124"/>
                      <a:pt x="306" y="124"/>
                      <a:pt x="306" y="124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4" y="122"/>
                      <a:pt x="304" y="122"/>
                      <a:pt x="304" y="122"/>
                    </a:cubicBezTo>
                    <a:cubicBezTo>
                      <a:pt x="305" y="122"/>
                      <a:pt x="305" y="122"/>
                      <a:pt x="305" y="122"/>
                    </a:cubicBezTo>
                    <a:lnTo>
                      <a:pt x="306" y="123"/>
                    </a:lnTo>
                    <a:close/>
                    <a:moveTo>
                      <a:pt x="301" y="128"/>
                    </a:move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299" y="130"/>
                      <a:pt x="299" y="130"/>
                      <a:pt x="299" y="130"/>
                    </a:cubicBezTo>
                    <a:cubicBezTo>
                      <a:pt x="299" y="129"/>
                      <a:pt x="299" y="129"/>
                      <a:pt x="299" y="129"/>
                    </a:cubicBezTo>
                    <a:cubicBezTo>
                      <a:pt x="299" y="128"/>
                      <a:pt x="299" y="128"/>
                      <a:pt x="299" y="128"/>
                    </a:cubicBezTo>
                    <a:cubicBezTo>
                      <a:pt x="300" y="127"/>
                      <a:pt x="300" y="127"/>
                      <a:pt x="300" y="127"/>
                    </a:cubicBezTo>
                    <a:lnTo>
                      <a:pt x="301" y="128"/>
                    </a:lnTo>
                    <a:close/>
                    <a:moveTo>
                      <a:pt x="301" y="129"/>
                    </a:moveTo>
                    <a:cubicBezTo>
                      <a:pt x="300" y="130"/>
                      <a:pt x="300" y="130"/>
                      <a:pt x="300" y="130"/>
                    </a:cubicBezTo>
                    <a:cubicBezTo>
                      <a:pt x="300" y="130"/>
                      <a:pt x="300" y="130"/>
                      <a:pt x="300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1" y="128"/>
                      <a:pt x="301" y="128"/>
                      <a:pt x="301" y="128"/>
                    </a:cubicBezTo>
                    <a:lnTo>
                      <a:pt x="301" y="129"/>
                    </a:lnTo>
                    <a:close/>
                    <a:moveTo>
                      <a:pt x="299" y="127"/>
                    </a:moveTo>
                    <a:cubicBezTo>
                      <a:pt x="298" y="128"/>
                      <a:pt x="298" y="128"/>
                      <a:pt x="298" y="128"/>
                    </a:cubicBezTo>
                    <a:cubicBezTo>
                      <a:pt x="297" y="129"/>
                      <a:pt x="297" y="129"/>
                      <a:pt x="297" y="129"/>
                    </a:cubicBezTo>
                    <a:cubicBezTo>
                      <a:pt x="297" y="129"/>
                      <a:pt x="297" y="129"/>
                      <a:pt x="297" y="129"/>
                    </a:cubicBezTo>
                    <a:cubicBezTo>
                      <a:pt x="297" y="128"/>
                      <a:pt x="297" y="128"/>
                      <a:pt x="297" y="128"/>
                    </a:cubicBezTo>
                    <a:cubicBezTo>
                      <a:pt x="297" y="127"/>
                      <a:pt x="297" y="127"/>
                      <a:pt x="297" y="127"/>
                    </a:cubicBezTo>
                    <a:cubicBezTo>
                      <a:pt x="298" y="126"/>
                      <a:pt x="298" y="126"/>
                      <a:pt x="298" y="126"/>
                    </a:cubicBezTo>
                    <a:cubicBezTo>
                      <a:pt x="299" y="126"/>
                      <a:pt x="299" y="126"/>
                      <a:pt x="299" y="126"/>
                    </a:cubicBezTo>
                    <a:cubicBezTo>
                      <a:pt x="299" y="127"/>
                      <a:pt x="299" y="127"/>
                      <a:pt x="299" y="127"/>
                    </a:cubicBezTo>
                    <a:close/>
                    <a:moveTo>
                      <a:pt x="297" y="136"/>
                    </a:move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8" y="135"/>
                      <a:pt x="298" y="135"/>
                      <a:pt x="298" y="135"/>
                    </a:cubicBezTo>
                    <a:cubicBezTo>
                      <a:pt x="298" y="134"/>
                      <a:pt x="298" y="134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8" y="136"/>
                      <a:pt x="298" y="136"/>
                    </a:cubicBez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7" y="137"/>
                      <a:pt x="297" y="137"/>
                      <a:pt x="297" y="137"/>
                    </a:cubicBezTo>
                    <a:cubicBezTo>
                      <a:pt x="297" y="137"/>
                      <a:pt x="297" y="137"/>
                      <a:pt x="297" y="137"/>
                    </a:cubicBezTo>
                    <a:lnTo>
                      <a:pt x="297" y="136"/>
                    </a:lnTo>
                    <a:close/>
                    <a:moveTo>
                      <a:pt x="299" y="135"/>
                    </a:moveTo>
                    <a:cubicBezTo>
                      <a:pt x="300" y="134"/>
                      <a:pt x="300" y="134"/>
                      <a:pt x="300" y="134"/>
                    </a:cubicBezTo>
                    <a:cubicBezTo>
                      <a:pt x="301" y="134"/>
                      <a:pt x="301" y="134"/>
                      <a:pt x="301" y="134"/>
                    </a:cubicBezTo>
                    <a:cubicBezTo>
                      <a:pt x="301" y="134"/>
                      <a:pt x="301" y="134"/>
                      <a:pt x="301" y="134"/>
                    </a:cubicBezTo>
                    <a:cubicBezTo>
                      <a:pt x="300" y="134"/>
                      <a:pt x="300" y="134"/>
                      <a:pt x="300" y="134"/>
                    </a:cubicBezTo>
                    <a:cubicBezTo>
                      <a:pt x="300" y="135"/>
                      <a:pt x="300" y="135"/>
                      <a:pt x="300" y="135"/>
                    </a:cubicBezTo>
                    <a:cubicBezTo>
                      <a:pt x="299" y="136"/>
                      <a:pt x="299" y="136"/>
                      <a:pt x="299" y="136"/>
                    </a:cubicBezTo>
                    <a:lnTo>
                      <a:pt x="299" y="135"/>
                    </a:lnTo>
                    <a:close/>
                    <a:moveTo>
                      <a:pt x="301" y="133"/>
                    </a:moveTo>
                    <a:cubicBezTo>
                      <a:pt x="301" y="132"/>
                      <a:pt x="301" y="132"/>
                      <a:pt x="301" y="132"/>
                    </a:cubicBezTo>
                    <a:cubicBezTo>
                      <a:pt x="302" y="132"/>
                      <a:pt x="302" y="132"/>
                      <a:pt x="302" y="132"/>
                    </a:cubicBezTo>
                    <a:cubicBezTo>
                      <a:pt x="302" y="133"/>
                      <a:pt x="302" y="133"/>
                      <a:pt x="302" y="133"/>
                    </a:cubicBezTo>
                    <a:lnTo>
                      <a:pt x="301" y="133"/>
                    </a:lnTo>
                    <a:close/>
                    <a:moveTo>
                      <a:pt x="301" y="132"/>
                    </a:move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00" y="134"/>
                      <a:pt x="300" y="134"/>
                      <a:pt x="300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9" y="134"/>
                      <a:pt x="299" y="134"/>
                      <a:pt x="299" y="134"/>
                    </a:cubicBezTo>
                    <a:cubicBezTo>
                      <a:pt x="299" y="133"/>
                      <a:pt x="299" y="133"/>
                      <a:pt x="299" y="133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02" y="130"/>
                      <a:pt x="302" y="130"/>
                      <a:pt x="302" y="130"/>
                    </a:cubicBezTo>
                    <a:cubicBezTo>
                      <a:pt x="302" y="131"/>
                      <a:pt x="302" y="131"/>
                      <a:pt x="302" y="131"/>
                    </a:cubicBezTo>
                    <a:lnTo>
                      <a:pt x="301" y="132"/>
                    </a:lnTo>
                    <a:close/>
                    <a:moveTo>
                      <a:pt x="302" y="130"/>
                    </a:move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1" y="129"/>
                      <a:pt x="301" y="129"/>
                      <a:pt x="301" y="129"/>
                    </a:cubicBezTo>
                    <a:cubicBezTo>
                      <a:pt x="302" y="128"/>
                      <a:pt x="302" y="128"/>
                      <a:pt x="302" y="128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3" y="129"/>
                      <a:pt x="303" y="129"/>
                      <a:pt x="303" y="129"/>
                    </a:cubicBezTo>
                    <a:lnTo>
                      <a:pt x="302" y="130"/>
                    </a:lnTo>
                    <a:close/>
                    <a:moveTo>
                      <a:pt x="316" y="123"/>
                    </a:moveTo>
                    <a:cubicBezTo>
                      <a:pt x="317" y="124"/>
                      <a:pt x="317" y="124"/>
                      <a:pt x="317" y="124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5" y="126"/>
                      <a:pt x="315" y="126"/>
                      <a:pt x="315" y="126"/>
                    </a:cubicBezTo>
                    <a:cubicBezTo>
                      <a:pt x="314" y="126"/>
                      <a:pt x="314" y="126"/>
                      <a:pt x="314" y="126"/>
                    </a:cubicBezTo>
                    <a:cubicBezTo>
                      <a:pt x="313" y="125"/>
                      <a:pt x="313" y="125"/>
                      <a:pt x="313" y="125"/>
                    </a:cubicBezTo>
                    <a:cubicBezTo>
                      <a:pt x="313" y="124"/>
                      <a:pt x="313" y="124"/>
                      <a:pt x="313" y="124"/>
                    </a:cubicBezTo>
                    <a:cubicBezTo>
                      <a:pt x="313" y="124"/>
                      <a:pt x="313" y="124"/>
                      <a:pt x="313" y="124"/>
                    </a:cubicBezTo>
                    <a:cubicBezTo>
                      <a:pt x="314" y="123"/>
                      <a:pt x="314" y="123"/>
                      <a:pt x="314" y="123"/>
                    </a:cubicBezTo>
                    <a:cubicBezTo>
                      <a:pt x="315" y="123"/>
                      <a:pt x="315" y="123"/>
                      <a:pt x="315" y="123"/>
                    </a:cubicBezTo>
                    <a:lnTo>
                      <a:pt x="316" y="123"/>
                    </a:lnTo>
                    <a:close/>
                    <a:moveTo>
                      <a:pt x="314" y="120"/>
                    </a:move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4" y="122"/>
                      <a:pt x="314" y="122"/>
                      <a:pt x="314" y="122"/>
                    </a:cubicBezTo>
                    <a:cubicBezTo>
                      <a:pt x="313" y="123"/>
                      <a:pt x="313" y="123"/>
                      <a:pt x="313" y="123"/>
                    </a:cubicBezTo>
                    <a:cubicBezTo>
                      <a:pt x="312" y="124"/>
                      <a:pt x="312" y="124"/>
                      <a:pt x="312" y="124"/>
                    </a:cubicBezTo>
                    <a:cubicBezTo>
                      <a:pt x="312" y="124"/>
                      <a:pt x="312" y="124"/>
                      <a:pt x="312" y="124"/>
                    </a:cubicBezTo>
                    <a:cubicBezTo>
                      <a:pt x="311" y="125"/>
                      <a:pt x="311" y="125"/>
                      <a:pt x="311" y="125"/>
                    </a:cubicBezTo>
                    <a:cubicBezTo>
                      <a:pt x="311" y="125"/>
                      <a:pt x="311" y="125"/>
                      <a:pt x="311" y="125"/>
                    </a:cubicBezTo>
                    <a:cubicBezTo>
                      <a:pt x="310" y="124"/>
                      <a:pt x="310" y="124"/>
                      <a:pt x="310" y="124"/>
                    </a:cubicBezTo>
                    <a:cubicBezTo>
                      <a:pt x="309" y="124"/>
                      <a:pt x="309" y="124"/>
                      <a:pt x="309" y="124"/>
                    </a:cubicBezTo>
                    <a:cubicBezTo>
                      <a:pt x="308" y="124"/>
                      <a:pt x="308" y="124"/>
                      <a:pt x="308" y="124"/>
                    </a:cubicBezTo>
                    <a:cubicBezTo>
                      <a:pt x="307" y="123"/>
                      <a:pt x="307" y="123"/>
                      <a:pt x="307" y="123"/>
                    </a:cubicBezTo>
                    <a:cubicBezTo>
                      <a:pt x="307" y="123"/>
                      <a:pt x="307" y="123"/>
                      <a:pt x="307" y="123"/>
                    </a:cubicBezTo>
                    <a:cubicBezTo>
                      <a:pt x="308" y="122"/>
                      <a:pt x="308" y="122"/>
                      <a:pt x="308" y="122"/>
                    </a:cubicBezTo>
                    <a:cubicBezTo>
                      <a:pt x="309" y="122"/>
                      <a:pt x="309" y="122"/>
                      <a:pt x="309" y="122"/>
                    </a:cubicBezTo>
                    <a:cubicBezTo>
                      <a:pt x="310" y="121"/>
                      <a:pt x="310" y="121"/>
                      <a:pt x="310" y="121"/>
                    </a:cubicBezTo>
                    <a:cubicBezTo>
                      <a:pt x="311" y="121"/>
                      <a:pt x="311" y="121"/>
                      <a:pt x="311" y="121"/>
                    </a:cubicBezTo>
                    <a:cubicBezTo>
                      <a:pt x="312" y="121"/>
                      <a:pt x="312" y="121"/>
                      <a:pt x="312" y="121"/>
                    </a:cubicBezTo>
                    <a:cubicBezTo>
                      <a:pt x="313" y="121"/>
                      <a:pt x="313" y="121"/>
                      <a:pt x="313" y="121"/>
                    </a:cubicBezTo>
                    <a:lnTo>
                      <a:pt x="314" y="120"/>
                    </a:lnTo>
                    <a:close/>
                    <a:moveTo>
                      <a:pt x="309" y="118"/>
                    </a:moveTo>
                    <a:cubicBezTo>
                      <a:pt x="310" y="117"/>
                      <a:pt x="310" y="117"/>
                      <a:pt x="310" y="117"/>
                    </a:cubicBezTo>
                    <a:cubicBezTo>
                      <a:pt x="311" y="118"/>
                      <a:pt x="311" y="118"/>
                      <a:pt x="311" y="118"/>
                    </a:cubicBezTo>
                    <a:cubicBezTo>
                      <a:pt x="310" y="119"/>
                      <a:pt x="310" y="119"/>
                      <a:pt x="310" y="119"/>
                    </a:cubicBezTo>
                    <a:cubicBezTo>
                      <a:pt x="309" y="120"/>
                      <a:pt x="309" y="120"/>
                      <a:pt x="309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19"/>
                      <a:pt x="308" y="119"/>
                      <a:pt x="308" y="119"/>
                    </a:cubicBezTo>
                    <a:cubicBezTo>
                      <a:pt x="308" y="118"/>
                      <a:pt x="308" y="118"/>
                      <a:pt x="308" y="118"/>
                    </a:cubicBezTo>
                    <a:lnTo>
                      <a:pt x="309" y="118"/>
                    </a:lnTo>
                    <a:close/>
                    <a:moveTo>
                      <a:pt x="308" y="116"/>
                    </a:moveTo>
                    <a:cubicBezTo>
                      <a:pt x="308" y="115"/>
                      <a:pt x="308" y="115"/>
                      <a:pt x="308" y="115"/>
                    </a:cubicBezTo>
                    <a:cubicBezTo>
                      <a:pt x="309" y="114"/>
                      <a:pt x="309" y="114"/>
                      <a:pt x="309" y="114"/>
                    </a:cubicBezTo>
                    <a:cubicBezTo>
                      <a:pt x="310" y="114"/>
                      <a:pt x="310" y="114"/>
                      <a:pt x="310" y="114"/>
                    </a:cubicBezTo>
                    <a:cubicBezTo>
                      <a:pt x="310" y="115"/>
                      <a:pt x="310" y="115"/>
                      <a:pt x="310" y="115"/>
                    </a:cubicBezTo>
                    <a:cubicBezTo>
                      <a:pt x="309" y="116"/>
                      <a:pt x="309" y="116"/>
                      <a:pt x="309" y="116"/>
                    </a:cubicBezTo>
                    <a:lnTo>
                      <a:pt x="308" y="116"/>
                    </a:lnTo>
                    <a:close/>
                    <a:moveTo>
                      <a:pt x="310" y="113"/>
                    </a:moveTo>
                    <a:cubicBezTo>
                      <a:pt x="311" y="113"/>
                      <a:pt x="311" y="113"/>
                      <a:pt x="311" y="113"/>
                    </a:cubicBezTo>
                    <a:cubicBezTo>
                      <a:pt x="311" y="113"/>
                      <a:pt x="311" y="113"/>
                      <a:pt x="311" y="113"/>
                    </a:cubicBezTo>
                    <a:cubicBezTo>
                      <a:pt x="311" y="114"/>
                      <a:pt x="311" y="114"/>
                      <a:pt x="311" y="114"/>
                    </a:cubicBezTo>
                    <a:cubicBezTo>
                      <a:pt x="311" y="114"/>
                      <a:pt x="311" y="114"/>
                      <a:pt x="311" y="114"/>
                    </a:cubicBezTo>
                    <a:lnTo>
                      <a:pt x="310" y="113"/>
                    </a:lnTo>
                    <a:close/>
                    <a:moveTo>
                      <a:pt x="310" y="120"/>
                    </a:moveTo>
                    <a:cubicBezTo>
                      <a:pt x="309" y="121"/>
                      <a:pt x="309" y="121"/>
                      <a:pt x="309" y="121"/>
                    </a:cubicBezTo>
                    <a:cubicBezTo>
                      <a:pt x="308" y="122"/>
                      <a:pt x="308" y="122"/>
                      <a:pt x="308" y="122"/>
                    </a:cubicBezTo>
                    <a:cubicBezTo>
                      <a:pt x="309" y="121"/>
                      <a:pt x="309" y="121"/>
                      <a:pt x="309" y="121"/>
                    </a:cubicBezTo>
                    <a:lnTo>
                      <a:pt x="310" y="120"/>
                    </a:lnTo>
                    <a:close/>
                    <a:moveTo>
                      <a:pt x="307" y="102"/>
                    </a:moveTo>
                    <a:cubicBezTo>
                      <a:pt x="308" y="103"/>
                      <a:pt x="308" y="103"/>
                      <a:pt x="308" y="103"/>
                    </a:cubicBezTo>
                    <a:cubicBezTo>
                      <a:pt x="307" y="103"/>
                      <a:pt x="307" y="103"/>
                      <a:pt x="307" y="103"/>
                    </a:cubicBezTo>
                    <a:cubicBezTo>
                      <a:pt x="307" y="103"/>
                      <a:pt x="307" y="103"/>
                      <a:pt x="307" y="103"/>
                    </a:cubicBezTo>
                    <a:cubicBezTo>
                      <a:pt x="306" y="102"/>
                      <a:pt x="306" y="102"/>
                      <a:pt x="306" y="102"/>
                    </a:cubicBezTo>
                    <a:cubicBezTo>
                      <a:pt x="306" y="101"/>
                      <a:pt x="306" y="101"/>
                      <a:pt x="306" y="101"/>
                    </a:cubicBezTo>
                    <a:cubicBezTo>
                      <a:pt x="307" y="101"/>
                      <a:pt x="307" y="101"/>
                      <a:pt x="307" y="101"/>
                    </a:cubicBezTo>
                    <a:lnTo>
                      <a:pt x="307" y="102"/>
                    </a:lnTo>
                    <a:close/>
                    <a:moveTo>
                      <a:pt x="307" y="100"/>
                    </a:moveTo>
                    <a:cubicBezTo>
                      <a:pt x="306" y="101"/>
                      <a:pt x="306" y="101"/>
                      <a:pt x="306" y="101"/>
                    </a:cubicBezTo>
                    <a:cubicBezTo>
                      <a:pt x="306" y="100"/>
                      <a:pt x="306" y="100"/>
                      <a:pt x="306" y="100"/>
                    </a:cubicBezTo>
                    <a:lnTo>
                      <a:pt x="307" y="100"/>
                    </a:lnTo>
                    <a:close/>
                    <a:moveTo>
                      <a:pt x="204" y="1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4" y="2"/>
                      <a:pt x="204" y="2"/>
                      <a:pt x="204" y="2"/>
                    </a:cubicBezTo>
                    <a:cubicBezTo>
                      <a:pt x="204" y="2"/>
                      <a:pt x="204" y="2"/>
                      <a:pt x="204" y="2"/>
                    </a:cubicBezTo>
                    <a:lnTo>
                      <a:pt x="204" y="1"/>
                    </a:lnTo>
                    <a:close/>
                    <a:moveTo>
                      <a:pt x="203" y="24"/>
                    </a:moveTo>
                    <a:cubicBezTo>
                      <a:pt x="202" y="24"/>
                      <a:pt x="202" y="24"/>
                      <a:pt x="202" y="24"/>
                    </a:cubicBezTo>
                    <a:cubicBezTo>
                      <a:pt x="202" y="24"/>
                      <a:pt x="202" y="24"/>
                      <a:pt x="202" y="24"/>
                    </a:cubicBezTo>
                    <a:lnTo>
                      <a:pt x="203" y="24"/>
                    </a:lnTo>
                    <a:close/>
                    <a:moveTo>
                      <a:pt x="194" y="13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7" y="11"/>
                      <a:pt x="197" y="11"/>
                      <a:pt x="197" y="11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7" y="9"/>
                      <a:pt x="197" y="9"/>
                      <a:pt x="197" y="9"/>
                    </a:cubicBezTo>
                    <a:cubicBezTo>
                      <a:pt x="197" y="8"/>
                      <a:pt x="197" y="8"/>
                      <a:pt x="197" y="8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6" y="6"/>
                      <a:pt x="196" y="6"/>
                      <a:pt x="196" y="6"/>
                    </a:cubicBezTo>
                    <a:cubicBezTo>
                      <a:pt x="197" y="6"/>
                      <a:pt x="197" y="6"/>
                      <a:pt x="197" y="6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1" y="7"/>
                      <a:pt x="201" y="7"/>
                      <a:pt x="201" y="7"/>
                    </a:cubicBezTo>
                    <a:cubicBezTo>
                      <a:pt x="201" y="8"/>
                      <a:pt x="201" y="8"/>
                      <a:pt x="201" y="8"/>
                    </a:cubicBezTo>
                    <a:cubicBezTo>
                      <a:pt x="201" y="9"/>
                      <a:pt x="201" y="9"/>
                      <a:pt x="201" y="9"/>
                    </a:cubicBezTo>
                    <a:cubicBezTo>
                      <a:pt x="201" y="10"/>
                      <a:pt x="201" y="10"/>
                      <a:pt x="201" y="10"/>
                    </a:cubicBezTo>
                    <a:cubicBezTo>
                      <a:pt x="202" y="11"/>
                      <a:pt x="202" y="11"/>
                      <a:pt x="202" y="11"/>
                    </a:cubicBezTo>
                    <a:cubicBezTo>
                      <a:pt x="201" y="12"/>
                      <a:pt x="201" y="12"/>
                      <a:pt x="201" y="12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0" y="14"/>
                      <a:pt x="200" y="14"/>
                      <a:pt x="200" y="14"/>
                    </a:cubicBezTo>
                    <a:cubicBezTo>
                      <a:pt x="197" y="14"/>
                      <a:pt x="194" y="13"/>
                      <a:pt x="192" y="14"/>
                    </a:cubicBezTo>
                    <a:cubicBezTo>
                      <a:pt x="193" y="13"/>
                      <a:pt x="193" y="13"/>
                      <a:pt x="193" y="13"/>
                    </a:cubicBezTo>
                    <a:lnTo>
                      <a:pt x="194" y="13"/>
                    </a:lnTo>
                    <a:close/>
                    <a:moveTo>
                      <a:pt x="168" y="3"/>
                    </a:moveTo>
                    <a:cubicBezTo>
                      <a:pt x="169" y="3"/>
                      <a:pt x="169" y="3"/>
                      <a:pt x="169" y="3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2"/>
                      <a:pt x="171" y="2"/>
                      <a:pt x="171" y="2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0" y="5"/>
                      <a:pt x="170" y="5"/>
                      <a:pt x="170" y="5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7" y="3"/>
                      <a:pt x="167" y="3"/>
                      <a:pt x="167" y="3"/>
                    </a:cubicBezTo>
                    <a:lnTo>
                      <a:pt x="168" y="3"/>
                    </a:lnTo>
                    <a:close/>
                    <a:moveTo>
                      <a:pt x="158" y="4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lnTo>
                      <a:pt x="158" y="4"/>
                    </a:lnTo>
                    <a:close/>
                    <a:moveTo>
                      <a:pt x="61" y="492"/>
                    </a:moveTo>
                    <a:cubicBezTo>
                      <a:pt x="61" y="492"/>
                      <a:pt x="61" y="492"/>
                      <a:pt x="61" y="492"/>
                    </a:cubicBezTo>
                    <a:cubicBezTo>
                      <a:pt x="61" y="491"/>
                      <a:pt x="61" y="491"/>
                      <a:pt x="61" y="491"/>
                    </a:cubicBezTo>
                    <a:cubicBezTo>
                      <a:pt x="62" y="492"/>
                      <a:pt x="62" y="492"/>
                      <a:pt x="62" y="492"/>
                    </a:cubicBezTo>
                    <a:lnTo>
                      <a:pt x="61" y="492"/>
                    </a:lnTo>
                    <a:close/>
                    <a:moveTo>
                      <a:pt x="140" y="601"/>
                    </a:moveTo>
                    <a:cubicBezTo>
                      <a:pt x="139" y="600"/>
                      <a:pt x="139" y="600"/>
                      <a:pt x="139" y="600"/>
                    </a:cubicBezTo>
                    <a:cubicBezTo>
                      <a:pt x="140" y="600"/>
                      <a:pt x="140" y="600"/>
                      <a:pt x="140" y="600"/>
                    </a:cubicBezTo>
                    <a:cubicBezTo>
                      <a:pt x="141" y="600"/>
                      <a:pt x="141" y="600"/>
                      <a:pt x="141" y="600"/>
                    </a:cubicBezTo>
                    <a:lnTo>
                      <a:pt x="140" y="601"/>
                    </a:lnTo>
                    <a:close/>
                    <a:moveTo>
                      <a:pt x="142" y="593"/>
                    </a:moveTo>
                    <a:cubicBezTo>
                      <a:pt x="142" y="592"/>
                      <a:pt x="142" y="592"/>
                      <a:pt x="142" y="592"/>
                    </a:cubicBezTo>
                    <a:cubicBezTo>
                      <a:pt x="142" y="591"/>
                      <a:pt x="142" y="591"/>
                      <a:pt x="142" y="591"/>
                    </a:cubicBezTo>
                    <a:cubicBezTo>
                      <a:pt x="142" y="590"/>
                      <a:pt x="142" y="590"/>
                      <a:pt x="142" y="590"/>
                    </a:cubicBezTo>
                    <a:cubicBezTo>
                      <a:pt x="141" y="589"/>
                      <a:pt x="141" y="589"/>
                      <a:pt x="141" y="589"/>
                    </a:cubicBezTo>
                    <a:cubicBezTo>
                      <a:pt x="140" y="588"/>
                      <a:pt x="140" y="588"/>
                      <a:pt x="140" y="588"/>
                    </a:cubicBezTo>
                    <a:cubicBezTo>
                      <a:pt x="140" y="587"/>
                      <a:pt x="140" y="587"/>
                      <a:pt x="140" y="587"/>
                    </a:cubicBezTo>
                    <a:cubicBezTo>
                      <a:pt x="140" y="587"/>
                      <a:pt x="140" y="587"/>
                      <a:pt x="140" y="587"/>
                    </a:cubicBezTo>
                    <a:cubicBezTo>
                      <a:pt x="139" y="586"/>
                      <a:pt x="139" y="586"/>
                      <a:pt x="139" y="586"/>
                    </a:cubicBezTo>
                    <a:cubicBezTo>
                      <a:pt x="140" y="585"/>
                      <a:pt x="140" y="585"/>
                      <a:pt x="140" y="585"/>
                    </a:cubicBezTo>
                    <a:cubicBezTo>
                      <a:pt x="140" y="584"/>
                      <a:pt x="140" y="584"/>
                      <a:pt x="140" y="584"/>
                    </a:cubicBezTo>
                    <a:cubicBezTo>
                      <a:pt x="139" y="583"/>
                      <a:pt x="139" y="583"/>
                      <a:pt x="139" y="583"/>
                    </a:cubicBezTo>
                    <a:cubicBezTo>
                      <a:pt x="139" y="582"/>
                      <a:pt x="139" y="582"/>
                      <a:pt x="139" y="582"/>
                    </a:cubicBezTo>
                    <a:cubicBezTo>
                      <a:pt x="139" y="581"/>
                      <a:pt x="139" y="581"/>
                      <a:pt x="139" y="581"/>
                    </a:cubicBezTo>
                    <a:cubicBezTo>
                      <a:pt x="140" y="581"/>
                      <a:pt x="140" y="581"/>
                      <a:pt x="140" y="581"/>
                    </a:cubicBezTo>
                    <a:cubicBezTo>
                      <a:pt x="141" y="582"/>
                      <a:pt x="141" y="582"/>
                      <a:pt x="141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1"/>
                      <a:pt x="142" y="581"/>
                      <a:pt x="142" y="581"/>
                    </a:cubicBezTo>
                    <a:cubicBezTo>
                      <a:pt x="143" y="581"/>
                      <a:pt x="143" y="581"/>
                      <a:pt x="143" y="581"/>
                    </a:cubicBezTo>
                    <a:cubicBezTo>
                      <a:pt x="144" y="581"/>
                      <a:pt x="144" y="581"/>
                      <a:pt x="144" y="581"/>
                    </a:cubicBezTo>
                    <a:cubicBezTo>
                      <a:pt x="144" y="582"/>
                      <a:pt x="144" y="582"/>
                      <a:pt x="144" y="582"/>
                    </a:cubicBezTo>
                    <a:cubicBezTo>
                      <a:pt x="145" y="583"/>
                      <a:pt x="145" y="583"/>
                      <a:pt x="145" y="583"/>
                    </a:cubicBezTo>
                    <a:cubicBezTo>
                      <a:pt x="145" y="584"/>
                      <a:pt x="145" y="584"/>
                      <a:pt x="145" y="584"/>
                    </a:cubicBezTo>
                    <a:cubicBezTo>
                      <a:pt x="146" y="585"/>
                      <a:pt x="146" y="585"/>
                      <a:pt x="146" y="585"/>
                    </a:cubicBezTo>
                    <a:cubicBezTo>
                      <a:pt x="147" y="586"/>
                      <a:pt x="147" y="586"/>
                      <a:pt x="147" y="586"/>
                    </a:cubicBezTo>
                    <a:cubicBezTo>
                      <a:pt x="146" y="587"/>
                      <a:pt x="146" y="587"/>
                      <a:pt x="146" y="587"/>
                    </a:cubicBezTo>
                    <a:cubicBezTo>
                      <a:pt x="145" y="587"/>
                      <a:pt x="145" y="587"/>
                      <a:pt x="145" y="587"/>
                    </a:cubicBezTo>
                    <a:cubicBezTo>
                      <a:pt x="145" y="588"/>
                      <a:pt x="145" y="588"/>
                      <a:pt x="145" y="588"/>
                    </a:cubicBezTo>
                    <a:cubicBezTo>
                      <a:pt x="146" y="589"/>
                      <a:pt x="146" y="589"/>
                      <a:pt x="146" y="589"/>
                    </a:cubicBezTo>
                    <a:cubicBezTo>
                      <a:pt x="145" y="589"/>
                      <a:pt x="145" y="589"/>
                      <a:pt x="145" y="589"/>
                    </a:cubicBezTo>
                    <a:cubicBezTo>
                      <a:pt x="145" y="590"/>
                      <a:pt x="145" y="590"/>
                      <a:pt x="145" y="590"/>
                    </a:cubicBezTo>
                    <a:cubicBezTo>
                      <a:pt x="146" y="590"/>
                      <a:pt x="146" y="590"/>
                      <a:pt x="146" y="590"/>
                    </a:cubicBezTo>
                    <a:cubicBezTo>
                      <a:pt x="147" y="591"/>
                      <a:pt x="147" y="591"/>
                      <a:pt x="147" y="591"/>
                    </a:cubicBezTo>
                    <a:cubicBezTo>
                      <a:pt x="148" y="592"/>
                      <a:pt x="148" y="592"/>
                      <a:pt x="148" y="592"/>
                    </a:cubicBezTo>
                    <a:cubicBezTo>
                      <a:pt x="149" y="592"/>
                      <a:pt x="149" y="592"/>
                      <a:pt x="149" y="592"/>
                    </a:cubicBezTo>
                    <a:cubicBezTo>
                      <a:pt x="148" y="593"/>
                      <a:pt x="148" y="593"/>
                      <a:pt x="148" y="593"/>
                    </a:cubicBezTo>
                    <a:cubicBezTo>
                      <a:pt x="147" y="592"/>
                      <a:pt x="147" y="592"/>
                      <a:pt x="147" y="592"/>
                    </a:cubicBezTo>
                    <a:cubicBezTo>
                      <a:pt x="148" y="593"/>
                      <a:pt x="148" y="593"/>
                      <a:pt x="148" y="593"/>
                    </a:cubicBezTo>
                    <a:cubicBezTo>
                      <a:pt x="149" y="594"/>
                      <a:pt x="149" y="594"/>
                      <a:pt x="149" y="594"/>
                    </a:cubicBezTo>
                    <a:cubicBezTo>
                      <a:pt x="149" y="594"/>
                      <a:pt x="149" y="594"/>
                      <a:pt x="149" y="594"/>
                    </a:cubicBezTo>
                    <a:cubicBezTo>
                      <a:pt x="148" y="595"/>
                      <a:pt x="148" y="595"/>
                      <a:pt x="148" y="595"/>
                    </a:cubicBezTo>
                    <a:cubicBezTo>
                      <a:pt x="148" y="595"/>
                      <a:pt x="148" y="595"/>
                      <a:pt x="148" y="595"/>
                    </a:cubicBezTo>
                    <a:cubicBezTo>
                      <a:pt x="148" y="596"/>
                      <a:pt x="148" y="596"/>
                      <a:pt x="148" y="596"/>
                    </a:cubicBezTo>
                    <a:cubicBezTo>
                      <a:pt x="148" y="597"/>
                      <a:pt x="148" y="597"/>
                      <a:pt x="148" y="597"/>
                    </a:cubicBezTo>
                    <a:cubicBezTo>
                      <a:pt x="148" y="598"/>
                      <a:pt x="148" y="598"/>
                      <a:pt x="148" y="598"/>
                    </a:cubicBezTo>
                    <a:cubicBezTo>
                      <a:pt x="145" y="597"/>
                      <a:pt x="146" y="598"/>
                      <a:pt x="143" y="597"/>
                    </a:cubicBezTo>
                    <a:cubicBezTo>
                      <a:pt x="142" y="596"/>
                      <a:pt x="142" y="596"/>
                      <a:pt x="142" y="596"/>
                    </a:cubicBezTo>
                    <a:cubicBezTo>
                      <a:pt x="142" y="595"/>
                      <a:pt x="142" y="595"/>
                      <a:pt x="142" y="595"/>
                    </a:cubicBezTo>
                    <a:cubicBezTo>
                      <a:pt x="142" y="594"/>
                      <a:pt x="142" y="594"/>
                      <a:pt x="142" y="594"/>
                    </a:cubicBezTo>
                    <a:lnTo>
                      <a:pt x="142" y="593"/>
                    </a:lnTo>
                    <a:close/>
                    <a:moveTo>
                      <a:pt x="148" y="589"/>
                    </a:moveTo>
                    <a:cubicBezTo>
                      <a:pt x="148" y="589"/>
                      <a:pt x="148" y="589"/>
                      <a:pt x="148" y="589"/>
                    </a:cubicBezTo>
                    <a:cubicBezTo>
                      <a:pt x="147" y="588"/>
                      <a:pt x="147" y="588"/>
                      <a:pt x="147" y="588"/>
                    </a:cubicBezTo>
                    <a:cubicBezTo>
                      <a:pt x="146" y="588"/>
                      <a:pt x="146" y="588"/>
                      <a:pt x="146" y="588"/>
                    </a:cubicBezTo>
                    <a:cubicBezTo>
                      <a:pt x="147" y="588"/>
                      <a:pt x="147" y="588"/>
                      <a:pt x="147" y="588"/>
                    </a:cubicBezTo>
                    <a:lnTo>
                      <a:pt x="148" y="589"/>
                    </a:lnTo>
                    <a:close/>
                    <a:moveTo>
                      <a:pt x="146" y="589"/>
                    </a:moveTo>
                    <a:cubicBezTo>
                      <a:pt x="146" y="590"/>
                      <a:pt x="146" y="590"/>
                      <a:pt x="146" y="590"/>
                    </a:cubicBezTo>
                    <a:cubicBezTo>
                      <a:pt x="145" y="590"/>
                      <a:pt x="145" y="590"/>
                      <a:pt x="145" y="590"/>
                    </a:cubicBezTo>
                    <a:lnTo>
                      <a:pt x="146" y="589"/>
                    </a:lnTo>
                    <a:close/>
                    <a:moveTo>
                      <a:pt x="158" y="610"/>
                    </a:moveTo>
                    <a:cubicBezTo>
                      <a:pt x="158" y="609"/>
                      <a:pt x="158" y="609"/>
                      <a:pt x="158" y="609"/>
                    </a:cubicBezTo>
                    <a:cubicBezTo>
                      <a:pt x="159" y="609"/>
                      <a:pt x="159" y="609"/>
                      <a:pt x="159" y="609"/>
                    </a:cubicBezTo>
                    <a:cubicBezTo>
                      <a:pt x="160" y="609"/>
                      <a:pt x="160" y="609"/>
                      <a:pt x="160" y="609"/>
                    </a:cubicBezTo>
                    <a:cubicBezTo>
                      <a:pt x="161" y="610"/>
                      <a:pt x="161" y="610"/>
                      <a:pt x="161" y="610"/>
                    </a:cubicBezTo>
                    <a:cubicBezTo>
                      <a:pt x="162" y="610"/>
                      <a:pt x="162" y="610"/>
                      <a:pt x="162" y="610"/>
                    </a:cubicBezTo>
                    <a:cubicBezTo>
                      <a:pt x="163" y="610"/>
                      <a:pt x="163" y="610"/>
                      <a:pt x="163" y="610"/>
                    </a:cubicBezTo>
                    <a:cubicBezTo>
                      <a:pt x="163" y="611"/>
                      <a:pt x="163" y="611"/>
                      <a:pt x="163" y="611"/>
                    </a:cubicBezTo>
                    <a:cubicBezTo>
                      <a:pt x="162" y="612"/>
                      <a:pt x="162" y="612"/>
                      <a:pt x="162" y="612"/>
                    </a:cubicBezTo>
                    <a:cubicBezTo>
                      <a:pt x="163" y="612"/>
                      <a:pt x="163" y="612"/>
                      <a:pt x="163" y="612"/>
                    </a:cubicBezTo>
                    <a:cubicBezTo>
                      <a:pt x="163" y="613"/>
                      <a:pt x="163" y="613"/>
                      <a:pt x="163" y="613"/>
                    </a:cubicBezTo>
                    <a:cubicBezTo>
                      <a:pt x="162" y="614"/>
                      <a:pt x="162" y="614"/>
                      <a:pt x="162" y="614"/>
                    </a:cubicBezTo>
                    <a:cubicBezTo>
                      <a:pt x="161" y="614"/>
                      <a:pt x="161" y="614"/>
                      <a:pt x="161" y="614"/>
                    </a:cubicBezTo>
                    <a:cubicBezTo>
                      <a:pt x="160" y="615"/>
                      <a:pt x="160" y="615"/>
                      <a:pt x="160" y="615"/>
                    </a:cubicBezTo>
                    <a:cubicBezTo>
                      <a:pt x="159" y="614"/>
                      <a:pt x="159" y="614"/>
                      <a:pt x="159" y="614"/>
                    </a:cubicBezTo>
                    <a:cubicBezTo>
                      <a:pt x="158" y="614"/>
                      <a:pt x="158" y="614"/>
                      <a:pt x="158" y="614"/>
                    </a:cubicBezTo>
                    <a:cubicBezTo>
                      <a:pt x="159" y="613"/>
                      <a:pt x="159" y="613"/>
                      <a:pt x="159" y="613"/>
                    </a:cubicBezTo>
                    <a:cubicBezTo>
                      <a:pt x="158" y="613"/>
                      <a:pt x="158" y="613"/>
                      <a:pt x="158" y="613"/>
                    </a:cubicBezTo>
                    <a:cubicBezTo>
                      <a:pt x="157" y="612"/>
                      <a:pt x="157" y="612"/>
                      <a:pt x="157" y="612"/>
                    </a:cubicBezTo>
                    <a:cubicBezTo>
                      <a:pt x="157" y="611"/>
                      <a:pt x="157" y="611"/>
                      <a:pt x="157" y="611"/>
                    </a:cubicBezTo>
                    <a:cubicBezTo>
                      <a:pt x="158" y="611"/>
                      <a:pt x="158" y="611"/>
                      <a:pt x="158" y="611"/>
                    </a:cubicBezTo>
                    <a:cubicBezTo>
                      <a:pt x="159" y="611"/>
                      <a:pt x="159" y="611"/>
                      <a:pt x="159" y="611"/>
                    </a:cubicBezTo>
                    <a:lnTo>
                      <a:pt x="158" y="610"/>
                    </a:lnTo>
                    <a:close/>
                    <a:moveTo>
                      <a:pt x="160" y="619"/>
                    </a:moveTo>
                    <a:cubicBezTo>
                      <a:pt x="159" y="619"/>
                      <a:pt x="159" y="619"/>
                      <a:pt x="159" y="619"/>
                    </a:cubicBezTo>
                    <a:cubicBezTo>
                      <a:pt x="159" y="619"/>
                      <a:pt x="159" y="619"/>
                      <a:pt x="159" y="619"/>
                    </a:cubicBezTo>
                    <a:lnTo>
                      <a:pt x="160" y="619"/>
                    </a:lnTo>
                    <a:close/>
                    <a:moveTo>
                      <a:pt x="159" y="616"/>
                    </a:moveTo>
                    <a:cubicBezTo>
                      <a:pt x="160" y="617"/>
                      <a:pt x="160" y="617"/>
                      <a:pt x="160" y="617"/>
                    </a:cubicBezTo>
                    <a:cubicBezTo>
                      <a:pt x="160" y="617"/>
                      <a:pt x="160" y="617"/>
                      <a:pt x="160" y="617"/>
                    </a:cubicBezTo>
                    <a:lnTo>
                      <a:pt x="159" y="616"/>
                    </a:lnTo>
                    <a:close/>
                    <a:moveTo>
                      <a:pt x="160" y="624"/>
                    </a:moveTo>
                    <a:cubicBezTo>
                      <a:pt x="161" y="625"/>
                      <a:pt x="161" y="625"/>
                      <a:pt x="161" y="625"/>
                    </a:cubicBezTo>
                    <a:cubicBezTo>
                      <a:pt x="160" y="625"/>
                      <a:pt x="160" y="625"/>
                      <a:pt x="160" y="625"/>
                    </a:cubicBezTo>
                    <a:cubicBezTo>
                      <a:pt x="159" y="626"/>
                      <a:pt x="159" y="626"/>
                      <a:pt x="159" y="626"/>
                    </a:cubicBezTo>
                    <a:cubicBezTo>
                      <a:pt x="158" y="625"/>
                      <a:pt x="158" y="625"/>
                      <a:pt x="158" y="625"/>
                    </a:cubicBezTo>
                    <a:lnTo>
                      <a:pt x="160" y="624"/>
                    </a:lnTo>
                    <a:close/>
                    <a:moveTo>
                      <a:pt x="159" y="623"/>
                    </a:moveTo>
                    <a:cubicBezTo>
                      <a:pt x="160" y="623"/>
                      <a:pt x="160" y="623"/>
                      <a:pt x="160" y="623"/>
                    </a:cubicBezTo>
                    <a:cubicBezTo>
                      <a:pt x="159" y="624"/>
                      <a:pt x="159" y="624"/>
                      <a:pt x="159" y="624"/>
                    </a:cubicBezTo>
                    <a:lnTo>
                      <a:pt x="159" y="623"/>
                    </a:lnTo>
                    <a:close/>
                    <a:moveTo>
                      <a:pt x="160" y="626"/>
                    </a:moveTo>
                    <a:cubicBezTo>
                      <a:pt x="161" y="627"/>
                      <a:pt x="161" y="627"/>
                      <a:pt x="161" y="627"/>
                    </a:cubicBezTo>
                    <a:cubicBezTo>
                      <a:pt x="161" y="628"/>
                      <a:pt x="161" y="628"/>
                      <a:pt x="161" y="628"/>
                    </a:cubicBezTo>
                    <a:cubicBezTo>
                      <a:pt x="161" y="628"/>
                      <a:pt x="161" y="628"/>
                      <a:pt x="161" y="628"/>
                    </a:cubicBezTo>
                    <a:cubicBezTo>
                      <a:pt x="160" y="628"/>
                      <a:pt x="160" y="628"/>
                      <a:pt x="160" y="628"/>
                    </a:cubicBezTo>
                    <a:cubicBezTo>
                      <a:pt x="159" y="627"/>
                      <a:pt x="159" y="627"/>
                      <a:pt x="159" y="627"/>
                    </a:cubicBezTo>
                    <a:lnTo>
                      <a:pt x="160" y="626"/>
                    </a:lnTo>
                    <a:close/>
                    <a:moveTo>
                      <a:pt x="160" y="626"/>
                    </a:moveTo>
                    <a:cubicBezTo>
                      <a:pt x="160" y="625"/>
                      <a:pt x="160" y="625"/>
                      <a:pt x="160" y="625"/>
                    </a:cubicBezTo>
                    <a:cubicBezTo>
                      <a:pt x="161" y="626"/>
                      <a:pt x="161" y="626"/>
                      <a:pt x="161" y="626"/>
                    </a:cubicBezTo>
                    <a:cubicBezTo>
                      <a:pt x="161" y="626"/>
                      <a:pt x="161" y="626"/>
                      <a:pt x="161" y="626"/>
                    </a:cubicBezTo>
                    <a:lnTo>
                      <a:pt x="160" y="626"/>
                    </a:lnTo>
                    <a:close/>
                    <a:moveTo>
                      <a:pt x="160" y="624"/>
                    </a:moveTo>
                    <a:cubicBezTo>
                      <a:pt x="159" y="623"/>
                      <a:pt x="159" y="623"/>
                      <a:pt x="159" y="623"/>
                    </a:cubicBezTo>
                    <a:cubicBezTo>
                      <a:pt x="158" y="622"/>
                      <a:pt x="158" y="622"/>
                      <a:pt x="158" y="622"/>
                    </a:cubicBezTo>
                    <a:cubicBezTo>
                      <a:pt x="158" y="622"/>
                      <a:pt x="158" y="622"/>
                      <a:pt x="158" y="622"/>
                    </a:cubicBezTo>
                    <a:cubicBezTo>
                      <a:pt x="158" y="621"/>
                      <a:pt x="158" y="621"/>
                      <a:pt x="158" y="621"/>
                    </a:cubicBezTo>
                    <a:cubicBezTo>
                      <a:pt x="159" y="620"/>
                      <a:pt x="159" y="620"/>
                      <a:pt x="159" y="620"/>
                    </a:cubicBezTo>
                    <a:cubicBezTo>
                      <a:pt x="160" y="621"/>
                      <a:pt x="160" y="621"/>
                      <a:pt x="160" y="621"/>
                    </a:cubicBezTo>
                    <a:cubicBezTo>
                      <a:pt x="160" y="622"/>
                      <a:pt x="160" y="622"/>
                      <a:pt x="160" y="622"/>
                    </a:cubicBezTo>
                    <a:cubicBezTo>
                      <a:pt x="161" y="623"/>
                      <a:pt x="161" y="623"/>
                      <a:pt x="161" y="623"/>
                    </a:cubicBezTo>
                    <a:lnTo>
                      <a:pt x="160" y="624"/>
                    </a:lnTo>
                    <a:close/>
                    <a:moveTo>
                      <a:pt x="152" y="614"/>
                    </a:moveTo>
                    <a:cubicBezTo>
                      <a:pt x="153" y="614"/>
                      <a:pt x="153" y="614"/>
                      <a:pt x="153" y="614"/>
                    </a:cubicBezTo>
                    <a:cubicBezTo>
                      <a:pt x="154" y="615"/>
                      <a:pt x="154" y="615"/>
                      <a:pt x="154" y="615"/>
                    </a:cubicBezTo>
                    <a:cubicBezTo>
                      <a:pt x="152" y="615"/>
                      <a:pt x="152" y="615"/>
                      <a:pt x="152" y="615"/>
                    </a:cubicBezTo>
                    <a:cubicBezTo>
                      <a:pt x="152" y="615"/>
                      <a:pt x="152" y="615"/>
                      <a:pt x="152" y="615"/>
                    </a:cubicBezTo>
                    <a:cubicBezTo>
                      <a:pt x="151" y="616"/>
                      <a:pt x="151" y="616"/>
                      <a:pt x="151" y="616"/>
                    </a:cubicBezTo>
                    <a:cubicBezTo>
                      <a:pt x="150" y="615"/>
                      <a:pt x="150" y="615"/>
                      <a:pt x="150" y="615"/>
                    </a:cubicBezTo>
                    <a:cubicBezTo>
                      <a:pt x="151" y="614"/>
                      <a:pt x="151" y="614"/>
                      <a:pt x="151" y="614"/>
                    </a:cubicBezTo>
                    <a:lnTo>
                      <a:pt x="152" y="614"/>
                    </a:lnTo>
                    <a:close/>
                    <a:moveTo>
                      <a:pt x="152" y="614"/>
                    </a:moveTo>
                    <a:cubicBezTo>
                      <a:pt x="153" y="613"/>
                      <a:pt x="153" y="613"/>
                      <a:pt x="153" y="613"/>
                    </a:cubicBezTo>
                    <a:cubicBezTo>
                      <a:pt x="153" y="614"/>
                      <a:pt x="153" y="614"/>
                      <a:pt x="153" y="614"/>
                    </a:cubicBezTo>
                    <a:cubicBezTo>
                      <a:pt x="153" y="614"/>
                      <a:pt x="153" y="614"/>
                      <a:pt x="153" y="614"/>
                    </a:cubicBezTo>
                    <a:lnTo>
                      <a:pt x="152" y="614"/>
                    </a:lnTo>
                    <a:close/>
                    <a:moveTo>
                      <a:pt x="152" y="618"/>
                    </a:moveTo>
                    <a:cubicBezTo>
                      <a:pt x="152" y="619"/>
                      <a:pt x="152" y="619"/>
                      <a:pt x="152" y="619"/>
                    </a:cubicBezTo>
                    <a:cubicBezTo>
                      <a:pt x="151" y="618"/>
                      <a:pt x="151" y="618"/>
                      <a:pt x="151" y="618"/>
                    </a:cubicBezTo>
                    <a:cubicBezTo>
                      <a:pt x="151" y="617"/>
                      <a:pt x="151" y="617"/>
                      <a:pt x="151" y="617"/>
                    </a:cubicBezTo>
                    <a:cubicBezTo>
                      <a:pt x="152" y="618"/>
                      <a:pt x="152" y="618"/>
                      <a:pt x="152" y="618"/>
                    </a:cubicBezTo>
                    <a:close/>
                    <a:moveTo>
                      <a:pt x="151" y="622"/>
                    </a:moveTo>
                    <a:cubicBezTo>
                      <a:pt x="152" y="623"/>
                      <a:pt x="152" y="623"/>
                      <a:pt x="152" y="623"/>
                    </a:cubicBezTo>
                    <a:cubicBezTo>
                      <a:pt x="152" y="623"/>
                      <a:pt x="152" y="623"/>
                      <a:pt x="152" y="623"/>
                    </a:cubicBezTo>
                    <a:cubicBezTo>
                      <a:pt x="151" y="623"/>
                      <a:pt x="151" y="623"/>
                      <a:pt x="151" y="623"/>
                    </a:cubicBezTo>
                    <a:cubicBezTo>
                      <a:pt x="150" y="622"/>
                      <a:pt x="150" y="622"/>
                      <a:pt x="150" y="622"/>
                    </a:cubicBezTo>
                    <a:lnTo>
                      <a:pt x="151" y="622"/>
                    </a:lnTo>
                    <a:close/>
                    <a:moveTo>
                      <a:pt x="151" y="621"/>
                    </a:moveTo>
                    <a:cubicBezTo>
                      <a:pt x="152" y="622"/>
                      <a:pt x="152" y="622"/>
                      <a:pt x="152" y="622"/>
                    </a:cubicBezTo>
                    <a:cubicBezTo>
                      <a:pt x="152" y="622"/>
                      <a:pt x="152" y="622"/>
                      <a:pt x="152" y="622"/>
                    </a:cubicBezTo>
                    <a:lnTo>
                      <a:pt x="151" y="621"/>
                    </a:lnTo>
                    <a:close/>
                    <a:moveTo>
                      <a:pt x="151" y="619"/>
                    </a:moveTo>
                    <a:cubicBezTo>
                      <a:pt x="152" y="619"/>
                      <a:pt x="152" y="619"/>
                      <a:pt x="152" y="619"/>
                    </a:cubicBezTo>
                    <a:cubicBezTo>
                      <a:pt x="152" y="620"/>
                      <a:pt x="152" y="620"/>
                      <a:pt x="152" y="620"/>
                    </a:cubicBezTo>
                    <a:lnTo>
                      <a:pt x="151" y="619"/>
                    </a:lnTo>
                    <a:close/>
                    <a:moveTo>
                      <a:pt x="153" y="620"/>
                    </a:moveTo>
                    <a:cubicBezTo>
                      <a:pt x="154" y="621"/>
                      <a:pt x="154" y="621"/>
                      <a:pt x="154" y="621"/>
                    </a:cubicBezTo>
                    <a:cubicBezTo>
                      <a:pt x="154" y="622"/>
                      <a:pt x="154" y="622"/>
                      <a:pt x="154" y="622"/>
                    </a:cubicBezTo>
                    <a:cubicBezTo>
                      <a:pt x="154" y="623"/>
                      <a:pt x="154" y="623"/>
                      <a:pt x="154" y="623"/>
                    </a:cubicBezTo>
                    <a:cubicBezTo>
                      <a:pt x="153" y="624"/>
                      <a:pt x="153" y="624"/>
                      <a:pt x="153" y="624"/>
                    </a:cubicBezTo>
                    <a:cubicBezTo>
                      <a:pt x="153" y="623"/>
                      <a:pt x="153" y="623"/>
                      <a:pt x="153" y="623"/>
                    </a:cubicBezTo>
                    <a:cubicBezTo>
                      <a:pt x="152" y="622"/>
                      <a:pt x="152" y="622"/>
                      <a:pt x="152" y="622"/>
                    </a:cubicBezTo>
                    <a:cubicBezTo>
                      <a:pt x="152" y="621"/>
                      <a:pt x="152" y="621"/>
                      <a:pt x="152" y="621"/>
                    </a:cubicBezTo>
                    <a:lnTo>
                      <a:pt x="153" y="620"/>
                    </a:lnTo>
                    <a:close/>
                    <a:moveTo>
                      <a:pt x="153" y="618"/>
                    </a:moveTo>
                    <a:cubicBezTo>
                      <a:pt x="154" y="618"/>
                      <a:pt x="154" y="618"/>
                      <a:pt x="154" y="618"/>
                    </a:cubicBezTo>
                    <a:cubicBezTo>
                      <a:pt x="155" y="618"/>
                      <a:pt x="155" y="618"/>
                      <a:pt x="155" y="618"/>
                    </a:cubicBezTo>
                    <a:cubicBezTo>
                      <a:pt x="156" y="618"/>
                      <a:pt x="156" y="618"/>
                      <a:pt x="156" y="618"/>
                    </a:cubicBezTo>
                    <a:cubicBezTo>
                      <a:pt x="157" y="619"/>
                      <a:pt x="157" y="619"/>
                      <a:pt x="157" y="619"/>
                    </a:cubicBezTo>
                    <a:cubicBezTo>
                      <a:pt x="156" y="619"/>
                      <a:pt x="156" y="619"/>
                      <a:pt x="156" y="619"/>
                    </a:cubicBezTo>
                    <a:cubicBezTo>
                      <a:pt x="155" y="619"/>
                      <a:pt x="155" y="619"/>
                      <a:pt x="155" y="619"/>
                    </a:cubicBezTo>
                    <a:cubicBezTo>
                      <a:pt x="154" y="619"/>
                      <a:pt x="154" y="619"/>
                      <a:pt x="154" y="619"/>
                    </a:cubicBezTo>
                    <a:lnTo>
                      <a:pt x="153" y="618"/>
                    </a:lnTo>
                    <a:close/>
                    <a:moveTo>
                      <a:pt x="156" y="620"/>
                    </a:moveTo>
                    <a:cubicBezTo>
                      <a:pt x="155" y="620"/>
                      <a:pt x="155" y="620"/>
                      <a:pt x="155" y="620"/>
                    </a:cubicBezTo>
                    <a:cubicBezTo>
                      <a:pt x="156" y="619"/>
                      <a:pt x="156" y="619"/>
                      <a:pt x="156" y="619"/>
                    </a:cubicBezTo>
                    <a:lnTo>
                      <a:pt x="156" y="620"/>
                    </a:lnTo>
                    <a:close/>
                    <a:moveTo>
                      <a:pt x="156" y="620"/>
                    </a:moveTo>
                    <a:cubicBezTo>
                      <a:pt x="157" y="620"/>
                      <a:pt x="157" y="620"/>
                      <a:pt x="157" y="620"/>
                    </a:cubicBezTo>
                    <a:cubicBezTo>
                      <a:pt x="157" y="621"/>
                      <a:pt x="157" y="621"/>
                      <a:pt x="157" y="621"/>
                    </a:cubicBezTo>
                    <a:cubicBezTo>
                      <a:pt x="157" y="621"/>
                      <a:pt x="157" y="621"/>
                      <a:pt x="157" y="621"/>
                    </a:cubicBezTo>
                    <a:cubicBezTo>
                      <a:pt x="155" y="621"/>
                      <a:pt x="155" y="621"/>
                      <a:pt x="155" y="621"/>
                    </a:cubicBezTo>
                    <a:cubicBezTo>
                      <a:pt x="155" y="622"/>
                      <a:pt x="155" y="622"/>
                      <a:pt x="155" y="622"/>
                    </a:cubicBezTo>
                    <a:cubicBezTo>
                      <a:pt x="155" y="621"/>
                      <a:pt x="155" y="621"/>
                      <a:pt x="155" y="621"/>
                    </a:cubicBezTo>
                    <a:lnTo>
                      <a:pt x="156" y="620"/>
                    </a:lnTo>
                    <a:close/>
                    <a:moveTo>
                      <a:pt x="156" y="621"/>
                    </a:moveTo>
                    <a:cubicBezTo>
                      <a:pt x="157" y="622"/>
                      <a:pt x="157" y="622"/>
                      <a:pt x="157" y="622"/>
                    </a:cubicBezTo>
                    <a:cubicBezTo>
                      <a:pt x="158" y="623"/>
                      <a:pt x="158" y="623"/>
                      <a:pt x="158" y="623"/>
                    </a:cubicBezTo>
                    <a:cubicBezTo>
                      <a:pt x="157" y="623"/>
                      <a:pt x="157" y="623"/>
                      <a:pt x="157" y="623"/>
                    </a:cubicBezTo>
                    <a:cubicBezTo>
                      <a:pt x="156" y="623"/>
                      <a:pt x="156" y="623"/>
                      <a:pt x="156" y="623"/>
                    </a:cubicBezTo>
                    <a:cubicBezTo>
                      <a:pt x="155" y="622"/>
                      <a:pt x="155" y="622"/>
                      <a:pt x="155" y="622"/>
                    </a:cubicBezTo>
                    <a:lnTo>
                      <a:pt x="156" y="621"/>
                    </a:lnTo>
                    <a:close/>
                    <a:moveTo>
                      <a:pt x="158" y="623"/>
                    </a:moveTo>
                    <a:cubicBezTo>
                      <a:pt x="158" y="624"/>
                      <a:pt x="158" y="624"/>
                      <a:pt x="158" y="624"/>
                    </a:cubicBezTo>
                    <a:cubicBezTo>
                      <a:pt x="158" y="625"/>
                      <a:pt x="158" y="625"/>
                      <a:pt x="158" y="625"/>
                    </a:cubicBezTo>
                    <a:cubicBezTo>
                      <a:pt x="157" y="624"/>
                      <a:pt x="157" y="624"/>
                      <a:pt x="157" y="624"/>
                    </a:cubicBezTo>
                    <a:cubicBezTo>
                      <a:pt x="157" y="623"/>
                      <a:pt x="157" y="623"/>
                      <a:pt x="157" y="623"/>
                    </a:cubicBezTo>
                    <a:lnTo>
                      <a:pt x="158" y="623"/>
                    </a:lnTo>
                    <a:close/>
                    <a:moveTo>
                      <a:pt x="157" y="618"/>
                    </a:moveTo>
                    <a:cubicBezTo>
                      <a:pt x="156" y="618"/>
                      <a:pt x="156" y="618"/>
                      <a:pt x="156" y="618"/>
                    </a:cubicBezTo>
                    <a:cubicBezTo>
                      <a:pt x="155" y="618"/>
                      <a:pt x="155" y="618"/>
                      <a:pt x="155" y="618"/>
                    </a:cubicBezTo>
                    <a:cubicBezTo>
                      <a:pt x="154" y="617"/>
                      <a:pt x="154" y="617"/>
                      <a:pt x="154" y="617"/>
                    </a:cubicBezTo>
                    <a:cubicBezTo>
                      <a:pt x="153" y="617"/>
                      <a:pt x="153" y="617"/>
                      <a:pt x="153" y="617"/>
                    </a:cubicBezTo>
                    <a:cubicBezTo>
                      <a:pt x="152" y="617"/>
                      <a:pt x="152" y="617"/>
                      <a:pt x="152" y="617"/>
                    </a:cubicBezTo>
                    <a:cubicBezTo>
                      <a:pt x="152" y="616"/>
                      <a:pt x="152" y="616"/>
                      <a:pt x="152" y="616"/>
                    </a:cubicBezTo>
                    <a:cubicBezTo>
                      <a:pt x="153" y="616"/>
                      <a:pt x="153" y="616"/>
                      <a:pt x="153" y="616"/>
                    </a:cubicBezTo>
                    <a:cubicBezTo>
                      <a:pt x="154" y="616"/>
                      <a:pt x="154" y="616"/>
                      <a:pt x="154" y="616"/>
                    </a:cubicBezTo>
                    <a:cubicBezTo>
                      <a:pt x="154" y="615"/>
                      <a:pt x="154" y="615"/>
                      <a:pt x="154" y="615"/>
                    </a:cubicBezTo>
                    <a:cubicBezTo>
                      <a:pt x="155" y="615"/>
                      <a:pt x="155" y="615"/>
                      <a:pt x="155" y="615"/>
                    </a:cubicBezTo>
                    <a:cubicBezTo>
                      <a:pt x="156" y="616"/>
                      <a:pt x="156" y="616"/>
                      <a:pt x="156" y="616"/>
                    </a:cubicBezTo>
                    <a:cubicBezTo>
                      <a:pt x="157" y="617"/>
                      <a:pt x="157" y="617"/>
                      <a:pt x="157" y="617"/>
                    </a:cubicBezTo>
                    <a:lnTo>
                      <a:pt x="157" y="618"/>
                    </a:lnTo>
                    <a:close/>
                    <a:moveTo>
                      <a:pt x="156" y="614"/>
                    </a:moveTo>
                    <a:cubicBezTo>
                      <a:pt x="155" y="613"/>
                      <a:pt x="155" y="613"/>
                      <a:pt x="155" y="613"/>
                    </a:cubicBezTo>
                    <a:cubicBezTo>
                      <a:pt x="156" y="613"/>
                      <a:pt x="156" y="613"/>
                      <a:pt x="156" y="613"/>
                    </a:cubicBezTo>
                    <a:cubicBezTo>
                      <a:pt x="156" y="614"/>
                      <a:pt x="156" y="614"/>
                      <a:pt x="156" y="614"/>
                    </a:cubicBezTo>
                    <a:close/>
                    <a:moveTo>
                      <a:pt x="156" y="612"/>
                    </a:moveTo>
                    <a:cubicBezTo>
                      <a:pt x="155" y="613"/>
                      <a:pt x="155" y="613"/>
                      <a:pt x="155" y="613"/>
                    </a:cubicBezTo>
                    <a:cubicBezTo>
                      <a:pt x="155" y="613"/>
                      <a:pt x="155" y="613"/>
                      <a:pt x="155" y="613"/>
                    </a:cubicBezTo>
                    <a:cubicBezTo>
                      <a:pt x="154" y="612"/>
                      <a:pt x="154" y="612"/>
                      <a:pt x="154" y="612"/>
                    </a:cubicBezTo>
                    <a:cubicBezTo>
                      <a:pt x="153" y="611"/>
                      <a:pt x="153" y="611"/>
                      <a:pt x="153" y="611"/>
                    </a:cubicBezTo>
                    <a:cubicBezTo>
                      <a:pt x="154" y="611"/>
                      <a:pt x="154" y="611"/>
                      <a:pt x="154" y="611"/>
                    </a:cubicBezTo>
                    <a:cubicBezTo>
                      <a:pt x="155" y="611"/>
                      <a:pt x="155" y="611"/>
                      <a:pt x="155" y="611"/>
                    </a:cubicBezTo>
                    <a:lnTo>
                      <a:pt x="156" y="612"/>
                    </a:lnTo>
                    <a:close/>
                    <a:moveTo>
                      <a:pt x="155" y="604"/>
                    </a:moveTo>
                    <a:cubicBezTo>
                      <a:pt x="156" y="603"/>
                      <a:pt x="156" y="603"/>
                      <a:pt x="156" y="603"/>
                    </a:cubicBezTo>
                    <a:cubicBezTo>
                      <a:pt x="157" y="604"/>
                      <a:pt x="157" y="604"/>
                      <a:pt x="157" y="604"/>
                    </a:cubicBezTo>
                    <a:cubicBezTo>
                      <a:pt x="157" y="605"/>
                      <a:pt x="157" y="605"/>
                      <a:pt x="157" y="605"/>
                    </a:cubicBezTo>
                    <a:cubicBezTo>
                      <a:pt x="156" y="605"/>
                      <a:pt x="156" y="605"/>
                      <a:pt x="156" y="605"/>
                    </a:cubicBezTo>
                    <a:lnTo>
                      <a:pt x="155" y="604"/>
                    </a:lnTo>
                    <a:close/>
                    <a:moveTo>
                      <a:pt x="154" y="613"/>
                    </a:moveTo>
                    <a:cubicBezTo>
                      <a:pt x="155" y="614"/>
                      <a:pt x="155" y="614"/>
                      <a:pt x="155" y="614"/>
                    </a:cubicBezTo>
                    <a:cubicBezTo>
                      <a:pt x="155" y="615"/>
                      <a:pt x="155" y="615"/>
                      <a:pt x="155" y="615"/>
                    </a:cubicBezTo>
                    <a:cubicBezTo>
                      <a:pt x="154" y="614"/>
                      <a:pt x="154" y="614"/>
                      <a:pt x="154" y="614"/>
                    </a:cubicBezTo>
                    <a:cubicBezTo>
                      <a:pt x="153" y="613"/>
                      <a:pt x="153" y="613"/>
                      <a:pt x="153" y="613"/>
                    </a:cubicBezTo>
                    <a:lnTo>
                      <a:pt x="154" y="613"/>
                    </a:lnTo>
                    <a:close/>
                    <a:moveTo>
                      <a:pt x="152" y="612"/>
                    </a:moveTo>
                    <a:cubicBezTo>
                      <a:pt x="151" y="613"/>
                      <a:pt x="151" y="613"/>
                      <a:pt x="151" y="613"/>
                    </a:cubicBezTo>
                    <a:cubicBezTo>
                      <a:pt x="150" y="613"/>
                      <a:pt x="150" y="613"/>
                      <a:pt x="150" y="613"/>
                    </a:cubicBezTo>
                    <a:cubicBezTo>
                      <a:pt x="149" y="613"/>
                      <a:pt x="149" y="613"/>
                      <a:pt x="149" y="613"/>
                    </a:cubicBezTo>
                    <a:cubicBezTo>
                      <a:pt x="148" y="612"/>
                      <a:pt x="148" y="612"/>
                      <a:pt x="148" y="612"/>
                    </a:cubicBezTo>
                    <a:cubicBezTo>
                      <a:pt x="149" y="611"/>
                      <a:pt x="149" y="611"/>
                      <a:pt x="149" y="611"/>
                    </a:cubicBezTo>
                    <a:cubicBezTo>
                      <a:pt x="150" y="611"/>
                      <a:pt x="150" y="611"/>
                      <a:pt x="150" y="611"/>
                    </a:cubicBezTo>
                    <a:cubicBezTo>
                      <a:pt x="151" y="611"/>
                      <a:pt x="151" y="611"/>
                      <a:pt x="151" y="611"/>
                    </a:cubicBezTo>
                    <a:cubicBezTo>
                      <a:pt x="152" y="611"/>
                      <a:pt x="152" y="611"/>
                      <a:pt x="152" y="611"/>
                    </a:cubicBezTo>
                    <a:cubicBezTo>
                      <a:pt x="153" y="612"/>
                      <a:pt x="153" y="612"/>
                      <a:pt x="153" y="612"/>
                    </a:cubicBezTo>
                    <a:lnTo>
                      <a:pt x="152" y="612"/>
                    </a:lnTo>
                    <a:close/>
                    <a:moveTo>
                      <a:pt x="149" y="604"/>
                    </a:moveTo>
                    <a:cubicBezTo>
                      <a:pt x="149" y="604"/>
                      <a:pt x="149" y="604"/>
                      <a:pt x="149" y="604"/>
                    </a:cubicBezTo>
                    <a:cubicBezTo>
                      <a:pt x="148" y="604"/>
                      <a:pt x="148" y="604"/>
                      <a:pt x="148" y="604"/>
                    </a:cubicBezTo>
                    <a:cubicBezTo>
                      <a:pt x="147" y="603"/>
                      <a:pt x="147" y="603"/>
                      <a:pt x="147" y="603"/>
                    </a:cubicBezTo>
                    <a:cubicBezTo>
                      <a:pt x="148" y="603"/>
                      <a:pt x="148" y="603"/>
                      <a:pt x="148" y="603"/>
                    </a:cubicBezTo>
                    <a:cubicBezTo>
                      <a:pt x="149" y="603"/>
                      <a:pt x="149" y="603"/>
                      <a:pt x="149" y="603"/>
                    </a:cubicBezTo>
                    <a:cubicBezTo>
                      <a:pt x="150" y="603"/>
                      <a:pt x="150" y="603"/>
                      <a:pt x="150" y="603"/>
                    </a:cubicBezTo>
                    <a:cubicBezTo>
                      <a:pt x="149" y="603"/>
                      <a:pt x="149" y="603"/>
                      <a:pt x="149" y="603"/>
                    </a:cubicBezTo>
                    <a:lnTo>
                      <a:pt x="149" y="604"/>
                    </a:lnTo>
                    <a:close/>
                    <a:moveTo>
                      <a:pt x="150" y="608"/>
                    </a:moveTo>
                    <a:cubicBezTo>
                      <a:pt x="149" y="608"/>
                      <a:pt x="149" y="608"/>
                      <a:pt x="149" y="608"/>
                    </a:cubicBezTo>
                    <a:cubicBezTo>
                      <a:pt x="149" y="607"/>
                      <a:pt x="149" y="607"/>
                      <a:pt x="149" y="607"/>
                    </a:cubicBezTo>
                    <a:cubicBezTo>
                      <a:pt x="150" y="607"/>
                      <a:pt x="150" y="607"/>
                      <a:pt x="150" y="607"/>
                    </a:cubicBezTo>
                    <a:cubicBezTo>
                      <a:pt x="151" y="607"/>
                      <a:pt x="151" y="607"/>
                      <a:pt x="151" y="607"/>
                    </a:cubicBezTo>
                    <a:cubicBezTo>
                      <a:pt x="150" y="608"/>
                      <a:pt x="150" y="608"/>
                      <a:pt x="150" y="608"/>
                    </a:cubicBezTo>
                    <a:close/>
                    <a:moveTo>
                      <a:pt x="152" y="609"/>
                    </a:moveTo>
                    <a:cubicBezTo>
                      <a:pt x="151" y="609"/>
                      <a:pt x="151" y="609"/>
                      <a:pt x="151" y="609"/>
                    </a:cubicBezTo>
                    <a:cubicBezTo>
                      <a:pt x="150" y="609"/>
                      <a:pt x="150" y="609"/>
                      <a:pt x="150" y="609"/>
                    </a:cubicBezTo>
                    <a:cubicBezTo>
                      <a:pt x="151" y="608"/>
                      <a:pt x="151" y="608"/>
                      <a:pt x="151" y="608"/>
                    </a:cubicBezTo>
                    <a:lnTo>
                      <a:pt x="152" y="609"/>
                    </a:lnTo>
                    <a:close/>
                    <a:moveTo>
                      <a:pt x="152" y="609"/>
                    </a:moveTo>
                    <a:cubicBezTo>
                      <a:pt x="153" y="609"/>
                      <a:pt x="153" y="609"/>
                      <a:pt x="153" y="609"/>
                    </a:cubicBezTo>
                    <a:cubicBezTo>
                      <a:pt x="152" y="610"/>
                      <a:pt x="152" y="610"/>
                      <a:pt x="152" y="610"/>
                    </a:cubicBezTo>
                    <a:lnTo>
                      <a:pt x="152" y="609"/>
                    </a:lnTo>
                    <a:close/>
                    <a:moveTo>
                      <a:pt x="151" y="610"/>
                    </a:moveTo>
                    <a:cubicBezTo>
                      <a:pt x="151" y="610"/>
                      <a:pt x="151" y="610"/>
                      <a:pt x="151" y="610"/>
                    </a:cubicBezTo>
                    <a:cubicBezTo>
                      <a:pt x="151" y="611"/>
                      <a:pt x="151" y="611"/>
                      <a:pt x="151" y="611"/>
                    </a:cubicBezTo>
                    <a:cubicBezTo>
                      <a:pt x="150" y="610"/>
                      <a:pt x="150" y="610"/>
                      <a:pt x="150" y="610"/>
                    </a:cubicBezTo>
                    <a:cubicBezTo>
                      <a:pt x="149" y="609"/>
                      <a:pt x="149" y="609"/>
                      <a:pt x="149" y="609"/>
                    </a:cubicBezTo>
                    <a:lnTo>
                      <a:pt x="151" y="610"/>
                    </a:lnTo>
                    <a:close/>
                    <a:moveTo>
                      <a:pt x="149" y="609"/>
                    </a:moveTo>
                    <a:cubicBezTo>
                      <a:pt x="149" y="609"/>
                      <a:pt x="149" y="609"/>
                      <a:pt x="149" y="609"/>
                    </a:cubicBezTo>
                    <a:cubicBezTo>
                      <a:pt x="150" y="609"/>
                      <a:pt x="150" y="609"/>
                      <a:pt x="150" y="609"/>
                    </a:cubicBezTo>
                    <a:lnTo>
                      <a:pt x="149" y="609"/>
                    </a:lnTo>
                    <a:close/>
                    <a:moveTo>
                      <a:pt x="148" y="606"/>
                    </a:moveTo>
                    <a:cubicBezTo>
                      <a:pt x="147" y="606"/>
                      <a:pt x="147" y="606"/>
                      <a:pt x="147" y="606"/>
                    </a:cubicBezTo>
                    <a:cubicBezTo>
                      <a:pt x="148" y="606"/>
                      <a:pt x="148" y="606"/>
                      <a:pt x="148" y="606"/>
                    </a:cubicBezTo>
                    <a:close/>
                    <a:moveTo>
                      <a:pt x="148" y="608"/>
                    </a:moveTo>
                    <a:cubicBezTo>
                      <a:pt x="148" y="608"/>
                      <a:pt x="148" y="608"/>
                      <a:pt x="148" y="608"/>
                    </a:cubicBezTo>
                    <a:cubicBezTo>
                      <a:pt x="147" y="608"/>
                      <a:pt x="147" y="608"/>
                      <a:pt x="147" y="608"/>
                    </a:cubicBezTo>
                    <a:lnTo>
                      <a:pt x="148" y="608"/>
                    </a:lnTo>
                    <a:close/>
                    <a:moveTo>
                      <a:pt x="147" y="610"/>
                    </a:moveTo>
                    <a:cubicBezTo>
                      <a:pt x="148" y="609"/>
                      <a:pt x="148" y="609"/>
                      <a:pt x="148" y="609"/>
                    </a:cubicBezTo>
                    <a:cubicBezTo>
                      <a:pt x="148" y="610"/>
                      <a:pt x="148" y="610"/>
                      <a:pt x="148" y="610"/>
                    </a:cubicBezTo>
                    <a:cubicBezTo>
                      <a:pt x="148" y="611"/>
                      <a:pt x="148" y="611"/>
                      <a:pt x="148" y="611"/>
                    </a:cubicBezTo>
                    <a:cubicBezTo>
                      <a:pt x="147" y="610"/>
                      <a:pt x="147" y="610"/>
                      <a:pt x="147" y="610"/>
                    </a:cubicBezTo>
                    <a:cubicBezTo>
                      <a:pt x="146" y="609"/>
                      <a:pt x="146" y="609"/>
                      <a:pt x="146" y="609"/>
                    </a:cubicBezTo>
                    <a:lnTo>
                      <a:pt x="147" y="610"/>
                    </a:lnTo>
                    <a:close/>
                    <a:moveTo>
                      <a:pt x="147" y="605"/>
                    </a:moveTo>
                    <a:cubicBezTo>
                      <a:pt x="147" y="606"/>
                      <a:pt x="147" y="606"/>
                      <a:pt x="147" y="606"/>
                    </a:cubicBezTo>
                    <a:cubicBezTo>
                      <a:pt x="146" y="606"/>
                      <a:pt x="146" y="606"/>
                      <a:pt x="146" y="606"/>
                    </a:cubicBezTo>
                    <a:lnTo>
                      <a:pt x="147" y="605"/>
                    </a:lnTo>
                    <a:close/>
                    <a:moveTo>
                      <a:pt x="147" y="611"/>
                    </a:moveTo>
                    <a:cubicBezTo>
                      <a:pt x="148" y="612"/>
                      <a:pt x="148" y="612"/>
                      <a:pt x="148" y="612"/>
                    </a:cubicBezTo>
                    <a:cubicBezTo>
                      <a:pt x="148" y="612"/>
                      <a:pt x="148" y="612"/>
                      <a:pt x="148" y="612"/>
                    </a:cubicBezTo>
                    <a:cubicBezTo>
                      <a:pt x="147" y="612"/>
                      <a:pt x="147" y="612"/>
                      <a:pt x="147" y="612"/>
                    </a:cubicBezTo>
                    <a:cubicBezTo>
                      <a:pt x="146" y="612"/>
                      <a:pt x="146" y="612"/>
                      <a:pt x="146" y="612"/>
                    </a:cubicBezTo>
                    <a:lnTo>
                      <a:pt x="147" y="611"/>
                    </a:lnTo>
                    <a:close/>
                    <a:moveTo>
                      <a:pt x="149" y="613"/>
                    </a:moveTo>
                    <a:cubicBezTo>
                      <a:pt x="150" y="613"/>
                      <a:pt x="150" y="613"/>
                      <a:pt x="150" y="613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48" y="613"/>
                      <a:pt x="148" y="613"/>
                      <a:pt x="148" y="613"/>
                    </a:cubicBezTo>
                    <a:cubicBezTo>
                      <a:pt x="148" y="613"/>
                      <a:pt x="148" y="613"/>
                      <a:pt x="148" y="613"/>
                    </a:cubicBezTo>
                    <a:lnTo>
                      <a:pt x="149" y="613"/>
                    </a:lnTo>
                    <a:close/>
                    <a:moveTo>
                      <a:pt x="150" y="623"/>
                    </a:moveTo>
                    <a:cubicBezTo>
                      <a:pt x="150" y="623"/>
                      <a:pt x="150" y="623"/>
                      <a:pt x="150" y="623"/>
                    </a:cubicBezTo>
                    <a:cubicBezTo>
                      <a:pt x="149" y="623"/>
                      <a:pt x="149" y="623"/>
                      <a:pt x="149" y="623"/>
                    </a:cubicBezTo>
                    <a:lnTo>
                      <a:pt x="150" y="623"/>
                    </a:lnTo>
                    <a:close/>
                    <a:moveTo>
                      <a:pt x="153" y="606"/>
                    </a:moveTo>
                    <a:cubicBezTo>
                      <a:pt x="152" y="605"/>
                      <a:pt x="152" y="605"/>
                      <a:pt x="152" y="605"/>
                    </a:cubicBezTo>
                    <a:cubicBezTo>
                      <a:pt x="151" y="604"/>
                      <a:pt x="151" y="604"/>
                      <a:pt x="151" y="604"/>
                    </a:cubicBezTo>
                    <a:cubicBezTo>
                      <a:pt x="152" y="605"/>
                      <a:pt x="152" y="605"/>
                      <a:pt x="152" y="605"/>
                    </a:cubicBezTo>
                    <a:cubicBezTo>
                      <a:pt x="153" y="605"/>
                      <a:pt x="153" y="605"/>
                      <a:pt x="153" y="605"/>
                    </a:cubicBezTo>
                    <a:lnTo>
                      <a:pt x="153" y="606"/>
                    </a:lnTo>
                    <a:close/>
                    <a:moveTo>
                      <a:pt x="152" y="608"/>
                    </a:move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1" y="608"/>
                      <a:pt x="151" y="608"/>
                      <a:pt x="151" y="608"/>
                    </a:cubicBezTo>
                    <a:lnTo>
                      <a:pt x="152" y="608"/>
                    </a:lnTo>
                    <a:close/>
                    <a:moveTo>
                      <a:pt x="150" y="607"/>
                    </a:moveTo>
                    <a:cubicBezTo>
                      <a:pt x="150" y="606"/>
                      <a:pt x="150" y="606"/>
                      <a:pt x="150" y="606"/>
                    </a:cubicBezTo>
                    <a:cubicBezTo>
                      <a:pt x="151" y="606"/>
                      <a:pt x="151" y="606"/>
                      <a:pt x="151" y="606"/>
                    </a:cubicBezTo>
                    <a:cubicBezTo>
                      <a:pt x="151" y="607"/>
                      <a:pt x="151" y="607"/>
                      <a:pt x="151" y="607"/>
                    </a:cubicBezTo>
                    <a:lnTo>
                      <a:pt x="150" y="607"/>
                    </a:lnTo>
                    <a:close/>
                    <a:moveTo>
                      <a:pt x="150" y="604"/>
                    </a:moveTo>
                    <a:cubicBezTo>
                      <a:pt x="149" y="604"/>
                      <a:pt x="149" y="604"/>
                      <a:pt x="149" y="604"/>
                    </a:cubicBezTo>
                    <a:cubicBezTo>
                      <a:pt x="150" y="604"/>
                      <a:pt x="150" y="604"/>
                      <a:pt x="150" y="604"/>
                    </a:cubicBezTo>
                    <a:close/>
                    <a:moveTo>
                      <a:pt x="150" y="594"/>
                    </a:moveTo>
                    <a:cubicBezTo>
                      <a:pt x="149" y="594"/>
                      <a:pt x="149" y="594"/>
                      <a:pt x="149" y="594"/>
                    </a:cubicBezTo>
                    <a:cubicBezTo>
                      <a:pt x="148" y="593"/>
                      <a:pt x="148" y="593"/>
                      <a:pt x="148" y="593"/>
                    </a:cubicBezTo>
                    <a:cubicBezTo>
                      <a:pt x="149" y="593"/>
                      <a:pt x="149" y="593"/>
                      <a:pt x="149" y="593"/>
                    </a:cubicBezTo>
                    <a:cubicBezTo>
                      <a:pt x="150" y="594"/>
                      <a:pt x="150" y="594"/>
                      <a:pt x="150" y="594"/>
                    </a:cubicBezTo>
                    <a:close/>
                    <a:moveTo>
                      <a:pt x="148" y="581"/>
                    </a:moveTo>
                    <a:cubicBezTo>
                      <a:pt x="149" y="581"/>
                      <a:pt x="149" y="581"/>
                      <a:pt x="149" y="581"/>
                    </a:cubicBezTo>
                    <a:cubicBezTo>
                      <a:pt x="148" y="582"/>
                      <a:pt x="148" y="582"/>
                      <a:pt x="148" y="582"/>
                    </a:cubicBezTo>
                    <a:lnTo>
                      <a:pt x="148" y="581"/>
                    </a:lnTo>
                    <a:close/>
                    <a:moveTo>
                      <a:pt x="143" y="615"/>
                    </a:moveTo>
                    <a:cubicBezTo>
                      <a:pt x="142" y="614"/>
                      <a:pt x="142" y="614"/>
                      <a:pt x="142" y="614"/>
                    </a:cubicBezTo>
                    <a:cubicBezTo>
                      <a:pt x="143" y="614"/>
                      <a:pt x="143" y="614"/>
                      <a:pt x="143" y="614"/>
                    </a:cubicBezTo>
                    <a:cubicBezTo>
                      <a:pt x="143" y="615"/>
                      <a:pt x="143" y="615"/>
                      <a:pt x="143" y="615"/>
                    </a:cubicBezTo>
                    <a:close/>
                    <a:moveTo>
                      <a:pt x="145" y="612"/>
                    </a:moveTo>
                    <a:cubicBezTo>
                      <a:pt x="144" y="611"/>
                      <a:pt x="144" y="611"/>
                      <a:pt x="144" y="611"/>
                    </a:cubicBezTo>
                    <a:cubicBezTo>
                      <a:pt x="145" y="612"/>
                      <a:pt x="145" y="612"/>
                      <a:pt x="145" y="612"/>
                    </a:cubicBezTo>
                    <a:close/>
                    <a:moveTo>
                      <a:pt x="154" y="649"/>
                    </a:moveTo>
                    <a:cubicBezTo>
                      <a:pt x="155" y="648"/>
                      <a:pt x="155" y="648"/>
                      <a:pt x="155" y="648"/>
                    </a:cubicBezTo>
                    <a:cubicBezTo>
                      <a:pt x="156" y="648"/>
                      <a:pt x="156" y="648"/>
                      <a:pt x="156" y="648"/>
                    </a:cubicBezTo>
                    <a:cubicBezTo>
                      <a:pt x="157" y="649"/>
                      <a:pt x="157" y="649"/>
                      <a:pt x="157" y="649"/>
                    </a:cubicBezTo>
                    <a:cubicBezTo>
                      <a:pt x="158" y="650"/>
                      <a:pt x="158" y="650"/>
                      <a:pt x="158" y="650"/>
                    </a:cubicBezTo>
                    <a:cubicBezTo>
                      <a:pt x="159" y="651"/>
                      <a:pt x="159" y="651"/>
                      <a:pt x="159" y="651"/>
                    </a:cubicBezTo>
                    <a:cubicBezTo>
                      <a:pt x="159" y="652"/>
                      <a:pt x="159" y="652"/>
                      <a:pt x="159" y="652"/>
                    </a:cubicBezTo>
                    <a:cubicBezTo>
                      <a:pt x="160" y="652"/>
                      <a:pt x="160" y="652"/>
                      <a:pt x="160" y="652"/>
                    </a:cubicBezTo>
                    <a:cubicBezTo>
                      <a:pt x="161" y="653"/>
                      <a:pt x="161" y="653"/>
                      <a:pt x="161" y="653"/>
                    </a:cubicBezTo>
                    <a:cubicBezTo>
                      <a:pt x="161" y="654"/>
                      <a:pt x="161" y="654"/>
                      <a:pt x="161" y="654"/>
                    </a:cubicBezTo>
                    <a:cubicBezTo>
                      <a:pt x="161" y="655"/>
                      <a:pt x="161" y="655"/>
                      <a:pt x="161" y="655"/>
                    </a:cubicBezTo>
                    <a:cubicBezTo>
                      <a:pt x="160" y="654"/>
                      <a:pt x="160" y="654"/>
                      <a:pt x="160" y="654"/>
                    </a:cubicBezTo>
                    <a:cubicBezTo>
                      <a:pt x="159" y="653"/>
                      <a:pt x="159" y="653"/>
                      <a:pt x="159" y="653"/>
                    </a:cubicBezTo>
                    <a:cubicBezTo>
                      <a:pt x="159" y="653"/>
                      <a:pt x="159" y="653"/>
                      <a:pt x="159" y="653"/>
                    </a:cubicBezTo>
                    <a:cubicBezTo>
                      <a:pt x="158" y="652"/>
                      <a:pt x="158" y="652"/>
                      <a:pt x="158" y="652"/>
                    </a:cubicBezTo>
                    <a:cubicBezTo>
                      <a:pt x="157" y="652"/>
                      <a:pt x="157" y="652"/>
                      <a:pt x="157" y="652"/>
                    </a:cubicBezTo>
                    <a:cubicBezTo>
                      <a:pt x="156" y="652"/>
                      <a:pt x="156" y="652"/>
                      <a:pt x="156" y="652"/>
                    </a:cubicBezTo>
                    <a:cubicBezTo>
                      <a:pt x="157" y="651"/>
                      <a:pt x="157" y="651"/>
                      <a:pt x="157" y="651"/>
                    </a:cubicBezTo>
                    <a:cubicBezTo>
                      <a:pt x="156" y="651"/>
                      <a:pt x="156" y="651"/>
                      <a:pt x="156" y="651"/>
                    </a:cubicBezTo>
                    <a:cubicBezTo>
                      <a:pt x="156" y="650"/>
                      <a:pt x="156" y="650"/>
                      <a:pt x="156" y="650"/>
                    </a:cubicBezTo>
                    <a:cubicBezTo>
                      <a:pt x="155" y="650"/>
                      <a:pt x="155" y="650"/>
                      <a:pt x="155" y="650"/>
                    </a:cubicBezTo>
                    <a:lnTo>
                      <a:pt x="154" y="649"/>
                    </a:lnTo>
                    <a:close/>
                    <a:moveTo>
                      <a:pt x="155" y="645"/>
                    </a:moveTo>
                    <a:cubicBezTo>
                      <a:pt x="156" y="644"/>
                      <a:pt x="156" y="644"/>
                      <a:pt x="156" y="644"/>
                    </a:cubicBezTo>
                    <a:cubicBezTo>
                      <a:pt x="157" y="645"/>
                      <a:pt x="157" y="645"/>
                      <a:pt x="157" y="645"/>
                    </a:cubicBezTo>
                    <a:cubicBezTo>
                      <a:pt x="157" y="646"/>
                      <a:pt x="157" y="646"/>
                      <a:pt x="157" y="646"/>
                    </a:cubicBezTo>
                    <a:lnTo>
                      <a:pt x="155" y="645"/>
                    </a:lnTo>
                    <a:close/>
                    <a:moveTo>
                      <a:pt x="159" y="646"/>
                    </a:moveTo>
                    <a:cubicBezTo>
                      <a:pt x="159" y="646"/>
                      <a:pt x="159" y="646"/>
                      <a:pt x="159" y="646"/>
                    </a:cubicBezTo>
                    <a:cubicBezTo>
                      <a:pt x="160" y="646"/>
                      <a:pt x="160" y="646"/>
                      <a:pt x="160" y="646"/>
                    </a:cubicBezTo>
                    <a:cubicBezTo>
                      <a:pt x="160" y="647"/>
                      <a:pt x="160" y="647"/>
                      <a:pt x="160" y="647"/>
                    </a:cubicBezTo>
                    <a:cubicBezTo>
                      <a:pt x="160" y="648"/>
                      <a:pt x="160" y="648"/>
                      <a:pt x="160" y="648"/>
                    </a:cubicBezTo>
                    <a:cubicBezTo>
                      <a:pt x="160" y="648"/>
                      <a:pt x="160" y="648"/>
                      <a:pt x="160" y="648"/>
                    </a:cubicBezTo>
                    <a:cubicBezTo>
                      <a:pt x="159" y="648"/>
                      <a:pt x="159" y="648"/>
                      <a:pt x="159" y="648"/>
                    </a:cubicBezTo>
                    <a:cubicBezTo>
                      <a:pt x="158" y="647"/>
                      <a:pt x="158" y="647"/>
                      <a:pt x="158" y="647"/>
                    </a:cubicBezTo>
                    <a:cubicBezTo>
                      <a:pt x="157" y="648"/>
                      <a:pt x="157" y="648"/>
                      <a:pt x="157" y="648"/>
                    </a:cubicBezTo>
                    <a:cubicBezTo>
                      <a:pt x="157" y="647"/>
                      <a:pt x="157" y="647"/>
                      <a:pt x="157" y="647"/>
                    </a:cubicBezTo>
                    <a:cubicBezTo>
                      <a:pt x="158" y="647"/>
                      <a:pt x="158" y="647"/>
                      <a:pt x="158" y="647"/>
                    </a:cubicBezTo>
                    <a:cubicBezTo>
                      <a:pt x="159" y="647"/>
                      <a:pt x="159" y="647"/>
                      <a:pt x="159" y="647"/>
                    </a:cubicBezTo>
                    <a:lnTo>
                      <a:pt x="159" y="646"/>
                    </a:lnTo>
                    <a:close/>
                    <a:moveTo>
                      <a:pt x="159" y="638"/>
                    </a:move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0" y="638"/>
                      <a:pt x="160" y="638"/>
                      <a:pt x="160" y="638"/>
                    </a:cubicBezTo>
                    <a:cubicBezTo>
                      <a:pt x="160" y="639"/>
                      <a:pt x="160" y="639"/>
                      <a:pt x="160" y="639"/>
                    </a:cubicBezTo>
                    <a:lnTo>
                      <a:pt x="159" y="638"/>
                    </a:lnTo>
                    <a:close/>
                    <a:moveTo>
                      <a:pt x="162" y="649"/>
                    </a:moveTo>
                    <a:cubicBezTo>
                      <a:pt x="162" y="650"/>
                      <a:pt x="162" y="650"/>
                      <a:pt x="162" y="650"/>
                    </a:cubicBezTo>
                    <a:cubicBezTo>
                      <a:pt x="162" y="651"/>
                      <a:pt x="162" y="651"/>
                      <a:pt x="162" y="651"/>
                    </a:cubicBezTo>
                    <a:cubicBezTo>
                      <a:pt x="161" y="652"/>
                      <a:pt x="161" y="652"/>
                      <a:pt x="161" y="652"/>
                    </a:cubicBezTo>
                    <a:cubicBezTo>
                      <a:pt x="161" y="652"/>
                      <a:pt x="161" y="652"/>
                      <a:pt x="161" y="652"/>
                    </a:cubicBezTo>
                    <a:cubicBezTo>
                      <a:pt x="160" y="652"/>
                      <a:pt x="160" y="652"/>
                      <a:pt x="160" y="652"/>
                    </a:cubicBezTo>
                    <a:cubicBezTo>
                      <a:pt x="159" y="651"/>
                      <a:pt x="159" y="651"/>
                      <a:pt x="159" y="651"/>
                    </a:cubicBezTo>
                    <a:cubicBezTo>
                      <a:pt x="158" y="650"/>
                      <a:pt x="158" y="650"/>
                      <a:pt x="158" y="650"/>
                    </a:cubicBezTo>
                    <a:cubicBezTo>
                      <a:pt x="157" y="649"/>
                      <a:pt x="157" y="649"/>
                      <a:pt x="157" y="649"/>
                    </a:cubicBezTo>
                    <a:cubicBezTo>
                      <a:pt x="158" y="649"/>
                      <a:pt x="158" y="649"/>
                      <a:pt x="158" y="649"/>
                    </a:cubicBezTo>
                    <a:cubicBezTo>
                      <a:pt x="160" y="649"/>
                      <a:pt x="160" y="649"/>
                      <a:pt x="160" y="649"/>
                    </a:cubicBezTo>
                    <a:cubicBezTo>
                      <a:pt x="161" y="649"/>
                      <a:pt x="161" y="649"/>
                      <a:pt x="161" y="649"/>
                    </a:cubicBezTo>
                    <a:lnTo>
                      <a:pt x="162" y="649"/>
                    </a:lnTo>
                    <a:close/>
                    <a:moveTo>
                      <a:pt x="161" y="647"/>
                    </a:moveTo>
                    <a:cubicBezTo>
                      <a:pt x="161" y="648"/>
                      <a:pt x="161" y="648"/>
                      <a:pt x="161" y="648"/>
                    </a:cubicBezTo>
                    <a:cubicBezTo>
                      <a:pt x="161" y="648"/>
                      <a:pt x="161" y="648"/>
                      <a:pt x="161" y="648"/>
                    </a:cubicBezTo>
                    <a:lnTo>
                      <a:pt x="161" y="647"/>
                    </a:lnTo>
                    <a:close/>
                    <a:moveTo>
                      <a:pt x="164" y="651"/>
                    </a:moveTo>
                    <a:cubicBezTo>
                      <a:pt x="165" y="652"/>
                      <a:pt x="165" y="652"/>
                      <a:pt x="165" y="652"/>
                    </a:cubicBezTo>
                    <a:cubicBezTo>
                      <a:pt x="165" y="653"/>
                      <a:pt x="165" y="653"/>
                      <a:pt x="165" y="653"/>
                    </a:cubicBezTo>
                    <a:cubicBezTo>
                      <a:pt x="165" y="654"/>
                      <a:pt x="165" y="654"/>
                      <a:pt x="165" y="654"/>
                    </a:cubicBezTo>
                    <a:cubicBezTo>
                      <a:pt x="167" y="654"/>
                      <a:pt x="167" y="654"/>
                      <a:pt x="167" y="654"/>
                    </a:cubicBezTo>
                    <a:cubicBezTo>
                      <a:pt x="167" y="655"/>
                      <a:pt x="167" y="655"/>
                      <a:pt x="167" y="655"/>
                    </a:cubicBezTo>
                    <a:cubicBezTo>
                      <a:pt x="166" y="655"/>
                      <a:pt x="166" y="655"/>
                      <a:pt x="166" y="655"/>
                    </a:cubicBezTo>
                    <a:cubicBezTo>
                      <a:pt x="165" y="655"/>
                      <a:pt x="165" y="655"/>
                      <a:pt x="165" y="655"/>
                    </a:cubicBezTo>
                    <a:cubicBezTo>
                      <a:pt x="164" y="654"/>
                      <a:pt x="164" y="654"/>
                      <a:pt x="164" y="654"/>
                    </a:cubicBezTo>
                    <a:cubicBezTo>
                      <a:pt x="163" y="654"/>
                      <a:pt x="163" y="654"/>
                      <a:pt x="163" y="654"/>
                    </a:cubicBezTo>
                    <a:cubicBezTo>
                      <a:pt x="162" y="654"/>
                      <a:pt x="162" y="654"/>
                      <a:pt x="162" y="654"/>
                    </a:cubicBezTo>
                    <a:cubicBezTo>
                      <a:pt x="161" y="653"/>
                      <a:pt x="161" y="653"/>
                      <a:pt x="161" y="653"/>
                    </a:cubicBezTo>
                    <a:cubicBezTo>
                      <a:pt x="162" y="652"/>
                      <a:pt x="162" y="652"/>
                      <a:pt x="162" y="652"/>
                    </a:cubicBezTo>
                    <a:cubicBezTo>
                      <a:pt x="163" y="652"/>
                      <a:pt x="163" y="652"/>
                      <a:pt x="163" y="652"/>
                    </a:cubicBezTo>
                    <a:cubicBezTo>
                      <a:pt x="164" y="653"/>
                      <a:pt x="164" y="653"/>
                      <a:pt x="164" y="653"/>
                    </a:cubicBezTo>
                    <a:cubicBezTo>
                      <a:pt x="163" y="652"/>
                      <a:pt x="163" y="652"/>
                      <a:pt x="163" y="652"/>
                    </a:cubicBezTo>
                    <a:cubicBezTo>
                      <a:pt x="162" y="651"/>
                      <a:pt x="162" y="651"/>
                      <a:pt x="162" y="651"/>
                    </a:cubicBezTo>
                    <a:cubicBezTo>
                      <a:pt x="162" y="650"/>
                      <a:pt x="162" y="650"/>
                      <a:pt x="162" y="650"/>
                    </a:cubicBezTo>
                    <a:cubicBezTo>
                      <a:pt x="162" y="649"/>
                      <a:pt x="162" y="649"/>
                      <a:pt x="162" y="649"/>
                    </a:cubicBezTo>
                    <a:cubicBezTo>
                      <a:pt x="163" y="650"/>
                      <a:pt x="163" y="650"/>
                      <a:pt x="163" y="650"/>
                    </a:cubicBezTo>
                    <a:lnTo>
                      <a:pt x="164" y="651"/>
                    </a:lnTo>
                    <a:close/>
                    <a:moveTo>
                      <a:pt x="164" y="649"/>
                    </a:moveTo>
                    <a:cubicBezTo>
                      <a:pt x="164" y="649"/>
                      <a:pt x="164" y="649"/>
                      <a:pt x="164" y="649"/>
                    </a:cubicBezTo>
                    <a:cubicBezTo>
                      <a:pt x="165" y="650"/>
                      <a:pt x="165" y="650"/>
                      <a:pt x="165" y="650"/>
                    </a:cubicBezTo>
                    <a:cubicBezTo>
                      <a:pt x="165" y="651"/>
                      <a:pt x="165" y="651"/>
                      <a:pt x="165" y="651"/>
                    </a:cubicBezTo>
                    <a:cubicBezTo>
                      <a:pt x="165" y="651"/>
                      <a:pt x="165" y="651"/>
                      <a:pt x="165" y="651"/>
                    </a:cubicBezTo>
                    <a:cubicBezTo>
                      <a:pt x="164" y="650"/>
                      <a:pt x="164" y="650"/>
                      <a:pt x="164" y="650"/>
                    </a:cubicBezTo>
                    <a:lnTo>
                      <a:pt x="164" y="649"/>
                    </a:lnTo>
                    <a:close/>
                    <a:moveTo>
                      <a:pt x="168" y="652"/>
                    </a:moveTo>
                    <a:cubicBezTo>
                      <a:pt x="168" y="653"/>
                      <a:pt x="168" y="653"/>
                      <a:pt x="168" y="653"/>
                    </a:cubicBezTo>
                    <a:cubicBezTo>
                      <a:pt x="167" y="652"/>
                      <a:pt x="167" y="652"/>
                      <a:pt x="167" y="652"/>
                    </a:cubicBezTo>
                    <a:cubicBezTo>
                      <a:pt x="166" y="652"/>
                      <a:pt x="166" y="652"/>
                      <a:pt x="166" y="652"/>
                    </a:cubicBezTo>
                    <a:cubicBezTo>
                      <a:pt x="166" y="651"/>
                      <a:pt x="166" y="651"/>
                      <a:pt x="166" y="651"/>
                    </a:cubicBezTo>
                    <a:cubicBezTo>
                      <a:pt x="167" y="651"/>
                      <a:pt x="167" y="651"/>
                      <a:pt x="167" y="651"/>
                    </a:cubicBezTo>
                    <a:lnTo>
                      <a:pt x="168" y="652"/>
                    </a:lnTo>
                    <a:close/>
                    <a:moveTo>
                      <a:pt x="168" y="652"/>
                    </a:moveTo>
                    <a:cubicBezTo>
                      <a:pt x="169" y="652"/>
                      <a:pt x="169" y="652"/>
                      <a:pt x="169" y="652"/>
                    </a:cubicBezTo>
                    <a:cubicBezTo>
                      <a:pt x="170" y="653"/>
                      <a:pt x="170" y="653"/>
                      <a:pt x="170" y="653"/>
                    </a:cubicBezTo>
                    <a:cubicBezTo>
                      <a:pt x="170" y="653"/>
                      <a:pt x="170" y="653"/>
                      <a:pt x="170" y="653"/>
                    </a:cubicBezTo>
                    <a:cubicBezTo>
                      <a:pt x="169" y="652"/>
                      <a:pt x="169" y="652"/>
                      <a:pt x="169" y="652"/>
                    </a:cubicBezTo>
                    <a:lnTo>
                      <a:pt x="168" y="652"/>
                    </a:lnTo>
                    <a:close/>
                    <a:moveTo>
                      <a:pt x="164" y="660"/>
                    </a:moveTo>
                    <a:cubicBezTo>
                      <a:pt x="163" y="660"/>
                      <a:pt x="163" y="660"/>
                      <a:pt x="163" y="660"/>
                    </a:cubicBezTo>
                    <a:cubicBezTo>
                      <a:pt x="163" y="659"/>
                      <a:pt x="163" y="659"/>
                      <a:pt x="163" y="659"/>
                    </a:cubicBezTo>
                    <a:cubicBezTo>
                      <a:pt x="165" y="658"/>
                      <a:pt x="166" y="659"/>
                      <a:pt x="166" y="661"/>
                    </a:cubicBezTo>
                    <a:cubicBezTo>
                      <a:pt x="165" y="660"/>
                      <a:pt x="165" y="660"/>
                      <a:pt x="165" y="660"/>
                    </a:cubicBezTo>
                    <a:lnTo>
                      <a:pt x="164" y="660"/>
                    </a:lnTo>
                    <a:close/>
                    <a:moveTo>
                      <a:pt x="164" y="661"/>
                    </a:moveTo>
                    <a:cubicBezTo>
                      <a:pt x="164" y="661"/>
                      <a:pt x="164" y="661"/>
                      <a:pt x="164" y="661"/>
                    </a:cubicBezTo>
                    <a:cubicBezTo>
                      <a:pt x="163" y="661"/>
                      <a:pt x="163" y="661"/>
                      <a:pt x="163" y="661"/>
                    </a:cubicBezTo>
                    <a:lnTo>
                      <a:pt x="164" y="661"/>
                    </a:lnTo>
                    <a:close/>
                    <a:moveTo>
                      <a:pt x="162" y="658"/>
                    </a:moveTo>
                    <a:cubicBezTo>
                      <a:pt x="162" y="658"/>
                      <a:pt x="162" y="658"/>
                      <a:pt x="162" y="658"/>
                    </a:cubicBezTo>
                    <a:cubicBezTo>
                      <a:pt x="161" y="657"/>
                      <a:pt x="161" y="657"/>
                      <a:pt x="161" y="657"/>
                    </a:cubicBezTo>
                    <a:cubicBezTo>
                      <a:pt x="160" y="656"/>
                      <a:pt x="160" y="656"/>
                      <a:pt x="160" y="656"/>
                    </a:cubicBezTo>
                    <a:cubicBezTo>
                      <a:pt x="161" y="656"/>
                      <a:pt x="161" y="656"/>
                      <a:pt x="161" y="656"/>
                    </a:cubicBezTo>
                    <a:cubicBezTo>
                      <a:pt x="162" y="657"/>
                      <a:pt x="162" y="657"/>
                      <a:pt x="162" y="657"/>
                    </a:cubicBezTo>
                    <a:cubicBezTo>
                      <a:pt x="163" y="658"/>
                      <a:pt x="163" y="658"/>
                      <a:pt x="163" y="658"/>
                    </a:cubicBezTo>
                    <a:lnTo>
                      <a:pt x="162" y="658"/>
                    </a:lnTo>
                    <a:close/>
                    <a:moveTo>
                      <a:pt x="161" y="656"/>
                    </a:moveTo>
                    <a:cubicBezTo>
                      <a:pt x="161" y="655"/>
                      <a:pt x="161" y="655"/>
                      <a:pt x="161" y="655"/>
                    </a:cubicBezTo>
                    <a:cubicBezTo>
                      <a:pt x="162" y="656"/>
                      <a:pt x="162" y="656"/>
                      <a:pt x="162" y="656"/>
                    </a:cubicBezTo>
                    <a:cubicBezTo>
                      <a:pt x="162" y="656"/>
                      <a:pt x="162" y="656"/>
                      <a:pt x="162" y="656"/>
                    </a:cubicBezTo>
                    <a:lnTo>
                      <a:pt x="161" y="656"/>
                    </a:lnTo>
                    <a:close/>
                    <a:moveTo>
                      <a:pt x="162" y="655"/>
                    </a:moveTo>
                    <a:cubicBezTo>
                      <a:pt x="163" y="654"/>
                      <a:pt x="163" y="654"/>
                      <a:pt x="163" y="654"/>
                    </a:cubicBezTo>
                    <a:cubicBezTo>
                      <a:pt x="163" y="655"/>
                      <a:pt x="163" y="655"/>
                      <a:pt x="163" y="655"/>
                    </a:cubicBezTo>
                    <a:cubicBezTo>
                      <a:pt x="163" y="655"/>
                      <a:pt x="163" y="655"/>
                      <a:pt x="163" y="655"/>
                    </a:cubicBezTo>
                    <a:lnTo>
                      <a:pt x="162" y="655"/>
                    </a:lnTo>
                    <a:close/>
                    <a:moveTo>
                      <a:pt x="158" y="648"/>
                    </a:moveTo>
                    <a:cubicBezTo>
                      <a:pt x="159" y="648"/>
                      <a:pt x="159" y="648"/>
                      <a:pt x="159" y="648"/>
                    </a:cubicBezTo>
                    <a:cubicBezTo>
                      <a:pt x="160" y="649"/>
                      <a:pt x="160" y="649"/>
                      <a:pt x="160" y="649"/>
                    </a:cubicBezTo>
                    <a:cubicBezTo>
                      <a:pt x="160" y="649"/>
                      <a:pt x="160" y="649"/>
                      <a:pt x="160" y="649"/>
                    </a:cubicBezTo>
                    <a:cubicBezTo>
                      <a:pt x="159" y="648"/>
                      <a:pt x="159" y="648"/>
                      <a:pt x="159" y="648"/>
                    </a:cubicBezTo>
                    <a:lnTo>
                      <a:pt x="158" y="648"/>
                    </a:lnTo>
                    <a:close/>
                    <a:moveTo>
                      <a:pt x="158" y="645"/>
                    </a:moveTo>
                    <a:cubicBezTo>
                      <a:pt x="157" y="645"/>
                      <a:pt x="157" y="645"/>
                      <a:pt x="157" y="645"/>
                    </a:cubicBezTo>
                    <a:cubicBezTo>
                      <a:pt x="158" y="644"/>
                      <a:pt x="158" y="644"/>
                      <a:pt x="158" y="644"/>
                    </a:cubicBezTo>
                    <a:lnTo>
                      <a:pt x="158" y="645"/>
                    </a:lnTo>
                    <a:close/>
                    <a:moveTo>
                      <a:pt x="156" y="653"/>
                    </a:moveTo>
                    <a:cubicBezTo>
                      <a:pt x="157" y="653"/>
                      <a:pt x="157" y="653"/>
                      <a:pt x="157" y="653"/>
                    </a:cubicBezTo>
                    <a:cubicBezTo>
                      <a:pt x="158" y="652"/>
                      <a:pt x="158" y="652"/>
                      <a:pt x="158" y="652"/>
                    </a:cubicBezTo>
                    <a:cubicBezTo>
                      <a:pt x="158" y="653"/>
                      <a:pt x="158" y="653"/>
                      <a:pt x="158" y="653"/>
                    </a:cubicBezTo>
                    <a:cubicBezTo>
                      <a:pt x="159" y="654"/>
                      <a:pt x="159" y="654"/>
                      <a:pt x="159" y="654"/>
                    </a:cubicBezTo>
                    <a:cubicBezTo>
                      <a:pt x="158" y="655"/>
                      <a:pt x="158" y="655"/>
                      <a:pt x="158" y="655"/>
                    </a:cubicBezTo>
                    <a:cubicBezTo>
                      <a:pt x="157" y="655"/>
                      <a:pt x="157" y="655"/>
                      <a:pt x="157" y="655"/>
                    </a:cubicBezTo>
                    <a:cubicBezTo>
                      <a:pt x="158" y="654"/>
                      <a:pt x="158" y="654"/>
                      <a:pt x="158" y="654"/>
                    </a:cubicBezTo>
                    <a:cubicBezTo>
                      <a:pt x="157" y="654"/>
                      <a:pt x="157" y="654"/>
                      <a:pt x="157" y="654"/>
                    </a:cubicBezTo>
                    <a:cubicBezTo>
                      <a:pt x="156" y="654"/>
                      <a:pt x="156" y="654"/>
                      <a:pt x="156" y="654"/>
                    </a:cubicBezTo>
                    <a:lnTo>
                      <a:pt x="156" y="653"/>
                    </a:lnTo>
                    <a:close/>
                    <a:moveTo>
                      <a:pt x="157" y="655"/>
                    </a:moveTo>
                    <a:cubicBezTo>
                      <a:pt x="158" y="655"/>
                      <a:pt x="158" y="655"/>
                      <a:pt x="158" y="655"/>
                    </a:cubicBezTo>
                    <a:cubicBezTo>
                      <a:pt x="159" y="655"/>
                      <a:pt x="159" y="655"/>
                      <a:pt x="159" y="655"/>
                    </a:cubicBezTo>
                    <a:cubicBezTo>
                      <a:pt x="160" y="655"/>
                      <a:pt x="160" y="655"/>
                      <a:pt x="160" y="655"/>
                    </a:cubicBezTo>
                    <a:cubicBezTo>
                      <a:pt x="159" y="656"/>
                      <a:pt x="159" y="656"/>
                      <a:pt x="159" y="656"/>
                    </a:cubicBezTo>
                    <a:cubicBezTo>
                      <a:pt x="158" y="656"/>
                      <a:pt x="158" y="656"/>
                      <a:pt x="158" y="656"/>
                    </a:cubicBezTo>
                    <a:cubicBezTo>
                      <a:pt x="157" y="656"/>
                      <a:pt x="157" y="656"/>
                      <a:pt x="157" y="656"/>
                    </a:cubicBezTo>
                    <a:lnTo>
                      <a:pt x="157" y="655"/>
                    </a:lnTo>
                    <a:close/>
                    <a:moveTo>
                      <a:pt x="158" y="657"/>
                    </a:moveTo>
                    <a:cubicBezTo>
                      <a:pt x="159" y="657"/>
                      <a:pt x="159" y="657"/>
                      <a:pt x="159" y="657"/>
                    </a:cubicBezTo>
                    <a:cubicBezTo>
                      <a:pt x="160" y="656"/>
                      <a:pt x="160" y="656"/>
                      <a:pt x="160" y="656"/>
                    </a:cubicBezTo>
                    <a:cubicBezTo>
                      <a:pt x="160" y="657"/>
                      <a:pt x="160" y="657"/>
                      <a:pt x="160" y="657"/>
                    </a:cubicBezTo>
                    <a:cubicBezTo>
                      <a:pt x="161" y="657"/>
                      <a:pt x="161" y="657"/>
                      <a:pt x="161" y="657"/>
                    </a:cubicBezTo>
                    <a:cubicBezTo>
                      <a:pt x="162" y="658"/>
                      <a:pt x="162" y="658"/>
                      <a:pt x="162" y="658"/>
                    </a:cubicBezTo>
                    <a:cubicBezTo>
                      <a:pt x="162" y="659"/>
                      <a:pt x="162" y="659"/>
                      <a:pt x="162" y="659"/>
                    </a:cubicBezTo>
                    <a:cubicBezTo>
                      <a:pt x="161" y="658"/>
                      <a:pt x="161" y="658"/>
                      <a:pt x="161" y="658"/>
                    </a:cubicBezTo>
                    <a:cubicBezTo>
                      <a:pt x="160" y="658"/>
                      <a:pt x="160" y="658"/>
                      <a:pt x="160" y="658"/>
                    </a:cubicBezTo>
                    <a:cubicBezTo>
                      <a:pt x="159" y="658"/>
                      <a:pt x="159" y="658"/>
                      <a:pt x="159" y="658"/>
                    </a:cubicBezTo>
                    <a:cubicBezTo>
                      <a:pt x="158" y="658"/>
                      <a:pt x="158" y="658"/>
                      <a:pt x="158" y="658"/>
                    </a:cubicBezTo>
                    <a:lnTo>
                      <a:pt x="158" y="657"/>
                    </a:lnTo>
                    <a:close/>
                    <a:moveTo>
                      <a:pt x="160" y="659"/>
                    </a:moveTo>
                    <a:cubicBezTo>
                      <a:pt x="160" y="659"/>
                      <a:pt x="160" y="659"/>
                      <a:pt x="160" y="659"/>
                    </a:cubicBezTo>
                    <a:cubicBezTo>
                      <a:pt x="159" y="659"/>
                      <a:pt x="159" y="659"/>
                      <a:pt x="159" y="659"/>
                    </a:cubicBezTo>
                    <a:lnTo>
                      <a:pt x="160" y="659"/>
                    </a:lnTo>
                    <a:close/>
                    <a:moveTo>
                      <a:pt x="161" y="661"/>
                    </a:moveTo>
                    <a:cubicBezTo>
                      <a:pt x="160" y="661"/>
                      <a:pt x="160" y="661"/>
                      <a:pt x="160" y="661"/>
                    </a:cubicBezTo>
                    <a:cubicBezTo>
                      <a:pt x="159" y="660"/>
                      <a:pt x="159" y="660"/>
                      <a:pt x="159" y="660"/>
                    </a:cubicBezTo>
                    <a:cubicBezTo>
                      <a:pt x="160" y="659"/>
                      <a:pt x="160" y="659"/>
                      <a:pt x="160" y="659"/>
                    </a:cubicBezTo>
                    <a:cubicBezTo>
                      <a:pt x="161" y="658"/>
                      <a:pt x="161" y="658"/>
                      <a:pt x="161" y="658"/>
                    </a:cubicBezTo>
                    <a:cubicBezTo>
                      <a:pt x="161" y="659"/>
                      <a:pt x="161" y="659"/>
                      <a:pt x="161" y="659"/>
                    </a:cubicBezTo>
                    <a:cubicBezTo>
                      <a:pt x="162" y="660"/>
                      <a:pt x="162" y="660"/>
                      <a:pt x="162" y="660"/>
                    </a:cubicBezTo>
                    <a:cubicBezTo>
                      <a:pt x="161" y="660"/>
                      <a:pt x="161" y="660"/>
                      <a:pt x="161" y="660"/>
                    </a:cubicBezTo>
                    <a:cubicBezTo>
                      <a:pt x="161" y="661"/>
                      <a:pt x="161" y="661"/>
                      <a:pt x="161" y="661"/>
                    </a:cubicBezTo>
                    <a:close/>
                    <a:moveTo>
                      <a:pt x="165" y="666"/>
                    </a:moveTo>
                    <a:cubicBezTo>
                      <a:pt x="164" y="667"/>
                      <a:pt x="164" y="667"/>
                      <a:pt x="164" y="667"/>
                    </a:cubicBezTo>
                    <a:cubicBezTo>
                      <a:pt x="163" y="666"/>
                      <a:pt x="163" y="666"/>
                      <a:pt x="163" y="666"/>
                    </a:cubicBezTo>
                    <a:cubicBezTo>
                      <a:pt x="162" y="665"/>
                      <a:pt x="162" y="665"/>
                      <a:pt x="162" y="665"/>
                    </a:cubicBezTo>
                    <a:cubicBezTo>
                      <a:pt x="163" y="665"/>
                      <a:pt x="163" y="665"/>
                      <a:pt x="163" y="665"/>
                    </a:cubicBezTo>
                    <a:cubicBezTo>
                      <a:pt x="164" y="665"/>
                      <a:pt x="164" y="665"/>
                      <a:pt x="164" y="665"/>
                    </a:cubicBezTo>
                    <a:cubicBezTo>
                      <a:pt x="165" y="666"/>
                      <a:pt x="165" y="666"/>
                      <a:pt x="165" y="666"/>
                    </a:cubicBezTo>
                    <a:cubicBezTo>
                      <a:pt x="166" y="667"/>
                      <a:pt x="166" y="667"/>
                      <a:pt x="166" y="667"/>
                    </a:cubicBezTo>
                    <a:cubicBezTo>
                      <a:pt x="167" y="668"/>
                      <a:pt x="167" y="668"/>
                      <a:pt x="167" y="668"/>
                    </a:cubicBezTo>
                    <a:cubicBezTo>
                      <a:pt x="167" y="668"/>
                      <a:pt x="167" y="668"/>
                      <a:pt x="167" y="668"/>
                    </a:cubicBezTo>
                    <a:cubicBezTo>
                      <a:pt x="166" y="667"/>
                      <a:pt x="166" y="667"/>
                      <a:pt x="166" y="667"/>
                    </a:cubicBezTo>
                    <a:cubicBezTo>
                      <a:pt x="165" y="667"/>
                      <a:pt x="165" y="667"/>
                      <a:pt x="165" y="667"/>
                    </a:cubicBezTo>
                    <a:lnTo>
                      <a:pt x="165" y="666"/>
                    </a:lnTo>
                    <a:close/>
                    <a:moveTo>
                      <a:pt x="161" y="663"/>
                    </a:moveTo>
                    <a:cubicBezTo>
                      <a:pt x="162" y="664"/>
                      <a:pt x="162" y="664"/>
                      <a:pt x="162" y="664"/>
                    </a:cubicBezTo>
                    <a:cubicBezTo>
                      <a:pt x="162" y="664"/>
                      <a:pt x="162" y="664"/>
                      <a:pt x="162" y="664"/>
                    </a:cubicBezTo>
                    <a:lnTo>
                      <a:pt x="161" y="663"/>
                    </a:lnTo>
                    <a:close/>
                    <a:moveTo>
                      <a:pt x="171" y="677"/>
                    </a:moveTo>
                    <a:cubicBezTo>
                      <a:pt x="171" y="677"/>
                      <a:pt x="171" y="677"/>
                      <a:pt x="171" y="677"/>
                    </a:cubicBezTo>
                    <a:cubicBezTo>
                      <a:pt x="170" y="677"/>
                      <a:pt x="170" y="677"/>
                      <a:pt x="170" y="677"/>
                    </a:cubicBezTo>
                    <a:cubicBezTo>
                      <a:pt x="169" y="676"/>
                      <a:pt x="169" y="676"/>
                      <a:pt x="169" y="676"/>
                    </a:cubicBezTo>
                    <a:cubicBezTo>
                      <a:pt x="168" y="676"/>
                      <a:pt x="168" y="676"/>
                      <a:pt x="168" y="676"/>
                    </a:cubicBezTo>
                    <a:cubicBezTo>
                      <a:pt x="169" y="675"/>
                      <a:pt x="169" y="675"/>
                      <a:pt x="169" y="675"/>
                    </a:cubicBezTo>
                    <a:cubicBezTo>
                      <a:pt x="168" y="674"/>
                      <a:pt x="168" y="674"/>
                      <a:pt x="168" y="674"/>
                    </a:cubicBezTo>
                    <a:cubicBezTo>
                      <a:pt x="169" y="674"/>
                      <a:pt x="169" y="674"/>
                      <a:pt x="169" y="674"/>
                    </a:cubicBezTo>
                    <a:cubicBezTo>
                      <a:pt x="170" y="674"/>
                      <a:pt x="170" y="674"/>
                      <a:pt x="170" y="674"/>
                    </a:cubicBezTo>
                    <a:cubicBezTo>
                      <a:pt x="171" y="674"/>
                      <a:pt x="171" y="674"/>
                      <a:pt x="171" y="674"/>
                    </a:cubicBezTo>
                    <a:cubicBezTo>
                      <a:pt x="171" y="675"/>
                      <a:pt x="171" y="675"/>
                      <a:pt x="171" y="675"/>
                    </a:cubicBezTo>
                    <a:cubicBezTo>
                      <a:pt x="170" y="675"/>
                      <a:pt x="170" y="675"/>
                      <a:pt x="170" y="675"/>
                    </a:cubicBezTo>
                    <a:lnTo>
                      <a:pt x="171" y="677"/>
                    </a:lnTo>
                    <a:close/>
                    <a:moveTo>
                      <a:pt x="171" y="673"/>
                    </a:moveTo>
                    <a:cubicBezTo>
                      <a:pt x="170" y="673"/>
                      <a:pt x="170" y="673"/>
                      <a:pt x="170" y="673"/>
                    </a:cubicBezTo>
                    <a:cubicBezTo>
                      <a:pt x="171" y="673"/>
                      <a:pt x="171" y="673"/>
                      <a:pt x="171" y="673"/>
                    </a:cubicBezTo>
                    <a:close/>
                    <a:moveTo>
                      <a:pt x="171" y="671"/>
                    </a:moveTo>
                    <a:cubicBezTo>
                      <a:pt x="170" y="672"/>
                      <a:pt x="170" y="672"/>
                      <a:pt x="170" y="672"/>
                    </a:cubicBezTo>
                    <a:cubicBezTo>
                      <a:pt x="170" y="673"/>
                      <a:pt x="170" y="673"/>
                      <a:pt x="170" y="673"/>
                    </a:cubicBezTo>
                    <a:cubicBezTo>
                      <a:pt x="169" y="673"/>
                      <a:pt x="169" y="673"/>
                      <a:pt x="169" y="673"/>
                    </a:cubicBezTo>
                    <a:cubicBezTo>
                      <a:pt x="169" y="672"/>
                      <a:pt x="169" y="672"/>
                      <a:pt x="169" y="672"/>
                    </a:cubicBezTo>
                    <a:cubicBezTo>
                      <a:pt x="168" y="672"/>
                      <a:pt x="168" y="672"/>
                      <a:pt x="168" y="672"/>
                    </a:cubicBezTo>
                    <a:cubicBezTo>
                      <a:pt x="167" y="672"/>
                      <a:pt x="167" y="672"/>
                      <a:pt x="167" y="672"/>
                    </a:cubicBezTo>
                    <a:cubicBezTo>
                      <a:pt x="167" y="671"/>
                      <a:pt x="167" y="671"/>
                      <a:pt x="167" y="671"/>
                    </a:cubicBezTo>
                    <a:cubicBezTo>
                      <a:pt x="167" y="670"/>
                      <a:pt x="167" y="670"/>
                      <a:pt x="167" y="670"/>
                    </a:cubicBezTo>
                    <a:cubicBezTo>
                      <a:pt x="168" y="670"/>
                      <a:pt x="168" y="670"/>
                      <a:pt x="168" y="670"/>
                    </a:cubicBezTo>
                    <a:cubicBezTo>
                      <a:pt x="168" y="671"/>
                      <a:pt x="168" y="671"/>
                      <a:pt x="168" y="671"/>
                    </a:cubicBezTo>
                    <a:cubicBezTo>
                      <a:pt x="169" y="671"/>
                      <a:pt x="169" y="671"/>
                      <a:pt x="169" y="671"/>
                    </a:cubicBezTo>
                    <a:cubicBezTo>
                      <a:pt x="169" y="671"/>
                      <a:pt x="169" y="671"/>
                      <a:pt x="169" y="671"/>
                    </a:cubicBezTo>
                    <a:cubicBezTo>
                      <a:pt x="168" y="670"/>
                      <a:pt x="168" y="670"/>
                      <a:pt x="168" y="670"/>
                    </a:cubicBezTo>
                    <a:cubicBezTo>
                      <a:pt x="167" y="670"/>
                      <a:pt x="167" y="670"/>
                      <a:pt x="167" y="670"/>
                    </a:cubicBezTo>
                    <a:cubicBezTo>
                      <a:pt x="166" y="669"/>
                      <a:pt x="166" y="669"/>
                      <a:pt x="166" y="669"/>
                    </a:cubicBezTo>
                    <a:cubicBezTo>
                      <a:pt x="167" y="669"/>
                      <a:pt x="167" y="669"/>
                      <a:pt x="167" y="669"/>
                    </a:cubicBezTo>
                    <a:cubicBezTo>
                      <a:pt x="168" y="669"/>
                      <a:pt x="168" y="669"/>
                      <a:pt x="168" y="669"/>
                    </a:cubicBezTo>
                    <a:cubicBezTo>
                      <a:pt x="169" y="670"/>
                      <a:pt x="169" y="670"/>
                      <a:pt x="169" y="670"/>
                    </a:cubicBezTo>
                    <a:cubicBezTo>
                      <a:pt x="170" y="670"/>
                      <a:pt x="170" y="670"/>
                      <a:pt x="170" y="670"/>
                    </a:cubicBezTo>
                    <a:cubicBezTo>
                      <a:pt x="170" y="670"/>
                      <a:pt x="170" y="670"/>
                      <a:pt x="170" y="670"/>
                    </a:cubicBezTo>
                    <a:cubicBezTo>
                      <a:pt x="171" y="671"/>
                      <a:pt x="171" y="671"/>
                      <a:pt x="171" y="671"/>
                    </a:cubicBezTo>
                    <a:cubicBezTo>
                      <a:pt x="172" y="670"/>
                      <a:pt x="172" y="670"/>
                      <a:pt x="172" y="670"/>
                    </a:cubicBezTo>
                    <a:lnTo>
                      <a:pt x="171" y="671"/>
                    </a:lnTo>
                    <a:close/>
                    <a:moveTo>
                      <a:pt x="171" y="669"/>
                    </a:moveTo>
                    <a:cubicBezTo>
                      <a:pt x="171" y="669"/>
                      <a:pt x="171" y="669"/>
                      <a:pt x="171" y="669"/>
                    </a:cubicBezTo>
                    <a:cubicBezTo>
                      <a:pt x="170" y="669"/>
                      <a:pt x="170" y="669"/>
                      <a:pt x="170" y="669"/>
                    </a:cubicBezTo>
                    <a:cubicBezTo>
                      <a:pt x="171" y="668"/>
                      <a:pt x="171" y="668"/>
                      <a:pt x="171" y="668"/>
                    </a:cubicBezTo>
                    <a:cubicBezTo>
                      <a:pt x="170" y="668"/>
                      <a:pt x="170" y="668"/>
                      <a:pt x="170" y="668"/>
                    </a:cubicBezTo>
                    <a:cubicBezTo>
                      <a:pt x="171" y="667"/>
                      <a:pt x="171" y="667"/>
                      <a:pt x="171" y="667"/>
                    </a:cubicBezTo>
                    <a:cubicBezTo>
                      <a:pt x="170" y="666"/>
                      <a:pt x="170" y="666"/>
                      <a:pt x="170" y="666"/>
                    </a:cubicBezTo>
                    <a:cubicBezTo>
                      <a:pt x="169" y="666"/>
                      <a:pt x="169" y="666"/>
                      <a:pt x="169" y="666"/>
                    </a:cubicBezTo>
                    <a:cubicBezTo>
                      <a:pt x="168" y="666"/>
                      <a:pt x="168" y="666"/>
                      <a:pt x="168" y="666"/>
                    </a:cubicBezTo>
                    <a:cubicBezTo>
                      <a:pt x="169" y="665"/>
                      <a:pt x="169" y="665"/>
                      <a:pt x="169" y="665"/>
                    </a:cubicBezTo>
                    <a:cubicBezTo>
                      <a:pt x="168" y="664"/>
                      <a:pt x="168" y="664"/>
                      <a:pt x="168" y="664"/>
                    </a:cubicBezTo>
                    <a:cubicBezTo>
                      <a:pt x="168" y="664"/>
                      <a:pt x="168" y="664"/>
                      <a:pt x="168" y="664"/>
                    </a:cubicBezTo>
                    <a:cubicBezTo>
                      <a:pt x="169" y="664"/>
                      <a:pt x="169" y="664"/>
                      <a:pt x="169" y="664"/>
                    </a:cubicBezTo>
                    <a:cubicBezTo>
                      <a:pt x="169" y="663"/>
                      <a:pt x="169" y="663"/>
                      <a:pt x="169" y="663"/>
                    </a:cubicBezTo>
                    <a:cubicBezTo>
                      <a:pt x="168" y="662"/>
                      <a:pt x="168" y="662"/>
                      <a:pt x="168" y="662"/>
                    </a:cubicBezTo>
                    <a:cubicBezTo>
                      <a:pt x="168" y="663"/>
                      <a:pt x="168" y="663"/>
                      <a:pt x="168" y="663"/>
                    </a:cubicBezTo>
                    <a:cubicBezTo>
                      <a:pt x="167" y="664"/>
                      <a:pt x="167" y="664"/>
                      <a:pt x="167" y="664"/>
                    </a:cubicBezTo>
                    <a:cubicBezTo>
                      <a:pt x="167" y="665"/>
                      <a:pt x="167" y="665"/>
                      <a:pt x="167" y="665"/>
                    </a:cubicBezTo>
                    <a:cubicBezTo>
                      <a:pt x="168" y="666"/>
                      <a:pt x="168" y="666"/>
                      <a:pt x="168" y="666"/>
                    </a:cubicBezTo>
                    <a:cubicBezTo>
                      <a:pt x="168" y="667"/>
                      <a:pt x="168" y="667"/>
                      <a:pt x="168" y="667"/>
                    </a:cubicBezTo>
                    <a:cubicBezTo>
                      <a:pt x="168" y="668"/>
                      <a:pt x="168" y="668"/>
                      <a:pt x="168" y="668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166" y="667"/>
                      <a:pt x="166" y="667"/>
                      <a:pt x="166" y="667"/>
                    </a:cubicBezTo>
                    <a:cubicBezTo>
                      <a:pt x="166" y="666"/>
                      <a:pt x="166" y="666"/>
                      <a:pt x="166" y="666"/>
                    </a:cubicBezTo>
                    <a:cubicBezTo>
                      <a:pt x="165" y="665"/>
                      <a:pt x="165" y="665"/>
                      <a:pt x="165" y="665"/>
                    </a:cubicBezTo>
                    <a:cubicBezTo>
                      <a:pt x="164" y="664"/>
                      <a:pt x="164" y="664"/>
                      <a:pt x="164" y="664"/>
                    </a:cubicBezTo>
                    <a:cubicBezTo>
                      <a:pt x="164" y="663"/>
                      <a:pt x="164" y="663"/>
                      <a:pt x="164" y="663"/>
                    </a:cubicBezTo>
                    <a:cubicBezTo>
                      <a:pt x="162" y="663"/>
                      <a:pt x="162" y="663"/>
                      <a:pt x="162" y="663"/>
                    </a:cubicBezTo>
                    <a:cubicBezTo>
                      <a:pt x="162" y="662"/>
                      <a:pt x="162" y="662"/>
                      <a:pt x="162" y="662"/>
                    </a:cubicBezTo>
                    <a:cubicBezTo>
                      <a:pt x="162" y="661"/>
                      <a:pt x="162" y="661"/>
                      <a:pt x="162" y="661"/>
                    </a:cubicBezTo>
                    <a:cubicBezTo>
                      <a:pt x="163" y="662"/>
                      <a:pt x="163" y="662"/>
                      <a:pt x="163" y="662"/>
                    </a:cubicBezTo>
                    <a:cubicBezTo>
                      <a:pt x="164" y="663"/>
                      <a:pt x="164" y="663"/>
                      <a:pt x="164" y="663"/>
                    </a:cubicBezTo>
                    <a:cubicBezTo>
                      <a:pt x="165" y="663"/>
                      <a:pt x="165" y="663"/>
                      <a:pt x="165" y="663"/>
                    </a:cubicBezTo>
                    <a:cubicBezTo>
                      <a:pt x="164" y="662"/>
                      <a:pt x="164" y="662"/>
                      <a:pt x="164" y="662"/>
                    </a:cubicBezTo>
                    <a:cubicBezTo>
                      <a:pt x="163" y="661"/>
                      <a:pt x="163" y="661"/>
                      <a:pt x="163" y="661"/>
                    </a:cubicBezTo>
                    <a:cubicBezTo>
                      <a:pt x="164" y="661"/>
                      <a:pt x="164" y="661"/>
                      <a:pt x="164" y="661"/>
                    </a:cubicBezTo>
                    <a:cubicBezTo>
                      <a:pt x="165" y="662"/>
                      <a:pt x="165" y="662"/>
                      <a:pt x="165" y="662"/>
                    </a:cubicBezTo>
                    <a:cubicBezTo>
                      <a:pt x="164" y="661"/>
                      <a:pt x="164" y="661"/>
                      <a:pt x="164" y="661"/>
                    </a:cubicBezTo>
                    <a:cubicBezTo>
                      <a:pt x="165" y="662"/>
                      <a:pt x="165" y="662"/>
                      <a:pt x="165" y="662"/>
                    </a:cubicBezTo>
                    <a:cubicBezTo>
                      <a:pt x="165" y="661"/>
                      <a:pt x="165" y="661"/>
                      <a:pt x="165" y="661"/>
                    </a:cubicBezTo>
                    <a:cubicBezTo>
                      <a:pt x="166" y="661"/>
                      <a:pt x="166" y="661"/>
                      <a:pt x="166" y="661"/>
                    </a:cubicBezTo>
                    <a:cubicBezTo>
                      <a:pt x="167" y="662"/>
                      <a:pt x="167" y="662"/>
                      <a:pt x="167" y="662"/>
                    </a:cubicBezTo>
                    <a:cubicBezTo>
                      <a:pt x="166" y="661"/>
                      <a:pt x="166" y="661"/>
                      <a:pt x="166" y="661"/>
                    </a:cubicBezTo>
                    <a:cubicBezTo>
                      <a:pt x="166" y="660"/>
                      <a:pt x="166" y="660"/>
                      <a:pt x="166" y="660"/>
                    </a:cubicBezTo>
                    <a:cubicBezTo>
                      <a:pt x="166" y="659"/>
                      <a:pt x="166" y="659"/>
                      <a:pt x="166" y="659"/>
                    </a:cubicBezTo>
                    <a:cubicBezTo>
                      <a:pt x="165" y="658"/>
                      <a:pt x="165" y="658"/>
                      <a:pt x="165" y="658"/>
                    </a:cubicBezTo>
                    <a:cubicBezTo>
                      <a:pt x="165" y="658"/>
                      <a:pt x="165" y="658"/>
                      <a:pt x="165" y="658"/>
                    </a:cubicBezTo>
                    <a:cubicBezTo>
                      <a:pt x="164" y="658"/>
                      <a:pt x="164" y="658"/>
                      <a:pt x="164" y="658"/>
                    </a:cubicBezTo>
                    <a:cubicBezTo>
                      <a:pt x="163" y="657"/>
                      <a:pt x="163" y="657"/>
                      <a:pt x="163" y="657"/>
                    </a:cubicBezTo>
                    <a:cubicBezTo>
                      <a:pt x="164" y="657"/>
                      <a:pt x="164" y="657"/>
                      <a:pt x="164" y="657"/>
                    </a:cubicBezTo>
                    <a:cubicBezTo>
                      <a:pt x="163" y="657"/>
                      <a:pt x="163" y="657"/>
                      <a:pt x="163" y="657"/>
                    </a:cubicBezTo>
                    <a:cubicBezTo>
                      <a:pt x="163" y="656"/>
                      <a:pt x="163" y="656"/>
                      <a:pt x="163" y="656"/>
                    </a:cubicBezTo>
                    <a:cubicBezTo>
                      <a:pt x="164" y="655"/>
                      <a:pt x="164" y="655"/>
                      <a:pt x="164" y="655"/>
                    </a:cubicBezTo>
                    <a:cubicBezTo>
                      <a:pt x="165" y="655"/>
                      <a:pt x="165" y="655"/>
                      <a:pt x="165" y="655"/>
                    </a:cubicBezTo>
                    <a:cubicBezTo>
                      <a:pt x="166" y="655"/>
                      <a:pt x="166" y="655"/>
                      <a:pt x="166" y="655"/>
                    </a:cubicBezTo>
                    <a:cubicBezTo>
                      <a:pt x="166" y="656"/>
                      <a:pt x="166" y="656"/>
                      <a:pt x="166" y="656"/>
                    </a:cubicBezTo>
                    <a:cubicBezTo>
                      <a:pt x="166" y="655"/>
                      <a:pt x="166" y="655"/>
                      <a:pt x="166" y="655"/>
                    </a:cubicBezTo>
                    <a:cubicBezTo>
                      <a:pt x="167" y="656"/>
                      <a:pt x="167" y="656"/>
                      <a:pt x="167" y="656"/>
                    </a:cubicBezTo>
                    <a:cubicBezTo>
                      <a:pt x="167" y="657"/>
                      <a:pt x="167" y="657"/>
                      <a:pt x="167" y="657"/>
                    </a:cubicBezTo>
                    <a:cubicBezTo>
                      <a:pt x="168" y="658"/>
                      <a:pt x="168" y="658"/>
                      <a:pt x="168" y="658"/>
                    </a:cubicBezTo>
                    <a:cubicBezTo>
                      <a:pt x="168" y="659"/>
                      <a:pt x="168" y="659"/>
                      <a:pt x="168" y="659"/>
                    </a:cubicBezTo>
                    <a:cubicBezTo>
                      <a:pt x="169" y="659"/>
                      <a:pt x="169" y="659"/>
                      <a:pt x="169" y="659"/>
                    </a:cubicBezTo>
                    <a:cubicBezTo>
                      <a:pt x="170" y="660"/>
                      <a:pt x="170" y="660"/>
                      <a:pt x="170" y="660"/>
                    </a:cubicBezTo>
                    <a:cubicBezTo>
                      <a:pt x="170" y="661"/>
                      <a:pt x="170" y="661"/>
                      <a:pt x="170" y="661"/>
                    </a:cubicBezTo>
                    <a:cubicBezTo>
                      <a:pt x="171" y="662"/>
                      <a:pt x="171" y="662"/>
                      <a:pt x="171" y="662"/>
                    </a:cubicBezTo>
                    <a:cubicBezTo>
                      <a:pt x="171" y="663"/>
                      <a:pt x="171" y="663"/>
                      <a:pt x="171" y="663"/>
                    </a:cubicBezTo>
                    <a:cubicBezTo>
                      <a:pt x="171" y="664"/>
                      <a:pt x="171" y="664"/>
                      <a:pt x="171" y="664"/>
                    </a:cubicBezTo>
                    <a:cubicBezTo>
                      <a:pt x="171" y="665"/>
                      <a:pt x="171" y="665"/>
                      <a:pt x="171" y="665"/>
                    </a:cubicBezTo>
                    <a:cubicBezTo>
                      <a:pt x="171" y="666"/>
                      <a:pt x="171" y="666"/>
                      <a:pt x="171" y="666"/>
                    </a:cubicBezTo>
                    <a:cubicBezTo>
                      <a:pt x="171" y="665"/>
                      <a:pt x="171" y="665"/>
                      <a:pt x="171" y="665"/>
                    </a:cubicBezTo>
                    <a:cubicBezTo>
                      <a:pt x="172" y="665"/>
                      <a:pt x="172" y="665"/>
                      <a:pt x="172" y="665"/>
                    </a:cubicBezTo>
                    <a:cubicBezTo>
                      <a:pt x="173" y="666"/>
                      <a:pt x="173" y="666"/>
                      <a:pt x="173" y="666"/>
                    </a:cubicBezTo>
                    <a:cubicBezTo>
                      <a:pt x="172" y="666"/>
                      <a:pt x="172" y="666"/>
                      <a:pt x="172" y="666"/>
                    </a:cubicBezTo>
                    <a:cubicBezTo>
                      <a:pt x="173" y="667"/>
                      <a:pt x="173" y="667"/>
                      <a:pt x="173" y="667"/>
                    </a:cubicBezTo>
                    <a:cubicBezTo>
                      <a:pt x="173" y="667"/>
                      <a:pt x="173" y="667"/>
                      <a:pt x="173" y="667"/>
                    </a:cubicBezTo>
                    <a:cubicBezTo>
                      <a:pt x="173" y="668"/>
                      <a:pt x="173" y="668"/>
                      <a:pt x="173" y="668"/>
                    </a:cubicBezTo>
                    <a:cubicBezTo>
                      <a:pt x="172" y="668"/>
                      <a:pt x="172" y="668"/>
                      <a:pt x="172" y="668"/>
                    </a:cubicBezTo>
                    <a:cubicBezTo>
                      <a:pt x="173" y="669"/>
                      <a:pt x="173" y="669"/>
                      <a:pt x="173" y="669"/>
                    </a:cubicBezTo>
                    <a:cubicBezTo>
                      <a:pt x="172" y="669"/>
                      <a:pt x="172" y="669"/>
                      <a:pt x="172" y="669"/>
                    </a:cubicBezTo>
                    <a:cubicBezTo>
                      <a:pt x="172" y="669"/>
                      <a:pt x="172" y="669"/>
                      <a:pt x="172" y="669"/>
                    </a:cubicBezTo>
                    <a:cubicBezTo>
                      <a:pt x="172" y="669"/>
                      <a:pt x="172" y="669"/>
                      <a:pt x="172" y="669"/>
                    </a:cubicBezTo>
                    <a:lnTo>
                      <a:pt x="171" y="669"/>
                    </a:lnTo>
                    <a:close/>
                    <a:moveTo>
                      <a:pt x="171" y="663"/>
                    </a:moveTo>
                    <a:cubicBezTo>
                      <a:pt x="172" y="663"/>
                      <a:pt x="172" y="663"/>
                      <a:pt x="172" y="663"/>
                    </a:cubicBezTo>
                    <a:cubicBezTo>
                      <a:pt x="173" y="664"/>
                      <a:pt x="173" y="664"/>
                      <a:pt x="173" y="664"/>
                    </a:cubicBezTo>
                    <a:cubicBezTo>
                      <a:pt x="172" y="665"/>
                      <a:pt x="172" y="665"/>
                      <a:pt x="172" y="665"/>
                    </a:cubicBezTo>
                    <a:cubicBezTo>
                      <a:pt x="172" y="664"/>
                      <a:pt x="172" y="664"/>
                      <a:pt x="172" y="664"/>
                    </a:cubicBezTo>
                    <a:lnTo>
                      <a:pt x="171" y="663"/>
                    </a:lnTo>
                    <a:close/>
                    <a:moveTo>
                      <a:pt x="174" y="669"/>
                    </a:moveTo>
                    <a:cubicBezTo>
                      <a:pt x="173" y="670"/>
                      <a:pt x="173" y="670"/>
                      <a:pt x="173" y="670"/>
                    </a:cubicBezTo>
                    <a:cubicBezTo>
                      <a:pt x="173" y="670"/>
                      <a:pt x="173" y="670"/>
                      <a:pt x="173" y="670"/>
                    </a:cubicBezTo>
                    <a:lnTo>
                      <a:pt x="174" y="669"/>
                    </a:lnTo>
                    <a:close/>
                    <a:moveTo>
                      <a:pt x="173" y="677"/>
                    </a:moveTo>
                    <a:cubicBezTo>
                      <a:pt x="172" y="677"/>
                      <a:pt x="172" y="677"/>
                      <a:pt x="172" y="677"/>
                    </a:cubicBezTo>
                    <a:cubicBezTo>
                      <a:pt x="172" y="676"/>
                      <a:pt x="172" y="676"/>
                      <a:pt x="172" y="676"/>
                    </a:cubicBezTo>
                    <a:cubicBezTo>
                      <a:pt x="173" y="676"/>
                      <a:pt x="173" y="676"/>
                      <a:pt x="173" y="676"/>
                    </a:cubicBezTo>
                    <a:cubicBezTo>
                      <a:pt x="173" y="677"/>
                      <a:pt x="173" y="677"/>
                      <a:pt x="173" y="677"/>
                    </a:cubicBezTo>
                    <a:close/>
                    <a:moveTo>
                      <a:pt x="174" y="676"/>
                    </a:moveTo>
                    <a:cubicBezTo>
                      <a:pt x="175" y="676"/>
                      <a:pt x="175" y="676"/>
                      <a:pt x="175" y="676"/>
                    </a:cubicBezTo>
                    <a:cubicBezTo>
                      <a:pt x="176" y="677"/>
                      <a:pt x="176" y="677"/>
                      <a:pt x="176" y="677"/>
                    </a:cubicBezTo>
                    <a:cubicBezTo>
                      <a:pt x="177" y="677"/>
                      <a:pt x="177" y="677"/>
                      <a:pt x="177" y="677"/>
                    </a:cubicBezTo>
                    <a:cubicBezTo>
                      <a:pt x="177" y="678"/>
                      <a:pt x="177" y="678"/>
                      <a:pt x="177" y="678"/>
                    </a:cubicBezTo>
                    <a:cubicBezTo>
                      <a:pt x="176" y="678"/>
                      <a:pt x="176" y="678"/>
                      <a:pt x="176" y="678"/>
                    </a:cubicBezTo>
                    <a:cubicBezTo>
                      <a:pt x="175" y="678"/>
                      <a:pt x="175" y="678"/>
                      <a:pt x="175" y="678"/>
                    </a:cubicBezTo>
                    <a:cubicBezTo>
                      <a:pt x="174" y="677"/>
                      <a:pt x="174" y="677"/>
                      <a:pt x="174" y="677"/>
                    </a:cubicBezTo>
                    <a:lnTo>
                      <a:pt x="174" y="676"/>
                    </a:lnTo>
                    <a:close/>
                    <a:moveTo>
                      <a:pt x="174" y="673"/>
                    </a:moveTo>
                    <a:cubicBezTo>
                      <a:pt x="175" y="673"/>
                      <a:pt x="175" y="673"/>
                      <a:pt x="175" y="673"/>
                    </a:cubicBezTo>
                    <a:cubicBezTo>
                      <a:pt x="174" y="674"/>
                      <a:pt x="174" y="674"/>
                      <a:pt x="174" y="674"/>
                    </a:cubicBezTo>
                    <a:cubicBezTo>
                      <a:pt x="174" y="674"/>
                      <a:pt x="174" y="674"/>
                      <a:pt x="174" y="674"/>
                    </a:cubicBezTo>
                    <a:lnTo>
                      <a:pt x="174" y="673"/>
                    </a:lnTo>
                    <a:close/>
                    <a:moveTo>
                      <a:pt x="179" y="676"/>
                    </a:moveTo>
                    <a:cubicBezTo>
                      <a:pt x="180" y="677"/>
                      <a:pt x="180" y="677"/>
                      <a:pt x="180" y="677"/>
                    </a:cubicBezTo>
                    <a:cubicBezTo>
                      <a:pt x="181" y="678"/>
                      <a:pt x="181" y="678"/>
                      <a:pt x="181" y="678"/>
                    </a:cubicBezTo>
                    <a:cubicBezTo>
                      <a:pt x="181" y="678"/>
                      <a:pt x="181" y="678"/>
                      <a:pt x="181" y="678"/>
                    </a:cubicBezTo>
                    <a:cubicBezTo>
                      <a:pt x="180" y="677"/>
                      <a:pt x="180" y="677"/>
                      <a:pt x="180" y="677"/>
                    </a:cubicBezTo>
                    <a:cubicBezTo>
                      <a:pt x="179" y="677"/>
                      <a:pt x="179" y="677"/>
                      <a:pt x="179" y="677"/>
                    </a:cubicBezTo>
                    <a:cubicBezTo>
                      <a:pt x="178" y="677"/>
                      <a:pt x="178" y="677"/>
                      <a:pt x="178" y="677"/>
                    </a:cubicBezTo>
                    <a:cubicBezTo>
                      <a:pt x="177" y="676"/>
                      <a:pt x="177" y="676"/>
                      <a:pt x="177" y="676"/>
                    </a:cubicBezTo>
                    <a:cubicBezTo>
                      <a:pt x="177" y="675"/>
                      <a:pt x="177" y="675"/>
                      <a:pt x="177" y="675"/>
                    </a:cubicBezTo>
                    <a:cubicBezTo>
                      <a:pt x="176" y="674"/>
                      <a:pt x="176" y="674"/>
                      <a:pt x="176" y="674"/>
                    </a:cubicBezTo>
                    <a:cubicBezTo>
                      <a:pt x="176" y="674"/>
                      <a:pt x="176" y="674"/>
                      <a:pt x="176" y="674"/>
                    </a:cubicBezTo>
                    <a:cubicBezTo>
                      <a:pt x="178" y="674"/>
                      <a:pt x="178" y="674"/>
                      <a:pt x="178" y="674"/>
                    </a:cubicBezTo>
                    <a:cubicBezTo>
                      <a:pt x="178" y="675"/>
                      <a:pt x="178" y="675"/>
                      <a:pt x="178" y="675"/>
                    </a:cubicBezTo>
                    <a:cubicBezTo>
                      <a:pt x="179" y="676"/>
                      <a:pt x="179" y="676"/>
                      <a:pt x="179" y="676"/>
                    </a:cubicBezTo>
                    <a:cubicBezTo>
                      <a:pt x="178" y="676"/>
                      <a:pt x="178" y="676"/>
                      <a:pt x="178" y="676"/>
                    </a:cubicBezTo>
                    <a:lnTo>
                      <a:pt x="179" y="676"/>
                    </a:lnTo>
                    <a:close/>
                    <a:moveTo>
                      <a:pt x="181" y="680"/>
                    </a:moveTo>
                    <a:cubicBezTo>
                      <a:pt x="180" y="679"/>
                      <a:pt x="180" y="679"/>
                      <a:pt x="180" y="679"/>
                    </a:cubicBezTo>
                    <a:cubicBezTo>
                      <a:pt x="181" y="680"/>
                      <a:pt x="181" y="680"/>
                      <a:pt x="181" y="680"/>
                    </a:cubicBezTo>
                    <a:cubicBezTo>
                      <a:pt x="182" y="681"/>
                      <a:pt x="182" y="681"/>
                      <a:pt x="182" y="681"/>
                    </a:cubicBezTo>
                    <a:cubicBezTo>
                      <a:pt x="183" y="681"/>
                      <a:pt x="183" y="681"/>
                      <a:pt x="183" y="681"/>
                    </a:cubicBezTo>
                    <a:cubicBezTo>
                      <a:pt x="182" y="682"/>
                      <a:pt x="182" y="682"/>
                      <a:pt x="182" y="682"/>
                    </a:cubicBezTo>
                    <a:cubicBezTo>
                      <a:pt x="181" y="681"/>
                      <a:pt x="181" y="681"/>
                      <a:pt x="181" y="681"/>
                    </a:cubicBezTo>
                    <a:lnTo>
                      <a:pt x="181" y="680"/>
                    </a:lnTo>
                    <a:close/>
                    <a:moveTo>
                      <a:pt x="181" y="681"/>
                    </a:moveTo>
                    <a:cubicBezTo>
                      <a:pt x="181" y="682"/>
                      <a:pt x="181" y="682"/>
                      <a:pt x="181" y="682"/>
                    </a:cubicBezTo>
                    <a:cubicBezTo>
                      <a:pt x="180" y="681"/>
                      <a:pt x="180" y="681"/>
                      <a:pt x="180" y="681"/>
                    </a:cubicBezTo>
                    <a:cubicBezTo>
                      <a:pt x="179" y="681"/>
                      <a:pt x="179" y="681"/>
                      <a:pt x="179" y="681"/>
                    </a:cubicBezTo>
                    <a:cubicBezTo>
                      <a:pt x="179" y="680"/>
                      <a:pt x="179" y="680"/>
                      <a:pt x="179" y="680"/>
                    </a:cubicBezTo>
                    <a:cubicBezTo>
                      <a:pt x="180" y="681"/>
                      <a:pt x="180" y="681"/>
                      <a:pt x="180" y="681"/>
                    </a:cubicBezTo>
                    <a:lnTo>
                      <a:pt x="181" y="681"/>
                    </a:lnTo>
                    <a:close/>
                    <a:moveTo>
                      <a:pt x="176" y="685"/>
                    </a:moveTo>
                    <a:cubicBezTo>
                      <a:pt x="176" y="686"/>
                      <a:pt x="176" y="686"/>
                      <a:pt x="176" y="686"/>
                    </a:cubicBezTo>
                    <a:cubicBezTo>
                      <a:pt x="175" y="686"/>
                      <a:pt x="175" y="686"/>
                      <a:pt x="175" y="686"/>
                    </a:cubicBezTo>
                    <a:cubicBezTo>
                      <a:pt x="175" y="685"/>
                      <a:pt x="175" y="685"/>
                      <a:pt x="175" y="685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683"/>
                      <a:pt x="175" y="683"/>
                      <a:pt x="175" y="68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5" y="683"/>
                      <a:pt x="175" y="683"/>
                      <a:pt x="175" y="683"/>
                    </a:cubicBezTo>
                    <a:cubicBezTo>
                      <a:pt x="176" y="683"/>
                      <a:pt x="176" y="683"/>
                      <a:pt x="176" y="683"/>
                    </a:cubicBezTo>
                    <a:cubicBezTo>
                      <a:pt x="176" y="684"/>
                      <a:pt x="176" y="684"/>
                      <a:pt x="176" y="684"/>
                    </a:cubicBezTo>
                    <a:lnTo>
                      <a:pt x="176" y="685"/>
                    </a:lnTo>
                    <a:close/>
                    <a:moveTo>
                      <a:pt x="175" y="681"/>
                    </a:moveTo>
                    <a:cubicBezTo>
                      <a:pt x="175" y="681"/>
                      <a:pt x="175" y="681"/>
                      <a:pt x="175" y="681"/>
                    </a:cubicBezTo>
                    <a:cubicBezTo>
                      <a:pt x="176" y="681"/>
                      <a:pt x="176" y="681"/>
                      <a:pt x="176" y="681"/>
                    </a:cubicBezTo>
                    <a:lnTo>
                      <a:pt x="175" y="681"/>
                    </a:lnTo>
                    <a:close/>
                    <a:moveTo>
                      <a:pt x="176" y="679"/>
                    </a:moveTo>
                    <a:cubicBezTo>
                      <a:pt x="175" y="679"/>
                      <a:pt x="175" y="679"/>
                      <a:pt x="175" y="679"/>
                    </a:cubicBezTo>
                    <a:cubicBezTo>
                      <a:pt x="175" y="678"/>
                      <a:pt x="175" y="678"/>
                      <a:pt x="175" y="678"/>
                    </a:cubicBezTo>
                    <a:cubicBezTo>
                      <a:pt x="176" y="678"/>
                      <a:pt x="176" y="678"/>
                      <a:pt x="176" y="678"/>
                    </a:cubicBezTo>
                    <a:cubicBezTo>
                      <a:pt x="177" y="678"/>
                      <a:pt x="177" y="678"/>
                      <a:pt x="177" y="678"/>
                    </a:cubicBezTo>
                    <a:cubicBezTo>
                      <a:pt x="178" y="679"/>
                      <a:pt x="178" y="679"/>
                      <a:pt x="178" y="679"/>
                    </a:cubicBezTo>
                    <a:cubicBezTo>
                      <a:pt x="177" y="678"/>
                      <a:pt x="177" y="678"/>
                      <a:pt x="177" y="678"/>
                    </a:cubicBezTo>
                    <a:cubicBezTo>
                      <a:pt x="176" y="677"/>
                      <a:pt x="176" y="677"/>
                      <a:pt x="176" y="677"/>
                    </a:cubicBezTo>
                    <a:cubicBezTo>
                      <a:pt x="177" y="677"/>
                      <a:pt x="177" y="677"/>
                      <a:pt x="177" y="677"/>
                    </a:cubicBezTo>
                    <a:cubicBezTo>
                      <a:pt x="178" y="677"/>
                      <a:pt x="178" y="677"/>
                      <a:pt x="178" y="677"/>
                    </a:cubicBezTo>
                    <a:cubicBezTo>
                      <a:pt x="179" y="678"/>
                      <a:pt x="179" y="678"/>
                      <a:pt x="179" y="678"/>
                    </a:cubicBezTo>
                    <a:cubicBezTo>
                      <a:pt x="179" y="679"/>
                      <a:pt x="179" y="679"/>
                      <a:pt x="179" y="679"/>
                    </a:cubicBezTo>
                    <a:cubicBezTo>
                      <a:pt x="180" y="680"/>
                      <a:pt x="180" y="680"/>
                      <a:pt x="180" y="680"/>
                    </a:cubicBezTo>
                    <a:cubicBezTo>
                      <a:pt x="179" y="679"/>
                      <a:pt x="179" y="679"/>
                      <a:pt x="179" y="679"/>
                    </a:cubicBezTo>
                    <a:cubicBezTo>
                      <a:pt x="178" y="680"/>
                      <a:pt x="178" y="680"/>
                      <a:pt x="178" y="680"/>
                    </a:cubicBezTo>
                    <a:cubicBezTo>
                      <a:pt x="178" y="681"/>
                      <a:pt x="178" y="681"/>
                      <a:pt x="178" y="681"/>
                    </a:cubicBezTo>
                    <a:cubicBezTo>
                      <a:pt x="178" y="680"/>
                      <a:pt x="178" y="680"/>
                      <a:pt x="178" y="680"/>
                    </a:cubicBezTo>
                    <a:cubicBezTo>
                      <a:pt x="176" y="680"/>
                      <a:pt x="176" y="680"/>
                      <a:pt x="176" y="680"/>
                    </a:cubicBezTo>
                    <a:lnTo>
                      <a:pt x="176" y="679"/>
                    </a:lnTo>
                    <a:close/>
                    <a:moveTo>
                      <a:pt x="179" y="689"/>
                    </a:move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88"/>
                      <a:pt x="178" y="688"/>
                      <a:pt x="178" y="688"/>
                    </a:cubicBezTo>
                    <a:cubicBezTo>
                      <a:pt x="178" y="687"/>
                      <a:pt x="178" y="687"/>
                      <a:pt x="178" y="687"/>
                    </a:cubicBezTo>
                    <a:cubicBezTo>
                      <a:pt x="179" y="688"/>
                      <a:pt x="179" y="688"/>
                      <a:pt x="179" y="688"/>
                    </a:cubicBezTo>
                    <a:lnTo>
                      <a:pt x="179" y="689"/>
                    </a:lnTo>
                    <a:close/>
                    <a:moveTo>
                      <a:pt x="179" y="684"/>
                    </a:moveTo>
                    <a:cubicBezTo>
                      <a:pt x="178" y="684"/>
                      <a:pt x="178" y="684"/>
                      <a:pt x="178" y="684"/>
                    </a:cubicBezTo>
                    <a:cubicBezTo>
                      <a:pt x="177" y="684"/>
                      <a:pt x="177" y="684"/>
                      <a:pt x="177" y="684"/>
                    </a:cubicBezTo>
                    <a:cubicBezTo>
                      <a:pt x="178" y="683"/>
                      <a:pt x="178" y="683"/>
                      <a:pt x="178" y="683"/>
                    </a:cubicBezTo>
                    <a:cubicBezTo>
                      <a:pt x="177" y="683"/>
                      <a:pt x="177" y="683"/>
                      <a:pt x="177" y="683"/>
                    </a:cubicBezTo>
                    <a:cubicBezTo>
                      <a:pt x="178" y="682"/>
                      <a:pt x="178" y="682"/>
                      <a:pt x="178" y="682"/>
                    </a:cubicBezTo>
                    <a:cubicBezTo>
                      <a:pt x="179" y="681"/>
                      <a:pt x="179" y="681"/>
                      <a:pt x="179" y="681"/>
                    </a:cubicBezTo>
                    <a:cubicBezTo>
                      <a:pt x="179" y="682"/>
                      <a:pt x="179" y="682"/>
                      <a:pt x="179" y="682"/>
                    </a:cubicBezTo>
                    <a:cubicBezTo>
                      <a:pt x="180" y="683"/>
                      <a:pt x="180" y="683"/>
                      <a:pt x="180" y="683"/>
                    </a:cubicBezTo>
                    <a:cubicBezTo>
                      <a:pt x="180" y="684"/>
                      <a:pt x="180" y="684"/>
                      <a:pt x="180" y="684"/>
                    </a:cubicBezTo>
                    <a:cubicBezTo>
                      <a:pt x="179" y="683"/>
                      <a:pt x="179" y="683"/>
                      <a:pt x="179" y="683"/>
                    </a:cubicBezTo>
                    <a:cubicBezTo>
                      <a:pt x="179" y="683"/>
                      <a:pt x="179" y="683"/>
                      <a:pt x="179" y="683"/>
                    </a:cubicBezTo>
                    <a:cubicBezTo>
                      <a:pt x="179" y="684"/>
                      <a:pt x="179" y="684"/>
                      <a:pt x="179" y="684"/>
                    </a:cubicBezTo>
                    <a:cubicBezTo>
                      <a:pt x="179" y="684"/>
                      <a:pt x="179" y="684"/>
                      <a:pt x="179" y="684"/>
                    </a:cubicBezTo>
                    <a:cubicBezTo>
                      <a:pt x="179" y="683"/>
                      <a:pt x="179" y="683"/>
                      <a:pt x="179" y="683"/>
                    </a:cubicBezTo>
                    <a:lnTo>
                      <a:pt x="179" y="684"/>
                    </a:lnTo>
                    <a:close/>
                    <a:moveTo>
                      <a:pt x="181" y="691"/>
                    </a:moveTo>
                    <a:cubicBezTo>
                      <a:pt x="180" y="690"/>
                      <a:pt x="180" y="690"/>
                      <a:pt x="180" y="690"/>
                    </a:cubicBezTo>
                    <a:cubicBezTo>
                      <a:pt x="180" y="689"/>
                      <a:pt x="180" y="689"/>
                      <a:pt x="180" y="689"/>
                    </a:cubicBezTo>
                    <a:cubicBezTo>
                      <a:pt x="179" y="688"/>
                      <a:pt x="179" y="688"/>
                      <a:pt x="179" y="688"/>
                    </a:cubicBezTo>
                    <a:cubicBezTo>
                      <a:pt x="180" y="688"/>
                      <a:pt x="180" y="688"/>
                      <a:pt x="180" y="688"/>
                    </a:cubicBezTo>
                    <a:cubicBezTo>
                      <a:pt x="180" y="687"/>
                      <a:pt x="180" y="687"/>
                      <a:pt x="180" y="687"/>
                    </a:cubicBezTo>
                    <a:cubicBezTo>
                      <a:pt x="179" y="687"/>
                      <a:pt x="179" y="687"/>
                      <a:pt x="179" y="687"/>
                    </a:cubicBezTo>
                    <a:cubicBezTo>
                      <a:pt x="180" y="687"/>
                      <a:pt x="180" y="687"/>
                      <a:pt x="180" y="687"/>
                    </a:cubicBezTo>
                    <a:cubicBezTo>
                      <a:pt x="181" y="688"/>
                      <a:pt x="181" y="688"/>
                      <a:pt x="181" y="688"/>
                    </a:cubicBezTo>
                    <a:cubicBezTo>
                      <a:pt x="181" y="689"/>
                      <a:pt x="181" y="689"/>
                      <a:pt x="181" y="689"/>
                    </a:cubicBezTo>
                    <a:cubicBezTo>
                      <a:pt x="181" y="689"/>
                      <a:pt x="181" y="689"/>
                      <a:pt x="181" y="689"/>
                    </a:cubicBezTo>
                    <a:cubicBezTo>
                      <a:pt x="181" y="690"/>
                      <a:pt x="181" y="690"/>
                      <a:pt x="181" y="690"/>
                    </a:cubicBezTo>
                    <a:lnTo>
                      <a:pt x="181" y="691"/>
                    </a:lnTo>
                    <a:close/>
                    <a:moveTo>
                      <a:pt x="182" y="690"/>
                    </a:moveTo>
                    <a:cubicBezTo>
                      <a:pt x="182" y="689"/>
                      <a:pt x="182" y="689"/>
                      <a:pt x="182" y="689"/>
                    </a:cubicBezTo>
                    <a:cubicBezTo>
                      <a:pt x="181" y="688"/>
                      <a:pt x="181" y="688"/>
                      <a:pt x="181" y="688"/>
                    </a:cubicBezTo>
                    <a:cubicBezTo>
                      <a:pt x="182" y="688"/>
                      <a:pt x="182" y="688"/>
                      <a:pt x="182" y="688"/>
                    </a:cubicBezTo>
                    <a:cubicBezTo>
                      <a:pt x="182" y="689"/>
                      <a:pt x="182" y="689"/>
                      <a:pt x="182" y="689"/>
                    </a:cubicBezTo>
                    <a:cubicBezTo>
                      <a:pt x="183" y="690"/>
                      <a:pt x="183" y="690"/>
                      <a:pt x="183" y="690"/>
                    </a:cubicBezTo>
                    <a:cubicBezTo>
                      <a:pt x="182" y="691"/>
                      <a:pt x="182" y="691"/>
                      <a:pt x="182" y="691"/>
                    </a:cubicBezTo>
                    <a:cubicBezTo>
                      <a:pt x="182" y="691"/>
                      <a:pt x="182" y="691"/>
                      <a:pt x="182" y="691"/>
                    </a:cubicBezTo>
                    <a:lnTo>
                      <a:pt x="182" y="690"/>
                    </a:lnTo>
                    <a:close/>
                    <a:moveTo>
                      <a:pt x="184" y="693"/>
                    </a:moveTo>
                    <a:cubicBezTo>
                      <a:pt x="183" y="693"/>
                      <a:pt x="183" y="693"/>
                      <a:pt x="183" y="693"/>
                    </a:cubicBezTo>
                    <a:cubicBezTo>
                      <a:pt x="182" y="692"/>
                      <a:pt x="182" y="692"/>
                      <a:pt x="182" y="692"/>
                    </a:cubicBezTo>
                    <a:cubicBezTo>
                      <a:pt x="183" y="692"/>
                      <a:pt x="183" y="692"/>
                      <a:pt x="183" y="692"/>
                    </a:cubicBezTo>
                    <a:cubicBezTo>
                      <a:pt x="184" y="692"/>
                      <a:pt x="184" y="692"/>
                      <a:pt x="184" y="692"/>
                    </a:cubicBezTo>
                    <a:cubicBezTo>
                      <a:pt x="185" y="693"/>
                      <a:pt x="185" y="693"/>
                      <a:pt x="185" y="693"/>
                    </a:cubicBezTo>
                    <a:lnTo>
                      <a:pt x="184" y="693"/>
                    </a:lnTo>
                    <a:close/>
                    <a:moveTo>
                      <a:pt x="191" y="690"/>
                    </a:moveTo>
                    <a:cubicBezTo>
                      <a:pt x="192" y="691"/>
                      <a:pt x="192" y="691"/>
                      <a:pt x="192" y="691"/>
                    </a:cubicBezTo>
                    <a:cubicBezTo>
                      <a:pt x="193" y="692"/>
                      <a:pt x="193" y="692"/>
                      <a:pt x="193" y="692"/>
                    </a:cubicBezTo>
                    <a:cubicBezTo>
                      <a:pt x="193" y="692"/>
                      <a:pt x="193" y="692"/>
                      <a:pt x="193" y="692"/>
                    </a:cubicBezTo>
                    <a:cubicBezTo>
                      <a:pt x="192" y="691"/>
                      <a:pt x="192" y="691"/>
                      <a:pt x="192" y="691"/>
                    </a:cubicBezTo>
                    <a:cubicBezTo>
                      <a:pt x="191" y="691"/>
                      <a:pt x="191" y="691"/>
                      <a:pt x="191" y="691"/>
                    </a:cubicBezTo>
                    <a:cubicBezTo>
                      <a:pt x="190" y="690"/>
                      <a:pt x="190" y="690"/>
                      <a:pt x="190" y="690"/>
                    </a:cubicBezTo>
                    <a:cubicBezTo>
                      <a:pt x="189" y="690"/>
                      <a:pt x="189" y="690"/>
                      <a:pt x="189" y="690"/>
                    </a:cubicBezTo>
                    <a:cubicBezTo>
                      <a:pt x="188" y="689"/>
                      <a:pt x="188" y="689"/>
                      <a:pt x="188" y="689"/>
                    </a:cubicBezTo>
                    <a:cubicBezTo>
                      <a:pt x="189" y="689"/>
                      <a:pt x="189" y="689"/>
                      <a:pt x="189" y="689"/>
                    </a:cubicBezTo>
                    <a:cubicBezTo>
                      <a:pt x="190" y="690"/>
                      <a:pt x="190" y="690"/>
                      <a:pt x="190" y="690"/>
                    </a:cubicBezTo>
                    <a:lnTo>
                      <a:pt x="191" y="690"/>
                    </a:lnTo>
                    <a:close/>
                    <a:moveTo>
                      <a:pt x="190" y="689"/>
                    </a:moveTo>
                    <a:cubicBezTo>
                      <a:pt x="191" y="689"/>
                      <a:pt x="191" y="689"/>
                      <a:pt x="191" y="689"/>
                    </a:cubicBezTo>
                    <a:cubicBezTo>
                      <a:pt x="191" y="690"/>
                      <a:pt x="191" y="690"/>
                      <a:pt x="191" y="690"/>
                    </a:cubicBezTo>
                    <a:lnTo>
                      <a:pt x="190" y="689"/>
                    </a:lnTo>
                    <a:close/>
                    <a:moveTo>
                      <a:pt x="193" y="694"/>
                    </a:moveTo>
                    <a:cubicBezTo>
                      <a:pt x="192" y="693"/>
                      <a:pt x="192" y="693"/>
                      <a:pt x="192" y="693"/>
                    </a:cubicBezTo>
                    <a:cubicBezTo>
                      <a:pt x="191" y="693"/>
                      <a:pt x="191" y="693"/>
                      <a:pt x="191" y="693"/>
                    </a:cubicBezTo>
                    <a:cubicBezTo>
                      <a:pt x="190" y="692"/>
                      <a:pt x="190" y="692"/>
                      <a:pt x="190" y="692"/>
                    </a:cubicBezTo>
                    <a:cubicBezTo>
                      <a:pt x="191" y="692"/>
                      <a:pt x="191" y="692"/>
                      <a:pt x="191" y="692"/>
                    </a:cubicBezTo>
                    <a:cubicBezTo>
                      <a:pt x="192" y="692"/>
                      <a:pt x="192" y="692"/>
                      <a:pt x="192" y="692"/>
                    </a:cubicBezTo>
                    <a:cubicBezTo>
                      <a:pt x="193" y="693"/>
                      <a:pt x="193" y="693"/>
                      <a:pt x="193" y="693"/>
                    </a:cubicBezTo>
                    <a:cubicBezTo>
                      <a:pt x="193" y="694"/>
                      <a:pt x="193" y="694"/>
                      <a:pt x="193" y="694"/>
                    </a:cubicBezTo>
                    <a:close/>
                    <a:moveTo>
                      <a:pt x="194" y="694"/>
                    </a:moveTo>
                    <a:cubicBezTo>
                      <a:pt x="194" y="695"/>
                      <a:pt x="194" y="695"/>
                      <a:pt x="194" y="695"/>
                    </a:cubicBezTo>
                    <a:cubicBezTo>
                      <a:pt x="195" y="696"/>
                      <a:pt x="195" y="696"/>
                      <a:pt x="195" y="696"/>
                    </a:cubicBezTo>
                    <a:cubicBezTo>
                      <a:pt x="194" y="697"/>
                      <a:pt x="194" y="697"/>
                      <a:pt x="194" y="697"/>
                    </a:cubicBezTo>
                    <a:cubicBezTo>
                      <a:pt x="194" y="697"/>
                      <a:pt x="194" y="697"/>
                      <a:pt x="194" y="697"/>
                    </a:cubicBezTo>
                    <a:cubicBezTo>
                      <a:pt x="194" y="696"/>
                      <a:pt x="194" y="696"/>
                      <a:pt x="194" y="696"/>
                    </a:cubicBezTo>
                    <a:cubicBezTo>
                      <a:pt x="193" y="696"/>
                      <a:pt x="193" y="696"/>
                      <a:pt x="193" y="696"/>
                    </a:cubicBezTo>
                    <a:cubicBezTo>
                      <a:pt x="192" y="695"/>
                      <a:pt x="192" y="695"/>
                      <a:pt x="192" y="695"/>
                    </a:cubicBezTo>
                    <a:cubicBezTo>
                      <a:pt x="193" y="694"/>
                      <a:pt x="193" y="694"/>
                      <a:pt x="193" y="694"/>
                    </a:cubicBezTo>
                    <a:lnTo>
                      <a:pt x="194" y="694"/>
                    </a:lnTo>
                    <a:close/>
                    <a:moveTo>
                      <a:pt x="190" y="692"/>
                    </a:moveTo>
                    <a:cubicBezTo>
                      <a:pt x="191" y="692"/>
                      <a:pt x="191" y="692"/>
                      <a:pt x="191" y="692"/>
                    </a:cubicBezTo>
                    <a:cubicBezTo>
                      <a:pt x="191" y="692"/>
                      <a:pt x="191" y="692"/>
                      <a:pt x="191" y="692"/>
                    </a:cubicBezTo>
                    <a:lnTo>
                      <a:pt x="190" y="692"/>
                    </a:lnTo>
                    <a:close/>
                    <a:moveTo>
                      <a:pt x="188" y="691"/>
                    </a:moveTo>
                    <a:cubicBezTo>
                      <a:pt x="188" y="691"/>
                      <a:pt x="188" y="691"/>
                      <a:pt x="188" y="691"/>
                    </a:cubicBezTo>
                    <a:cubicBezTo>
                      <a:pt x="187" y="691"/>
                      <a:pt x="187" y="691"/>
                      <a:pt x="187" y="691"/>
                    </a:cubicBezTo>
                    <a:lnTo>
                      <a:pt x="188" y="691"/>
                    </a:lnTo>
                    <a:close/>
                    <a:moveTo>
                      <a:pt x="189" y="688"/>
                    </a:moveTo>
                    <a:cubicBezTo>
                      <a:pt x="190" y="688"/>
                      <a:pt x="190" y="688"/>
                      <a:pt x="190" y="688"/>
                    </a:cubicBezTo>
                    <a:cubicBezTo>
                      <a:pt x="190" y="689"/>
                      <a:pt x="190" y="689"/>
                      <a:pt x="190" y="689"/>
                    </a:cubicBezTo>
                    <a:lnTo>
                      <a:pt x="189" y="688"/>
                    </a:lnTo>
                    <a:close/>
                    <a:moveTo>
                      <a:pt x="190" y="688"/>
                    </a:moveTo>
                    <a:cubicBezTo>
                      <a:pt x="189" y="687"/>
                      <a:pt x="189" y="687"/>
                      <a:pt x="189" y="687"/>
                    </a:cubicBezTo>
                    <a:cubicBezTo>
                      <a:pt x="188" y="687"/>
                      <a:pt x="188" y="687"/>
                      <a:pt x="188" y="687"/>
                    </a:cubicBezTo>
                    <a:cubicBezTo>
                      <a:pt x="189" y="687"/>
                      <a:pt x="189" y="687"/>
                      <a:pt x="189" y="687"/>
                    </a:cubicBezTo>
                    <a:cubicBezTo>
                      <a:pt x="190" y="687"/>
                      <a:pt x="190" y="687"/>
                      <a:pt x="190" y="687"/>
                    </a:cubicBezTo>
                    <a:lnTo>
                      <a:pt x="190" y="688"/>
                    </a:lnTo>
                    <a:close/>
                    <a:moveTo>
                      <a:pt x="188" y="687"/>
                    </a:moveTo>
                    <a:cubicBezTo>
                      <a:pt x="188" y="688"/>
                      <a:pt x="188" y="688"/>
                      <a:pt x="188" y="688"/>
                    </a:cubicBezTo>
                    <a:cubicBezTo>
                      <a:pt x="186" y="687"/>
                      <a:pt x="186" y="687"/>
                      <a:pt x="186" y="687"/>
                    </a:cubicBezTo>
                    <a:cubicBezTo>
                      <a:pt x="186" y="686"/>
                      <a:pt x="186" y="686"/>
                      <a:pt x="186" y="686"/>
                    </a:cubicBezTo>
                    <a:cubicBezTo>
                      <a:pt x="186" y="685"/>
                      <a:pt x="186" y="685"/>
                      <a:pt x="186" y="685"/>
                    </a:cubicBezTo>
                    <a:cubicBezTo>
                      <a:pt x="187" y="686"/>
                      <a:pt x="187" y="686"/>
                      <a:pt x="187" y="686"/>
                    </a:cubicBezTo>
                    <a:cubicBezTo>
                      <a:pt x="187" y="687"/>
                      <a:pt x="187" y="687"/>
                      <a:pt x="187" y="687"/>
                    </a:cubicBezTo>
                    <a:lnTo>
                      <a:pt x="188" y="687"/>
                    </a:lnTo>
                    <a:close/>
                    <a:moveTo>
                      <a:pt x="185" y="683"/>
                    </a:moveTo>
                    <a:cubicBezTo>
                      <a:pt x="184" y="682"/>
                      <a:pt x="184" y="682"/>
                      <a:pt x="184" y="682"/>
                    </a:cubicBezTo>
                    <a:cubicBezTo>
                      <a:pt x="185" y="682"/>
                      <a:pt x="185" y="682"/>
                      <a:pt x="185" y="682"/>
                    </a:cubicBezTo>
                    <a:cubicBezTo>
                      <a:pt x="186" y="683"/>
                      <a:pt x="186" y="683"/>
                      <a:pt x="186" y="683"/>
                    </a:cubicBezTo>
                    <a:lnTo>
                      <a:pt x="185" y="683"/>
                    </a:lnTo>
                    <a:close/>
                    <a:moveTo>
                      <a:pt x="185" y="684"/>
                    </a:moveTo>
                    <a:cubicBezTo>
                      <a:pt x="185" y="684"/>
                      <a:pt x="185" y="684"/>
                      <a:pt x="185" y="684"/>
                    </a:cubicBezTo>
                    <a:cubicBezTo>
                      <a:pt x="184" y="684"/>
                      <a:pt x="184" y="684"/>
                      <a:pt x="184" y="684"/>
                    </a:cubicBezTo>
                    <a:cubicBezTo>
                      <a:pt x="183" y="683"/>
                      <a:pt x="183" y="683"/>
                      <a:pt x="183" y="683"/>
                    </a:cubicBezTo>
                    <a:cubicBezTo>
                      <a:pt x="184" y="683"/>
                      <a:pt x="184" y="683"/>
                      <a:pt x="184" y="683"/>
                    </a:cubicBezTo>
                    <a:lnTo>
                      <a:pt x="185" y="684"/>
                    </a:lnTo>
                    <a:close/>
                    <a:moveTo>
                      <a:pt x="183" y="691"/>
                    </a:moveTo>
                    <a:cubicBezTo>
                      <a:pt x="183" y="690"/>
                      <a:pt x="183" y="690"/>
                      <a:pt x="183" y="690"/>
                    </a:cubicBezTo>
                    <a:cubicBezTo>
                      <a:pt x="185" y="690"/>
                      <a:pt x="185" y="690"/>
                      <a:pt x="185" y="690"/>
                    </a:cubicBezTo>
                    <a:cubicBezTo>
                      <a:pt x="184" y="690"/>
                      <a:pt x="184" y="690"/>
                      <a:pt x="184" y="690"/>
                    </a:cubicBezTo>
                    <a:lnTo>
                      <a:pt x="183" y="691"/>
                    </a:lnTo>
                    <a:close/>
                    <a:moveTo>
                      <a:pt x="183" y="692"/>
                    </a:moveTo>
                    <a:cubicBezTo>
                      <a:pt x="183" y="692"/>
                      <a:pt x="183" y="692"/>
                      <a:pt x="183" y="692"/>
                    </a:cubicBezTo>
                    <a:cubicBezTo>
                      <a:pt x="183" y="691"/>
                      <a:pt x="183" y="691"/>
                      <a:pt x="183" y="691"/>
                    </a:cubicBezTo>
                    <a:lnTo>
                      <a:pt x="183" y="692"/>
                    </a:lnTo>
                    <a:close/>
                    <a:moveTo>
                      <a:pt x="184" y="688"/>
                    </a:moveTo>
                    <a:cubicBezTo>
                      <a:pt x="183" y="687"/>
                      <a:pt x="183" y="687"/>
                      <a:pt x="183" y="687"/>
                    </a:cubicBezTo>
                    <a:cubicBezTo>
                      <a:pt x="184" y="687"/>
                      <a:pt x="184" y="687"/>
                      <a:pt x="184" y="687"/>
                    </a:cubicBezTo>
                    <a:cubicBezTo>
                      <a:pt x="185" y="688"/>
                      <a:pt x="185" y="688"/>
                      <a:pt x="185" y="688"/>
                    </a:cubicBezTo>
                    <a:cubicBezTo>
                      <a:pt x="186" y="688"/>
                      <a:pt x="186" y="688"/>
                      <a:pt x="186" y="688"/>
                    </a:cubicBezTo>
                    <a:cubicBezTo>
                      <a:pt x="187" y="689"/>
                      <a:pt x="187" y="689"/>
                      <a:pt x="187" y="689"/>
                    </a:cubicBezTo>
                    <a:cubicBezTo>
                      <a:pt x="187" y="689"/>
                      <a:pt x="187" y="689"/>
                      <a:pt x="187" y="689"/>
                    </a:cubicBezTo>
                    <a:cubicBezTo>
                      <a:pt x="186" y="689"/>
                      <a:pt x="186" y="689"/>
                      <a:pt x="186" y="689"/>
                    </a:cubicBezTo>
                    <a:cubicBezTo>
                      <a:pt x="185" y="689"/>
                      <a:pt x="185" y="689"/>
                      <a:pt x="185" y="689"/>
                    </a:cubicBezTo>
                    <a:lnTo>
                      <a:pt x="184" y="688"/>
                    </a:lnTo>
                    <a:close/>
                    <a:moveTo>
                      <a:pt x="187" y="691"/>
                    </a:moveTo>
                    <a:cubicBezTo>
                      <a:pt x="188" y="691"/>
                      <a:pt x="188" y="691"/>
                      <a:pt x="188" y="691"/>
                    </a:cubicBezTo>
                    <a:cubicBezTo>
                      <a:pt x="189" y="692"/>
                      <a:pt x="189" y="692"/>
                      <a:pt x="189" y="692"/>
                    </a:cubicBezTo>
                    <a:cubicBezTo>
                      <a:pt x="190" y="693"/>
                      <a:pt x="190" y="693"/>
                      <a:pt x="190" y="693"/>
                    </a:cubicBezTo>
                    <a:cubicBezTo>
                      <a:pt x="191" y="693"/>
                      <a:pt x="191" y="693"/>
                      <a:pt x="191" y="693"/>
                    </a:cubicBezTo>
                    <a:cubicBezTo>
                      <a:pt x="190" y="694"/>
                      <a:pt x="190" y="694"/>
                      <a:pt x="190" y="694"/>
                    </a:cubicBezTo>
                    <a:cubicBezTo>
                      <a:pt x="190" y="694"/>
                      <a:pt x="190" y="694"/>
                      <a:pt x="190" y="694"/>
                    </a:cubicBezTo>
                    <a:cubicBezTo>
                      <a:pt x="189" y="693"/>
                      <a:pt x="189" y="693"/>
                      <a:pt x="189" y="693"/>
                    </a:cubicBezTo>
                    <a:cubicBezTo>
                      <a:pt x="188" y="692"/>
                      <a:pt x="188" y="692"/>
                      <a:pt x="188" y="692"/>
                    </a:cubicBezTo>
                    <a:cubicBezTo>
                      <a:pt x="189" y="692"/>
                      <a:pt x="189" y="692"/>
                      <a:pt x="189" y="692"/>
                    </a:cubicBezTo>
                    <a:cubicBezTo>
                      <a:pt x="188" y="692"/>
                      <a:pt x="188" y="692"/>
                      <a:pt x="188" y="692"/>
                    </a:cubicBezTo>
                    <a:cubicBezTo>
                      <a:pt x="187" y="691"/>
                      <a:pt x="187" y="691"/>
                      <a:pt x="187" y="691"/>
                    </a:cubicBezTo>
                    <a:cubicBezTo>
                      <a:pt x="186" y="691"/>
                      <a:pt x="186" y="691"/>
                      <a:pt x="186" y="691"/>
                    </a:cubicBezTo>
                    <a:lnTo>
                      <a:pt x="187" y="691"/>
                    </a:lnTo>
                    <a:close/>
                    <a:moveTo>
                      <a:pt x="195" y="704"/>
                    </a:moveTo>
                    <a:cubicBezTo>
                      <a:pt x="195" y="703"/>
                      <a:pt x="195" y="703"/>
                      <a:pt x="195" y="703"/>
                    </a:cubicBezTo>
                    <a:cubicBezTo>
                      <a:pt x="196" y="703"/>
                      <a:pt x="196" y="703"/>
                      <a:pt x="196" y="703"/>
                    </a:cubicBezTo>
                    <a:lnTo>
                      <a:pt x="195" y="704"/>
                    </a:lnTo>
                    <a:close/>
                    <a:moveTo>
                      <a:pt x="196" y="702"/>
                    </a:moveTo>
                    <a:cubicBezTo>
                      <a:pt x="196" y="701"/>
                      <a:pt x="196" y="701"/>
                      <a:pt x="196" y="701"/>
                    </a:cubicBezTo>
                    <a:cubicBezTo>
                      <a:pt x="197" y="702"/>
                      <a:pt x="197" y="702"/>
                      <a:pt x="197" y="702"/>
                    </a:cubicBezTo>
                    <a:lnTo>
                      <a:pt x="196" y="702"/>
                    </a:lnTo>
                    <a:close/>
                    <a:moveTo>
                      <a:pt x="198" y="702"/>
                    </a:moveTo>
                    <a:cubicBezTo>
                      <a:pt x="196" y="701"/>
                      <a:pt x="196" y="701"/>
                      <a:pt x="196" y="701"/>
                    </a:cubicBezTo>
                    <a:cubicBezTo>
                      <a:pt x="195" y="701"/>
                      <a:pt x="195" y="701"/>
                      <a:pt x="195" y="701"/>
                    </a:cubicBezTo>
                    <a:cubicBezTo>
                      <a:pt x="194" y="701"/>
                      <a:pt x="194" y="701"/>
                      <a:pt x="194" y="701"/>
                    </a:cubicBezTo>
                    <a:cubicBezTo>
                      <a:pt x="193" y="701"/>
                      <a:pt x="193" y="701"/>
                      <a:pt x="193" y="701"/>
                    </a:cubicBezTo>
                    <a:cubicBezTo>
                      <a:pt x="192" y="701"/>
                      <a:pt x="192" y="701"/>
                      <a:pt x="192" y="701"/>
                    </a:cubicBezTo>
                    <a:cubicBezTo>
                      <a:pt x="191" y="701"/>
                      <a:pt x="191" y="701"/>
                      <a:pt x="191" y="701"/>
                    </a:cubicBezTo>
                    <a:cubicBezTo>
                      <a:pt x="190" y="700"/>
                      <a:pt x="190" y="700"/>
                      <a:pt x="190" y="700"/>
                    </a:cubicBezTo>
                    <a:cubicBezTo>
                      <a:pt x="189" y="700"/>
                      <a:pt x="189" y="700"/>
                      <a:pt x="189" y="700"/>
                    </a:cubicBezTo>
                    <a:cubicBezTo>
                      <a:pt x="189" y="699"/>
                      <a:pt x="189" y="699"/>
                      <a:pt x="189" y="699"/>
                    </a:cubicBezTo>
                    <a:cubicBezTo>
                      <a:pt x="188" y="698"/>
                      <a:pt x="188" y="698"/>
                      <a:pt x="188" y="698"/>
                    </a:cubicBezTo>
                    <a:cubicBezTo>
                      <a:pt x="187" y="698"/>
                      <a:pt x="187" y="698"/>
                      <a:pt x="187" y="698"/>
                    </a:cubicBezTo>
                    <a:cubicBezTo>
                      <a:pt x="188" y="698"/>
                      <a:pt x="188" y="698"/>
                      <a:pt x="188" y="698"/>
                    </a:cubicBezTo>
                    <a:cubicBezTo>
                      <a:pt x="189" y="698"/>
                      <a:pt x="189" y="698"/>
                      <a:pt x="189" y="698"/>
                    </a:cubicBezTo>
                    <a:cubicBezTo>
                      <a:pt x="190" y="699"/>
                      <a:pt x="190" y="699"/>
                      <a:pt x="190" y="699"/>
                    </a:cubicBezTo>
                    <a:cubicBezTo>
                      <a:pt x="191" y="700"/>
                      <a:pt x="191" y="700"/>
                      <a:pt x="191" y="700"/>
                    </a:cubicBezTo>
                    <a:cubicBezTo>
                      <a:pt x="192" y="700"/>
                      <a:pt x="192" y="700"/>
                      <a:pt x="192" y="700"/>
                    </a:cubicBezTo>
                    <a:cubicBezTo>
                      <a:pt x="193" y="700"/>
                      <a:pt x="193" y="700"/>
                      <a:pt x="193" y="700"/>
                    </a:cubicBezTo>
                    <a:cubicBezTo>
                      <a:pt x="195" y="700"/>
                      <a:pt x="197" y="701"/>
                      <a:pt x="199" y="702"/>
                    </a:cubicBezTo>
                    <a:cubicBezTo>
                      <a:pt x="198" y="701"/>
                      <a:pt x="198" y="701"/>
                      <a:pt x="198" y="701"/>
                    </a:cubicBezTo>
                    <a:cubicBezTo>
                      <a:pt x="199" y="701"/>
                      <a:pt x="199" y="701"/>
                      <a:pt x="199" y="701"/>
                    </a:cubicBezTo>
                    <a:cubicBezTo>
                      <a:pt x="200" y="702"/>
                      <a:pt x="200" y="702"/>
                      <a:pt x="200" y="702"/>
                    </a:cubicBezTo>
                    <a:cubicBezTo>
                      <a:pt x="201" y="703"/>
                      <a:pt x="201" y="703"/>
                      <a:pt x="201" y="703"/>
                    </a:cubicBezTo>
                    <a:cubicBezTo>
                      <a:pt x="200" y="702"/>
                      <a:pt x="200" y="702"/>
                      <a:pt x="200" y="702"/>
                    </a:cubicBezTo>
                    <a:cubicBezTo>
                      <a:pt x="201" y="702"/>
                      <a:pt x="201" y="702"/>
                      <a:pt x="201" y="702"/>
                    </a:cubicBezTo>
                    <a:cubicBezTo>
                      <a:pt x="202" y="703"/>
                      <a:pt x="202" y="703"/>
                      <a:pt x="202" y="703"/>
                    </a:cubicBezTo>
                    <a:cubicBezTo>
                      <a:pt x="203" y="703"/>
                      <a:pt x="203" y="703"/>
                      <a:pt x="203" y="703"/>
                    </a:cubicBezTo>
                    <a:cubicBezTo>
                      <a:pt x="204" y="704"/>
                      <a:pt x="204" y="704"/>
                      <a:pt x="204" y="704"/>
                    </a:cubicBezTo>
                    <a:cubicBezTo>
                      <a:pt x="203" y="704"/>
                      <a:pt x="203" y="704"/>
                      <a:pt x="203" y="704"/>
                    </a:cubicBezTo>
                    <a:cubicBezTo>
                      <a:pt x="202" y="704"/>
                      <a:pt x="202" y="704"/>
                      <a:pt x="202" y="704"/>
                    </a:cubicBezTo>
                    <a:cubicBezTo>
                      <a:pt x="201" y="704"/>
                      <a:pt x="201" y="704"/>
                      <a:pt x="201" y="704"/>
                    </a:cubicBezTo>
                    <a:cubicBezTo>
                      <a:pt x="200" y="704"/>
                      <a:pt x="200" y="704"/>
                      <a:pt x="200" y="704"/>
                    </a:cubicBezTo>
                    <a:cubicBezTo>
                      <a:pt x="199" y="703"/>
                      <a:pt x="199" y="703"/>
                      <a:pt x="199" y="703"/>
                    </a:cubicBezTo>
                    <a:cubicBezTo>
                      <a:pt x="198" y="702"/>
                      <a:pt x="198" y="702"/>
                      <a:pt x="198" y="702"/>
                    </a:cubicBezTo>
                    <a:close/>
                    <a:moveTo>
                      <a:pt x="197" y="699"/>
                    </a:moveTo>
                    <a:cubicBezTo>
                      <a:pt x="198" y="699"/>
                      <a:pt x="198" y="699"/>
                      <a:pt x="198" y="699"/>
                    </a:cubicBezTo>
                    <a:cubicBezTo>
                      <a:pt x="198" y="699"/>
                      <a:pt x="198" y="699"/>
                      <a:pt x="198" y="699"/>
                    </a:cubicBezTo>
                    <a:cubicBezTo>
                      <a:pt x="199" y="699"/>
                      <a:pt x="199" y="699"/>
                      <a:pt x="199" y="699"/>
                    </a:cubicBezTo>
                    <a:cubicBezTo>
                      <a:pt x="200" y="700"/>
                      <a:pt x="200" y="700"/>
                      <a:pt x="200" y="700"/>
                    </a:cubicBezTo>
                    <a:cubicBezTo>
                      <a:pt x="198" y="699"/>
                      <a:pt x="198" y="699"/>
                      <a:pt x="198" y="699"/>
                    </a:cubicBezTo>
                    <a:cubicBezTo>
                      <a:pt x="198" y="699"/>
                      <a:pt x="198" y="699"/>
                      <a:pt x="198" y="699"/>
                    </a:cubicBezTo>
                    <a:lnTo>
                      <a:pt x="197" y="699"/>
                    </a:lnTo>
                    <a:close/>
                    <a:moveTo>
                      <a:pt x="199" y="706"/>
                    </a:moveTo>
                    <a:cubicBezTo>
                      <a:pt x="199" y="706"/>
                      <a:pt x="199" y="706"/>
                      <a:pt x="199" y="706"/>
                    </a:cubicBezTo>
                    <a:cubicBezTo>
                      <a:pt x="200" y="706"/>
                      <a:pt x="200" y="706"/>
                      <a:pt x="200" y="706"/>
                    </a:cubicBezTo>
                    <a:lnTo>
                      <a:pt x="199" y="706"/>
                    </a:lnTo>
                    <a:close/>
                    <a:moveTo>
                      <a:pt x="200" y="705"/>
                    </a:moveTo>
                    <a:cubicBezTo>
                      <a:pt x="199" y="705"/>
                      <a:pt x="199" y="705"/>
                      <a:pt x="199" y="705"/>
                    </a:cubicBezTo>
                    <a:cubicBezTo>
                      <a:pt x="200" y="705"/>
                      <a:pt x="200" y="705"/>
                      <a:pt x="200" y="705"/>
                    </a:cubicBezTo>
                    <a:cubicBezTo>
                      <a:pt x="201" y="705"/>
                      <a:pt x="201" y="705"/>
                      <a:pt x="201" y="705"/>
                    </a:cubicBezTo>
                    <a:cubicBezTo>
                      <a:pt x="201" y="705"/>
                      <a:pt x="201" y="705"/>
                      <a:pt x="201" y="705"/>
                    </a:cubicBezTo>
                    <a:cubicBezTo>
                      <a:pt x="201" y="704"/>
                      <a:pt x="201" y="704"/>
                      <a:pt x="201" y="704"/>
                    </a:cubicBezTo>
                    <a:cubicBezTo>
                      <a:pt x="202" y="704"/>
                      <a:pt x="202" y="704"/>
                      <a:pt x="202" y="704"/>
                    </a:cubicBezTo>
                    <a:cubicBezTo>
                      <a:pt x="202" y="705"/>
                      <a:pt x="202" y="705"/>
                      <a:pt x="202" y="705"/>
                    </a:cubicBezTo>
                    <a:cubicBezTo>
                      <a:pt x="201" y="706"/>
                      <a:pt x="201" y="706"/>
                      <a:pt x="201" y="706"/>
                    </a:cubicBezTo>
                    <a:lnTo>
                      <a:pt x="200" y="705"/>
                    </a:lnTo>
                    <a:close/>
                    <a:moveTo>
                      <a:pt x="208" y="712"/>
                    </a:moveTo>
                    <a:cubicBezTo>
                      <a:pt x="207" y="711"/>
                      <a:pt x="207" y="711"/>
                      <a:pt x="207" y="711"/>
                    </a:cubicBezTo>
                    <a:cubicBezTo>
                      <a:pt x="206" y="711"/>
                      <a:pt x="206" y="711"/>
                      <a:pt x="206" y="711"/>
                    </a:cubicBezTo>
                    <a:cubicBezTo>
                      <a:pt x="207" y="711"/>
                      <a:pt x="207" y="711"/>
                      <a:pt x="207" y="711"/>
                    </a:cubicBezTo>
                    <a:cubicBezTo>
                      <a:pt x="208" y="711"/>
                      <a:pt x="208" y="711"/>
                      <a:pt x="208" y="711"/>
                    </a:cubicBezTo>
                    <a:lnTo>
                      <a:pt x="208" y="712"/>
                    </a:lnTo>
                    <a:close/>
                    <a:moveTo>
                      <a:pt x="213" y="711"/>
                    </a:moveTo>
                    <a:cubicBezTo>
                      <a:pt x="212" y="712"/>
                      <a:pt x="212" y="712"/>
                      <a:pt x="212" y="712"/>
                    </a:cubicBezTo>
                    <a:cubicBezTo>
                      <a:pt x="211" y="712"/>
                      <a:pt x="211" y="712"/>
                      <a:pt x="211" y="712"/>
                    </a:cubicBezTo>
                    <a:cubicBezTo>
                      <a:pt x="210" y="712"/>
                      <a:pt x="210" y="712"/>
                      <a:pt x="210" y="712"/>
                    </a:cubicBezTo>
                    <a:cubicBezTo>
                      <a:pt x="209" y="712"/>
                      <a:pt x="209" y="712"/>
                      <a:pt x="209" y="712"/>
                    </a:cubicBezTo>
                    <a:cubicBezTo>
                      <a:pt x="210" y="711"/>
                      <a:pt x="210" y="711"/>
                      <a:pt x="210" y="711"/>
                    </a:cubicBezTo>
                    <a:cubicBezTo>
                      <a:pt x="211" y="711"/>
                      <a:pt x="211" y="711"/>
                      <a:pt x="211" y="711"/>
                    </a:cubicBezTo>
                    <a:cubicBezTo>
                      <a:pt x="210" y="710"/>
                      <a:pt x="210" y="710"/>
                      <a:pt x="210" y="710"/>
                    </a:cubicBezTo>
                    <a:cubicBezTo>
                      <a:pt x="211" y="709"/>
                      <a:pt x="211" y="709"/>
                      <a:pt x="211" y="709"/>
                    </a:cubicBezTo>
                    <a:cubicBezTo>
                      <a:pt x="210" y="709"/>
                      <a:pt x="210" y="709"/>
                      <a:pt x="210" y="709"/>
                    </a:cubicBezTo>
                    <a:cubicBezTo>
                      <a:pt x="209" y="709"/>
                      <a:pt x="209" y="709"/>
                      <a:pt x="209" y="709"/>
                    </a:cubicBezTo>
                    <a:cubicBezTo>
                      <a:pt x="208" y="709"/>
                      <a:pt x="208" y="709"/>
                      <a:pt x="208" y="709"/>
                    </a:cubicBezTo>
                    <a:cubicBezTo>
                      <a:pt x="208" y="710"/>
                      <a:pt x="208" y="710"/>
                      <a:pt x="208" y="710"/>
                    </a:cubicBezTo>
                    <a:cubicBezTo>
                      <a:pt x="207" y="711"/>
                      <a:pt x="207" y="711"/>
                      <a:pt x="207" y="711"/>
                    </a:cubicBezTo>
                    <a:cubicBezTo>
                      <a:pt x="206" y="710"/>
                      <a:pt x="206" y="710"/>
                      <a:pt x="206" y="710"/>
                    </a:cubicBezTo>
                    <a:cubicBezTo>
                      <a:pt x="206" y="709"/>
                      <a:pt x="206" y="709"/>
                      <a:pt x="206" y="709"/>
                    </a:cubicBezTo>
                    <a:cubicBezTo>
                      <a:pt x="206" y="709"/>
                      <a:pt x="206" y="709"/>
                      <a:pt x="206" y="709"/>
                    </a:cubicBezTo>
                    <a:cubicBezTo>
                      <a:pt x="205" y="708"/>
                      <a:pt x="205" y="708"/>
                      <a:pt x="205" y="708"/>
                    </a:cubicBezTo>
                    <a:cubicBezTo>
                      <a:pt x="204" y="708"/>
                      <a:pt x="204" y="708"/>
                      <a:pt x="204" y="708"/>
                    </a:cubicBezTo>
                    <a:cubicBezTo>
                      <a:pt x="203" y="708"/>
                      <a:pt x="203" y="708"/>
                      <a:pt x="203" y="708"/>
                    </a:cubicBezTo>
                    <a:cubicBezTo>
                      <a:pt x="203" y="707"/>
                      <a:pt x="203" y="707"/>
                      <a:pt x="203" y="707"/>
                    </a:cubicBezTo>
                    <a:cubicBezTo>
                      <a:pt x="202" y="707"/>
                      <a:pt x="202" y="707"/>
                      <a:pt x="202" y="707"/>
                    </a:cubicBezTo>
                    <a:cubicBezTo>
                      <a:pt x="203" y="706"/>
                      <a:pt x="203" y="706"/>
                      <a:pt x="203" y="706"/>
                    </a:cubicBezTo>
                    <a:cubicBezTo>
                      <a:pt x="204" y="706"/>
                      <a:pt x="204" y="706"/>
                      <a:pt x="204" y="706"/>
                    </a:cubicBezTo>
                    <a:cubicBezTo>
                      <a:pt x="205" y="707"/>
                      <a:pt x="205" y="707"/>
                      <a:pt x="205" y="707"/>
                    </a:cubicBezTo>
                    <a:cubicBezTo>
                      <a:pt x="206" y="707"/>
                      <a:pt x="206" y="707"/>
                      <a:pt x="206" y="707"/>
                    </a:cubicBezTo>
                    <a:cubicBezTo>
                      <a:pt x="207" y="707"/>
                      <a:pt x="207" y="707"/>
                      <a:pt x="207" y="707"/>
                    </a:cubicBezTo>
                    <a:cubicBezTo>
                      <a:pt x="206" y="707"/>
                      <a:pt x="206" y="707"/>
                      <a:pt x="206" y="707"/>
                    </a:cubicBezTo>
                    <a:cubicBezTo>
                      <a:pt x="205" y="707"/>
                      <a:pt x="205" y="707"/>
                      <a:pt x="205" y="707"/>
                    </a:cubicBezTo>
                    <a:cubicBezTo>
                      <a:pt x="204" y="706"/>
                      <a:pt x="204" y="706"/>
                      <a:pt x="204" y="706"/>
                    </a:cubicBezTo>
                    <a:cubicBezTo>
                      <a:pt x="203" y="706"/>
                      <a:pt x="203" y="706"/>
                      <a:pt x="203" y="706"/>
                    </a:cubicBezTo>
                    <a:cubicBezTo>
                      <a:pt x="204" y="705"/>
                      <a:pt x="204" y="705"/>
                      <a:pt x="204" y="705"/>
                    </a:cubicBezTo>
                    <a:cubicBezTo>
                      <a:pt x="205" y="706"/>
                      <a:pt x="205" y="706"/>
                      <a:pt x="205" y="706"/>
                    </a:cubicBezTo>
                    <a:cubicBezTo>
                      <a:pt x="204" y="705"/>
                      <a:pt x="204" y="705"/>
                      <a:pt x="204" y="705"/>
                    </a:cubicBezTo>
                    <a:cubicBezTo>
                      <a:pt x="205" y="704"/>
                      <a:pt x="205" y="704"/>
                      <a:pt x="205" y="704"/>
                    </a:cubicBezTo>
                    <a:cubicBezTo>
                      <a:pt x="206" y="705"/>
                      <a:pt x="206" y="705"/>
                      <a:pt x="206" y="705"/>
                    </a:cubicBezTo>
                    <a:cubicBezTo>
                      <a:pt x="207" y="706"/>
                      <a:pt x="207" y="706"/>
                      <a:pt x="207" y="706"/>
                    </a:cubicBezTo>
                    <a:cubicBezTo>
                      <a:pt x="208" y="707"/>
                      <a:pt x="208" y="707"/>
                      <a:pt x="208" y="707"/>
                    </a:cubicBezTo>
                    <a:cubicBezTo>
                      <a:pt x="208" y="706"/>
                      <a:pt x="208" y="706"/>
                      <a:pt x="208" y="706"/>
                    </a:cubicBezTo>
                    <a:cubicBezTo>
                      <a:pt x="209" y="706"/>
                      <a:pt x="209" y="706"/>
                      <a:pt x="209" y="706"/>
                    </a:cubicBezTo>
                    <a:cubicBezTo>
                      <a:pt x="210" y="707"/>
                      <a:pt x="210" y="707"/>
                      <a:pt x="210" y="707"/>
                    </a:cubicBezTo>
                    <a:cubicBezTo>
                      <a:pt x="210" y="706"/>
                      <a:pt x="210" y="706"/>
                      <a:pt x="210" y="706"/>
                    </a:cubicBezTo>
                    <a:cubicBezTo>
                      <a:pt x="211" y="706"/>
                      <a:pt x="211" y="706"/>
                      <a:pt x="211" y="706"/>
                    </a:cubicBezTo>
                    <a:cubicBezTo>
                      <a:pt x="212" y="706"/>
                      <a:pt x="212" y="706"/>
                      <a:pt x="212" y="706"/>
                    </a:cubicBezTo>
                    <a:cubicBezTo>
                      <a:pt x="212" y="707"/>
                      <a:pt x="212" y="707"/>
                      <a:pt x="212" y="707"/>
                    </a:cubicBezTo>
                    <a:cubicBezTo>
                      <a:pt x="213" y="708"/>
                      <a:pt x="213" y="708"/>
                      <a:pt x="213" y="708"/>
                    </a:cubicBezTo>
                    <a:cubicBezTo>
                      <a:pt x="214" y="708"/>
                      <a:pt x="214" y="708"/>
                      <a:pt x="214" y="708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5" y="709"/>
                      <a:pt x="215" y="709"/>
                      <a:pt x="215" y="709"/>
                    </a:cubicBezTo>
                    <a:cubicBezTo>
                      <a:pt x="214" y="709"/>
                      <a:pt x="214" y="709"/>
                      <a:pt x="214" y="709"/>
                    </a:cubicBezTo>
                    <a:cubicBezTo>
                      <a:pt x="214" y="710"/>
                      <a:pt x="214" y="710"/>
                      <a:pt x="214" y="710"/>
                    </a:cubicBezTo>
                    <a:cubicBezTo>
                      <a:pt x="215" y="711"/>
                      <a:pt x="215" y="711"/>
                      <a:pt x="215" y="711"/>
                    </a:cubicBezTo>
                    <a:cubicBezTo>
                      <a:pt x="214" y="711"/>
                      <a:pt x="214" y="711"/>
                      <a:pt x="214" y="711"/>
                    </a:cubicBezTo>
                    <a:lnTo>
                      <a:pt x="213" y="711"/>
                    </a:lnTo>
                    <a:close/>
                    <a:moveTo>
                      <a:pt x="216" y="712"/>
                    </a:moveTo>
                    <a:cubicBezTo>
                      <a:pt x="215" y="712"/>
                      <a:pt x="215" y="712"/>
                      <a:pt x="215" y="712"/>
                    </a:cubicBezTo>
                    <a:cubicBezTo>
                      <a:pt x="216" y="711"/>
                      <a:pt x="216" y="711"/>
                      <a:pt x="216" y="711"/>
                    </a:cubicBezTo>
                    <a:cubicBezTo>
                      <a:pt x="217" y="712"/>
                      <a:pt x="217" y="712"/>
                      <a:pt x="217" y="712"/>
                    </a:cubicBezTo>
                    <a:cubicBezTo>
                      <a:pt x="217" y="713"/>
                      <a:pt x="217" y="713"/>
                      <a:pt x="217" y="713"/>
                    </a:cubicBezTo>
                    <a:cubicBezTo>
                      <a:pt x="216" y="713"/>
                      <a:pt x="216" y="713"/>
                      <a:pt x="216" y="713"/>
                    </a:cubicBezTo>
                    <a:cubicBezTo>
                      <a:pt x="215" y="713"/>
                      <a:pt x="215" y="713"/>
                      <a:pt x="215" y="713"/>
                    </a:cubicBezTo>
                    <a:lnTo>
                      <a:pt x="216" y="712"/>
                    </a:lnTo>
                    <a:close/>
                    <a:moveTo>
                      <a:pt x="216" y="710"/>
                    </a:moveTo>
                    <a:cubicBezTo>
                      <a:pt x="217" y="709"/>
                      <a:pt x="217" y="709"/>
                      <a:pt x="217" y="709"/>
                    </a:cubicBezTo>
                    <a:cubicBezTo>
                      <a:pt x="217" y="709"/>
                      <a:pt x="217" y="709"/>
                      <a:pt x="217" y="709"/>
                    </a:cubicBezTo>
                    <a:lnTo>
                      <a:pt x="216" y="710"/>
                    </a:lnTo>
                    <a:close/>
                    <a:moveTo>
                      <a:pt x="216" y="715"/>
                    </a:moveTo>
                    <a:cubicBezTo>
                      <a:pt x="216" y="715"/>
                      <a:pt x="216" y="715"/>
                      <a:pt x="216" y="715"/>
                    </a:cubicBezTo>
                    <a:cubicBezTo>
                      <a:pt x="215" y="715"/>
                      <a:pt x="215" y="715"/>
                      <a:pt x="215" y="715"/>
                    </a:cubicBezTo>
                    <a:cubicBezTo>
                      <a:pt x="216" y="714"/>
                      <a:pt x="216" y="714"/>
                      <a:pt x="216" y="714"/>
                    </a:cubicBezTo>
                    <a:cubicBezTo>
                      <a:pt x="217" y="715"/>
                      <a:pt x="217" y="715"/>
                      <a:pt x="217" y="715"/>
                    </a:cubicBezTo>
                    <a:lnTo>
                      <a:pt x="216" y="715"/>
                    </a:lnTo>
                    <a:close/>
                    <a:moveTo>
                      <a:pt x="217" y="713"/>
                    </a:moveTo>
                    <a:cubicBezTo>
                      <a:pt x="218" y="714"/>
                      <a:pt x="218" y="714"/>
                      <a:pt x="218" y="714"/>
                    </a:cubicBezTo>
                    <a:cubicBezTo>
                      <a:pt x="218" y="714"/>
                      <a:pt x="218" y="714"/>
                      <a:pt x="218" y="714"/>
                    </a:cubicBezTo>
                    <a:lnTo>
                      <a:pt x="217" y="713"/>
                    </a:lnTo>
                    <a:close/>
                    <a:moveTo>
                      <a:pt x="219" y="716"/>
                    </a:moveTo>
                    <a:cubicBezTo>
                      <a:pt x="218" y="715"/>
                      <a:pt x="218" y="715"/>
                      <a:pt x="218" y="715"/>
                    </a:cubicBezTo>
                    <a:cubicBezTo>
                      <a:pt x="219" y="715"/>
                      <a:pt x="219" y="715"/>
                      <a:pt x="219" y="715"/>
                    </a:cubicBezTo>
                    <a:lnTo>
                      <a:pt x="219" y="716"/>
                    </a:lnTo>
                    <a:close/>
                    <a:moveTo>
                      <a:pt x="219" y="715"/>
                    </a:moveTo>
                    <a:cubicBezTo>
                      <a:pt x="218" y="715"/>
                      <a:pt x="218" y="715"/>
                      <a:pt x="218" y="715"/>
                    </a:cubicBezTo>
                    <a:cubicBezTo>
                      <a:pt x="219" y="715"/>
                      <a:pt x="219" y="715"/>
                      <a:pt x="219" y="715"/>
                    </a:cubicBezTo>
                    <a:close/>
                    <a:moveTo>
                      <a:pt x="219" y="713"/>
                    </a:moveTo>
                    <a:cubicBezTo>
                      <a:pt x="218" y="712"/>
                      <a:pt x="218" y="712"/>
                      <a:pt x="218" y="712"/>
                    </a:cubicBezTo>
                    <a:cubicBezTo>
                      <a:pt x="217" y="711"/>
                      <a:pt x="217" y="711"/>
                      <a:pt x="217" y="711"/>
                    </a:cubicBezTo>
                    <a:cubicBezTo>
                      <a:pt x="216" y="712"/>
                      <a:pt x="216" y="712"/>
                      <a:pt x="216" y="712"/>
                    </a:cubicBezTo>
                    <a:cubicBezTo>
                      <a:pt x="216" y="711"/>
                      <a:pt x="216" y="711"/>
                      <a:pt x="216" y="711"/>
                    </a:cubicBezTo>
                    <a:cubicBezTo>
                      <a:pt x="217" y="710"/>
                      <a:pt x="217" y="710"/>
                      <a:pt x="217" y="710"/>
                    </a:cubicBezTo>
                    <a:cubicBezTo>
                      <a:pt x="217" y="709"/>
                      <a:pt x="217" y="709"/>
                      <a:pt x="217" y="709"/>
                    </a:cubicBezTo>
                    <a:cubicBezTo>
                      <a:pt x="218" y="709"/>
                      <a:pt x="218" y="709"/>
                      <a:pt x="218" y="709"/>
                    </a:cubicBezTo>
                    <a:cubicBezTo>
                      <a:pt x="219" y="710"/>
                      <a:pt x="219" y="710"/>
                      <a:pt x="219" y="710"/>
                    </a:cubicBezTo>
                    <a:cubicBezTo>
                      <a:pt x="220" y="710"/>
                      <a:pt x="220" y="710"/>
                      <a:pt x="220" y="710"/>
                    </a:cubicBezTo>
                    <a:cubicBezTo>
                      <a:pt x="220" y="710"/>
                      <a:pt x="220" y="710"/>
                      <a:pt x="220" y="710"/>
                    </a:cubicBezTo>
                    <a:cubicBezTo>
                      <a:pt x="221" y="711"/>
                      <a:pt x="221" y="711"/>
                      <a:pt x="221" y="711"/>
                    </a:cubicBezTo>
                    <a:cubicBezTo>
                      <a:pt x="221" y="712"/>
                      <a:pt x="221" y="712"/>
                      <a:pt x="221" y="712"/>
                    </a:cubicBezTo>
                    <a:cubicBezTo>
                      <a:pt x="220" y="712"/>
                      <a:pt x="220" y="712"/>
                      <a:pt x="220" y="712"/>
                    </a:cubicBezTo>
                    <a:cubicBezTo>
                      <a:pt x="219" y="712"/>
                      <a:pt x="219" y="712"/>
                      <a:pt x="219" y="712"/>
                    </a:cubicBezTo>
                    <a:cubicBezTo>
                      <a:pt x="220" y="712"/>
                      <a:pt x="220" y="712"/>
                      <a:pt x="220" y="712"/>
                    </a:cubicBezTo>
                    <a:cubicBezTo>
                      <a:pt x="221" y="713"/>
                      <a:pt x="221" y="713"/>
                      <a:pt x="221" y="713"/>
                    </a:cubicBezTo>
                    <a:cubicBezTo>
                      <a:pt x="221" y="714"/>
                      <a:pt x="221" y="714"/>
                      <a:pt x="221" y="714"/>
                    </a:cubicBezTo>
                    <a:cubicBezTo>
                      <a:pt x="220" y="714"/>
                      <a:pt x="220" y="714"/>
                      <a:pt x="220" y="714"/>
                    </a:cubicBezTo>
                    <a:cubicBezTo>
                      <a:pt x="220" y="713"/>
                      <a:pt x="220" y="713"/>
                      <a:pt x="220" y="713"/>
                    </a:cubicBezTo>
                    <a:lnTo>
                      <a:pt x="219" y="713"/>
                    </a:lnTo>
                    <a:close/>
                    <a:moveTo>
                      <a:pt x="225" y="712"/>
                    </a:moveTo>
                    <a:cubicBezTo>
                      <a:pt x="226" y="711"/>
                      <a:pt x="226" y="711"/>
                      <a:pt x="226" y="711"/>
                    </a:cubicBezTo>
                    <a:cubicBezTo>
                      <a:pt x="227" y="712"/>
                      <a:pt x="227" y="712"/>
                      <a:pt x="227" y="712"/>
                    </a:cubicBezTo>
                    <a:cubicBezTo>
                      <a:pt x="228" y="713"/>
                      <a:pt x="228" y="713"/>
                      <a:pt x="228" y="713"/>
                    </a:cubicBezTo>
                    <a:cubicBezTo>
                      <a:pt x="227" y="714"/>
                      <a:pt x="227" y="714"/>
                      <a:pt x="227" y="714"/>
                    </a:cubicBezTo>
                    <a:cubicBezTo>
                      <a:pt x="226" y="714"/>
                      <a:pt x="226" y="714"/>
                      <a:pt x="226" y="714"/>
                    </a:cubicBezTo>
                    <a:cubicBezTo>
                      <a:pt x="226" y="713"/>
                      <a:pt x="226" y="713"/>
                      <a:pt x="226" y="713"/>
                    </a:cubicBezTo>
                    <a:cubicBezTo>
                      <a:pt x="225" y="713"/>
                      <a:pt x="225" y="713"/>
                      <a:pt x="225" y="713"/>
                    </a:cubicBezTo>
                    <a:cubicBezTo>
                      <a:pt x="224" y="713"/>
                      <a:pt x="224" y="713"/>
                      <a:pt x="224" y="713"/>
                    </a:cubicBezTo>
                    <a:cubicBezTo>
                      <a:pt x="224" y="712"/>
                      <a:pt x="224" y="712"/>
                      <a:pt x="224" y="712"/>
                    </a:cubicBezTo>
                    <a:cubicBezTo>
                      <a:pt x="223" y="713"/>
                      <a:pt x="223" y="713"/>
                      <a:pt x="223" y="713"/>
                    </a:cubicBezTo>
                    <a:cubicBezTo>
                      <a:pt x="222" y="713"/>
                      <a:pt x="222" y="713"/>
                      <a:pt x="222" y="713"/>
                    </a:cubicBezTo>
                    <a:cubicBezTo>
                      <a:pt x="221" y="712"/>
                      <a:pt x="221" y="712"/>
                      <a:pt x="221" y="712"/>
                    </a:cubicBezTo>
                    <a:cubicBezTo>
                      <a:pt x="221" y="711"/>
                      <a:pt x="221" y="711"/>
                      <a:pt x="221" y="711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2" y="710"/>
                      <a:pt x="222" y="710"/>
                      <a:pt x="222" y="710"/>
                    </a:cubicBezTo>
                    <a:cubicBezTo>
                      <a:pt x="223" y="711"/>
                      <a:pt x="223" y="711"/>
                      <a:pt x="223" y="711"/>
                    </a:cubicBezTo>
                    <a:cubicBezTo>
                      <a:pt x="224" y="711"/>
                      <a:pt x="224" y="711"/>
                      <a:pt x="224" y="711"/>
                    </a:cubicBezTo>
                    <a:cubicBezTo>
                      <a:pt x="224" y="711"/>
                      <a:pt x="224" y="711"/>
                      <a:pt x="224" y="711"/>
                    </a:cubicBezTo>
                    <a:cubicBezTo>
                      <a:pt x="225" y="712"/>
                      <a:pt x="225" y="712"/>
                      <a:pt x="225" y="712"/>
                    </a:cubicBezTo>
                    <a:cubicBezTo>
                      <a:pt x="226" y="713"/>
                      <a:pt x="226" y="713"/>
                      <a:pt x="226" y="713"/>
                    </a:cubicBezTo>
                    <a:lnTo>
                      <a:pt x="225" y="712"/>
                    </a:lnTo>
                    <a:close/>
                    <a:moveTo>
                      <a:pt x="228" y="708"/>
                    </a:moveTo>
                    <a:cubicBezTo>
                      <a:pt x="227" y="707"/>
                      <a:pt x="227" y="707"/>
                      <a:pt x="227" y="707"/>
                    </a:cubicBezTo>
                    <a:cubicBezTo>
                      <a:pt x="228" y="707"/>
                      <a:pt x="228" y="707"/>
                      <a:pt x="228" y="707"/>
                    </a:cubicBezTo>
                    <a:cubicBezTo>
                      <a:pt x="229" y="707"/>
                      <a:pt x="229" y="707"/>
                      <a:pt x="229" y="707"/>
                    </a:cubicBezTo>
                    <a:cubicBezTo>
                      <a:pt x="229" y="708"/>
                      <a:pt x="229" y="708"/>
                      <a:pt x="229" y="708"/>
                    </a:cubicBezTo>
                    <a:cubicBezTo>
                      <a:pt x="230" y="709"/>
                      <a:pt x="230" y="709"/>
                      <a:pt x="230" y="709"/>
                    </a:cubicBezTo>
                    <a:cubicBezTo>
                      <a:pt x="231" y="710"/>
                      <a:pt x="231" y="710"/>
                      <a:pt x="231" y="710"/>
                    </a:cubicBezTo>
                    <a:cubicBezTo>
                      <a:pt x="232" y="710"/>
                      <a:pt x="232" y="710"/>
                      <a:pt x="232" y="710"/>
                    </a:cubicBezTo>
                    <a:cubicBezTo>
                      <a:pt x="231" y="711"/>
                      <a:pt x="231" y="711"/>
                      <a:pt x="231" y="711"/>
                    </a:cubicBezTo>
                    <a:cubicBezTo>
                      <a:pt x="230" y="710"/>
                      <a:pt x="230" y="710"/>
                      <a:pt x="230" y="710"/>
                    </a:cubicBezTo>
                    <a:cubicBezTo>
                      <a:pt x="230" y="711"/>
                      <a:pt x="230" y="711"/>
                      <a:pt x="230" y="711"/>
                    </a:cubicBezTo>
                    <a:cubicBezTo>
                      <a:pt x="231" y="712"/>
                      <a:pt x="231" y="712"/>
                      <a:pt x="231" y="712"/>
                    </a:cubicBezTo>
                    <a:cubicBezTo>
                      <a:pt x="232" y="713"/>
                      <a:pt x="232" y="713"/>
                      <a:pt x="232" y="713"/>
                    </a:cubicBezTo>
                    <a:cubicBezTo>
                      <a:pt x="232" y="713"/>
                      <a:pt x="232" y="713"/>
                      <a:pt x="232" y="713"/>
                    </a:cubicBezTo>
                    <a:cubicBezTo>
                      <a:pt x="229" y="712"/>
                      <a:pt x="228" y="712"/>
                      <a:pt x="227" y="709"/>
                    </a:cubicBezTo>
                    <a:cubicBezTo>
                      <a:pt x="228" y="709"/>
                      <a:pt x="228" y="709"/>
                      <a:pt x="228" y="709"/>
                    </a:cubicBezTo>
                    <a:cubicBezTo>
                      <a:pt x="229" y="709"/>
                      <a:pt x="229" y="709"/>
                      <a:pt x="229" y="709"/>
                    </a:cubicBezTo>
                    <a:lnTo>
                      <a:pt x="228" y="708"/>
                    </a:lnTo>
                    <a:close/>
                    <a:moveTo>
                      <a:pt x="225" y="714"/>
                    </a:moveTo>
                    <a:cubicBezTo>
                      <a:pt x="224" y="714"/>
                      <a:pt x="224" y="714"/>
                      <a:pt x="224" y="714"/>
                    </a:cubicBezTo>
                    <a:cubicBezTo>
                      <a:pt x="224" y="713"/>
                      <a:pt x="224" y="713"/>
                      <a:pt x="224" y="713"/>
                    </a:cubicBezTo>
                    <a:lnTo>
                      <a:pt x="225" y="714"/>
                    </a:lnTo>
                    <a:close/>
                    <a:moveTo>
                      <a:pt x="222" y="719"/>
                    </a:moveTo>
                    <a:cubicBezTo>
                      <a:pt x="222" y="718"/>
                      <a:pt x="222" y="718"/>
                      <a:pt x="222" y="718"/>
                    </a:cubicBezTo>
                    <a:cubicBezTo>
                      <a:pt x="222" y="718"/>
                      <a:pt x="222" y="718"/>
                      <a:pt x="222" y="718"/>
                    </a:cubicBezTo>
                    <a:lnTo>
                      <a:pt x="222" y="719"/>
                    </a:lnTo>
                    <a:close/>
                    <a:moveTo>
                      <a:pt x="232" y="721"/>
                    </a:moveTo>
                    <a:cubicBezTo>
                      <a:pt x="231" y="720"/>
                      <a:pt x="231" y="720"/>
                      <a:pt x="231" y="720"/>
                    </a:cubicBezTo>
                    <a:cubicBezTo>
                      <a:pt x="229" y="720"/>
                      <a:pt x="229" y="720"/>
                      <a:pt x="229" y="720"/>
                    </a:cubicBezTo>
                    <a:cubicBezTo>
                      <a:pt x="228" y="721"/>
                      <a:pt x="228" y="721"/>
                      <a:pt x="228" y="721"/>
                    </a:cubicBezTo>
                    <a:cubicBezTo>
                      <a:pt x="228" y="720"/>
                      <a:pt x="228" y="720"/>
                      <a:pt x="228" y="720"/>
                    </a:cubicBezTo>
                    <a:cubicBezTo>
                      <a:pt x="229" y="719"/>
                      <a:pt x="229" y="719"/>
                      <a:pt x="229" y="719"/>
                    </a:cubicBezTo>
                    <a:cubicBezTo>
                      <a:pt x="230" y="719"/>
                      <a:pt x="230" y="719"/>
                      <a:pt x="230" y="719"/>
                    </a:cubicBezTo>
                    <a:cubicBezTo>
                      <a:pt x="231" y="720"/>
                      <a:pt x="231" y="720"/>
                      <a:pt x="231" y="720"/>
                    </a:cubicBezTo>
                    <a:cubicBezTo>
                      <a:pt x="232" y="720"/>
                      <a:pt x="232" y="720"/>
                      <a:pt x="232" y="720"/>
                    </a:cubicBezTo>
                    <a:lnTo>
                      <a:pt x="232" y="721"/>
                    </a:lnTo>
                    <a:close/>
                    <a:moveTo>
                      <a:pt x="238" y="722"/>
                    </a:moveTo>
                    <a:cubicBezTo>
                      <a:pt x="238" y="723"/>
                      <a:pt x="238" y="723"/>
                      <a:pt x="238" y="723"/>
                    </a:cubicBezTo>
                    <a:cubicBezTo>
                      <a:pt x="238" y="723"/>
                      <a:pt x="238" y="723"/>
                      <a:pt x="238" y="723"/>
                    </a:cubicBezTo>
                    <a:cubicBezTo>
                      <a:pt x="237" y="722"/>
                      <a:pt x="237" y="722"/>
                      <a:pt x="237" y="722"/>
                    </a:cubicBezTo>
                    <a:cubicBezTo>
                      <a:pt x="236" y="722"/>
                      <a:pt x="236" y="722"/>
                      <a:pt x="236" y="722"/>
                    </a:cubicBezTo>
                    <a:cubicBezTo>
                      <a:pt x="235" y="722"/>
                      <a:pt x="235" y="722"/>
                      <a:pt x="235" y="722"/>
                    </a:cubicBezTo>
                    <a:cubicBezTo>
                      <a:pt x="234" y="722"/>
                      <a:pt x="234" y="722"/>
                      <a:pt x="234" y="722"/>
                    </a:cubicBezTo>
                    <a:cubicBezTo>
                      <a:pt x="233" y="722"/>
                      <a:pt x="233" y="722"/>
                      <a:pt x="233" y="722"/>
                    </a:cubicBezTo>
                    <a:cubicBezTo>
                      <a:pt x="232" y="721"/>
                      <a:pt x="232" y="721"/>
                      <a:pt x="232" y="721"/>
                    </a:cubicBezTo>
                    <a:cubicBezTo>
                      <a:pt x="233" y="720"/>
                      <a:pt x="233" y="720"/>
                      <a:pt x="233" y="720"/>
                    </a:cubicBezTo>
                    <a:cubicBezTo>
                      <a:pt x="234" y="721"/>
                      <a:pt x="234" y="721"/>
                      <a:pt x="234" y="721"/>
                    </a:cubicBezTo>
                    <a:cubicBezTo>
                      <a:pt x="235" y="721"/>
                      <a:pt x="235" y="721"/>
                      <a:pt x="235" y="721"/>
                    </a:cubicBezTo>
                    <a:cubicBezTo>
                      <a:pt x="236" y="720"/>
                      <a:pt x="236" y="720"/>
                      <a:pt x="236" y="720"/>
                    </a:cubicBezTo>
                    <a:cubicBezTo>
                      <a:pt x="237" y="720"/>
                      <a:pt x="237" y="720"/>
                      <a:pt x="237" y="720"/>
                    </a:cubicBezTo>
                    <a:cubicBezTo>
                      <a:pt x="236" y="721"/>
                      <a:pt x="236" y="721"/>
                      <a:pt x="236" y="721"/>
                    </a:cubicBezTo>
                    <a:cubicBezTo>
                      <a:pt x="235" y="721"/>
                      <a:pt x="235" y="721"/>
                      <a:pt x="235" y="721"/>
                    </a:cubicBezTo>
                    <a:cubicBezTo>
                      <a:pt x="236" y="721"/>
                      <a:pt x="236" y="721"/>
                      <a:pt x="236" y="721"/>
                    </a:cubicBezTo>
                    <a:cubicBezTo>
                      <a:pt x="238" y="722"/>
                      <a:pt x="238" y="722"/>
                      <a:pt x="238" y="72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39" y="722"/>
                      <a:pt x="239" y="722"/>
                      <a:pt x="239" y="722"/>
                    </a:cubicBezTo>
                    <a:lnTo>
                      <a:pt x="238" y="722"/>
                    </a:lnTo>
                    <a:close/>
                    <a:moveTo>
                      <a:pt x="234" y="720"/>
                    </a:moveTo>
                    <a:cubicBezTo>
                      <a:pt x="235" y="719"/>
                      <a:pt x="235" y="719"/>
                      <a:pt x="235" y="719"/>
                    </a:cubicBezTo>
                    <a:cubicBezTo>
                      <a:pt x="236" y="719"/>
                      <a:pt x="236" y="719"/>
                      <a:pt x="236" y="719"/>
                    </a:cubicBezTo>
                    <a:cubicBezTo>
                      <a:pt x="235" y="720"/>
                      <a:pt x="235" y="720"/>
                      <a:pt x="235" y="720"/>
                    </a:cubicBezTo>
                    <a:lnTo>
                      <a:pt x="234" y="720"/>
                    </a:lnTo>
                    <a:close/>
                    <a:moveTo>
                      <a:pt x="240" y="721"/>
                    </a:moveTo>
                    <a:cubicBezTo>
                      <a:pt x="240" y="720"/>
                      <a:pt x="240" y="720"/>
                      <a:pt x="240" y="720"/>
                    </a:cubicBezTo>
                    <a:cubicBezTo>
                      <a:pt x="241" y="721"/>
                      <a:pt x="241" y="721"/>
                      <a:pt x="241" y="721"/>
                    </a:cubicBezTo>
                    <a:lnTo>
                      <a:pt x="240" y="721"/>
                    </a:lnTo>
                    <a:close/>
                    <a:moveTo>
                      <a:pt x="241" y="724"/>
                    </a:moveTo>
                    <a:cubicBezTo>
                      <a:pt x="242" y="724"/>
                      <a:pt x="242" y="724"/>
                      <a:pt x="242" y="724"/>
                    </a:cubicBezTo>
                    <a:cubicBezTo>
                      <a:pt x="242" y="724"/>
                      <a:pt x="242" y="724"/>
                      <a:pt x="242" y="724"/>
                    </a:cubicBezTo>
                    <a:lnTo>
                      <a:pt x="241" y="724"/>
                    </a:lnTo>
                    <a:close/>
                    <a:moveTo>
                      <a:pt x="241" y="723"/>
                    </a:moveTo>
                    <a:cubicBezTo>
                      <a:pt x="242" y="723"/>
                      <a:pt x="242" y="723"/>
                      <a:pt x="242" y="723"/>
                    </a:cubicBezTo>
                    <a:cubicBezTo>
                      <a:pt x="242" y="724"/>
                      <a:pt x="242" y="724"/>
                      <a:pt x="242" y="724"/>
                    </a:cubicBezTo>
                    <a:lnTo>
                      <a:pt x="241" y="723"/>
                    </a:lnTo>
                    <a:close/>
                    <a:moveTo>
                      <a:pt x="242" y="724"/>
                    </a:moveTo>
                    <a:cubicBezTo>
                      <a:pt x="243" y="724"/>
                      <a:pt x="243" y="724"/>
                      <a:pt x="243" y="724"/>
                    </a:cubicBezTo>
                    <a:cubicBezTo>
                      <a:pt x="243" y="725"/>
                      <a:pt x="243" y="725"/>
                      <a:pt x="243" y="725"/>
                    </a:cubicBezTo>
                    <a:lnTo>
                      <a:pt x="242" y="724"/>
                    </a:lnTo>
                    <a:close/>
                    <a:moveTo>
                      <a:pt x="246" y="725"/>
                    </a:moveTo>
                    <a:cubicBezTo>
                      <a:pt x="245" y="725"/>
                      <a:pt x="245" y="725"/>
                      <a:pt x="245" y="725"/>
                    </a:cubicBezTo>
                    <a:cubicBezTo>
                      <a:pt x="246" y="725"/>
                      <a:pt x="246" y="725"/>
                      <a:pt x="246" y="725"/>
                    </a:cubicBezTo>
                    <a:close/>
                    <a:moveTo>
                      <a:pt x="248" y="726"/>
                    </a:moveTo>
                    <a:cubicBezTo>
                      <a:pt x="247" y="725"/>
                      <a:pt x="247" y="725"/>
                      <a:pt x="247" y="725"/>
                    </a:cubicBezTo>
                    <a:cubicBezTo>
                      <a:pt x="248" y="726"/>
                      <a:pt x="248" y="726"/>
                      <a:pt x="248" y="726"/>
                    </a:cubicBezTo>
                    <a:close/>
                    <a:moveTo>
                      <a:pt x="260" y="728"/>
                    </a:move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59" y="727"/>
                      <a:pt x="259" y="727"/>
                      <a:pt x="259" y="727"/>
                    </a:cubicBezTo>
                    <a:cubicBezTo>
                      <a:pt x="258" y="726"/>
                      <a:pt x="258" y="726"/>
                      <a:pt x="258" y="726"/>
                    </a:cubicBezTo>
                    <a:cubicBezTo>
                      <a:pt x="257" y="726"/>
                      <a:pt x="257" y="726"/>
                      <a:pt x="257" y="726"/>
                    </a:cubicBezTo>
                    <a:cubicBezTo>
                      <a:pt x="256" y="726"/>
                      <a:pt x="256" y="726"/>
                      <a:pt x="256" y="726"/>
                    </a:cubicBezTo>
                    <a:cubicBezTo>
                      <a:pt x="255" y="726"/>
                      <a:pt x="255" y="726"/>
                      <a:pt x="255" y="726"/>
                    </a:cubicBezTo>
                    <a:cubicBezTo>
                      <a:pt x="254" y="726"/>
                      <a:pt x="254" y="726"/>
                      <a:pt x="254" y="726"/>
                    </a:cubicBezTo>
                    <a:cubicBezTo>
                      <a:pt x="253" y="726"/>
                      <a:pt x="253" y="726"/>
                      <a:pt x="253" y="726"/>
                    </a:cubicBezTo>
                    <a:cubicBezTo>
                      <a:pt x="253" y="725"/>
                      <a:pt x="253" y="725"/>
                      <a:pt x="253" y="725"/>
                    </a:cubicBezTo>
                    <a:cubicBezTo>
                      <a:pt x="252" y="725"/>
                      <a:pt x="252" y="725"/>
                      <a:pt x="252" y="725"/>
                    </a:cubicBezTo>
                    <a:cubicBezTo>
                      <a:pt x="252" y="724"/>
                      <a:pt x="252" y="724"/>
                      <a:pt x="252" y="724"/>
                    </a:cubicBezTo>
                    <a:cubicBezTo>
                      <a:pt x="251" y="724"/>
                      <a:pt x="251" y="724"/>
                      <a:pt x="251" y="724"/>
                    </a:cubicBezTo>
                    <a:cubicBezTo>
                      <a:pt x="250" y="723"/>
                      <a:pt x="250" y="723"/>
                      <a:pt x="250" y="723"/>
                    </a:cubicBezTo>
                    <a:cubicBezTo>
                      <a:pt x="249" y="723"/>
                      <a:pt x="249" y="723"/>
                      <a:pt x="249" y="723"/>
                    </a:cubicBezTo>
                    <a:cubicBezTo>
                      <a:pt x="248" y="723"/>
                      <a:pt x="248" y="723"/>
                      <a:pt x="248" y="723"/>
                    </a:cubicBezTo>
                    <a:cubicBezTo>
                      <a:pt x="247" y="723"/>
                      <a:pt x="247" y="723"/>
                      <a:pt x="247" y="723"/>
                    </a:cubicBezTo>
                    <a:cubicBezTo>
                      <a:pt x="248" y="723"/>
                      <a:pt x="248" y="723"/>
                      <a:pt x="248" y="723"/>
                    </a:cubicBezTo>
                    <a:cubicBezTo>
                      <a:pt x="247" y="724"/>
                      <a:pt x="247" y="724"/>
                      <a:pt x="247" y="724"/>
                    </a:cubicBezTo>
                    <a:cubicBezTo>
                      <a:pt x="248" y="724"/>
                      <a:pt x="248" y="724"/>
                      <a:pt x="248" y="724"/>
                    </a:cubicBezTo>
                    <a:cubicBezTo>
                      <a:pt x="249" y="725"/>
                      <a:pt x="249" y="725"/>
                      <a:pt x="249" y="725"/>
                    </a:cubicBezTo>
                    <a:cubicBezTo>
                      <a:pt x="250" y="726"/>
                      <a:pt x="250" y="726"/>
                      <a:pt x="250" y="726"/>
                    </a:cubicBezTo>
                    <a:cubicBezTo>
                      <a:pt x="249" y="726"/>
                      <a:pt x="249" y="726"/>
                      <a:pt x="249" y="726"/>
                    </a:cubicBezTo>
                    <a:cubicBezTo>
                      <a:pt x="248" y="726"/>
                      <a:pt x="248" y="726"/>
                      <a:pt x="248" y="726"/>
                    </a:cubicBezTo>
                    <a:cubicBezTo>
                      <a:pt x="247" y="725"/>
                      <a:pt x="247" y="725"/>
                      <a:pt x="247" y="725"/>
                    </a:cubicBezTo>
                    <a:cubicBezTo>
                      <a:pt x="246" y="725"/>
                      <a:pt x="246" y="725"/>
                      <a:pt x="246" y="725"/>
                    </a:cubicBezTo>
                    <a:cubicBezTo>
                      <a:pt x="245" y="724"/>
                      <a:pt x="245" y="724"/>
                      <a:pt x="245" y="724"/>
                    </a:cubicBezTo>
                    <a:cubicBezTo>
                      <a:pt x="245" y="723"/>
                      <a:pt x="245" y="723"/>
                      <a:pt x="245" y="723"/>
                    </a:cubicBezTo>
                    <a:cubicBezTo>
                      <a:pt x="244" y="724"/>
                      <a:pt x="244" y="724"/>
                      <a:pt x="244" y="724"/>
                    </a:cubicBezTo>
                    <a:cubicBezTo>
                      <a:pt x="243" y="724"/>
                      <a:pt x="243" y="724"/>
                      <a:pt x="243" y="724"/>
                    </a:cubicBezTo>
                    <a:cubicBezTo>
                      <a:pt x="243" y="723"/>
                      <a:pt x="243" y="723"/>
                      <a:pt x="243" y="723"/>
                    </a:cubicBezTo>
                    <a:cubicBezTo>
                      <a:pt x="242" y="723"/>
                      <a:pt x="242" y="723"/>
                      <a:pt x="242" y="723"/>
                    </a:cubicBezTo>
                    <a:cubicBezTo>
                      <a:pt x="242" y="723"/>
                      <a:pt x="242" y="723"/>
                      <a:pt x="242" y="723"/>
                    </a:cubicBezTo>
                    <a:cubicBezTo>
                      <a:pt x="242" y="722"/>
                      <a:pt x="242" y="722"/>
                      <a:pt x="242" y="722"/>
                    </a:cubicBezTo>
                    <a:cubicBezTo>
                      <a:pt x="243" y="722"/>
                      <a:pt x="243" y="722"/>
                      <a:pt x="243" y="722"/>
                    </a:cubicBezTo>
                    <a:cubicBezTo>
                      <a:pt x="244" y="722"/>
                      <a:pt x="244" y="722"/>
                      <a:pt x="244" y="722"/>
                    </a:cubicBezTo>
                    <a:cubicBezTo>
                      <a:pt x="245" y="722"/>
                      <a:pt x="245" y="722"/>
                      <a:pt x="245" y="722"/>
                    </a:cubicBezTo>
                    <a:cubicBezTo>
                      <a:pt x="245" y="723"/>
                      <a:pt x="245" y="723"/>
                      <a:pt x="245" y="723"/>
                    </a:cubicBezTo>
                    <a:cubicBezTo>
                      <a:pt x="245" y="722"/>
                      <a:pt x="245" y="722"/>
                      <a:pt x="245" y="722"/>
                    </a:cubicBezTo>
                    <a:cubicBezTo>
                      <a:pt x="246" y="722"/>
                      <a:pt x="246" y="722"/>
                      <a:pt x="246" y="722"/>
                    </a:cubicBezTo>
                    <a:cubicBezTo>
                      <a:pt x="247" y="721"/>
                      <a:pt x="247" y="721"/>
                      <a:pt x="247" y="721"/>
                    </a:cubicBezTo>
                    <a:cubicBezTo>
                      <a:pt x="248" y="721"/>
                      <a:pt x="248" y="721"/>
                      <a:pt x="248" y="721"/>
                    </a:cubicBezTo>
                    <a:cubicBezTo>
                      <a:pt x="249" y="721"/>
                      <a:pt x="249" y="721"/>
                      <a:pt x="249" y="721"/>
                    </a:cubicBezTo>
                    <a:cubicBezTo>
                      <a:pt x="250" y="721"/>
                      <a:pt x="250" y="721"/>
                      <a:pt x="250" y="721"/>
                    </a:cubicBezTo>
                    <a:cubicBezTo>
                      <a:pt x="251" y="721"/>
                      <a:pt x="251" y="721"/>
                      <a:pt x="251" y="721"/>
                    </a:cubicBezTo>
                    <a:cubicBezTo>
                      <a:pt x="252" y="721"/>
                      <a:pt x="252" y="721"/>
                      <a:pt x="252" y="721"/>
                    </a:cubicBezTo>
                    <a:cubicBezTo>
                      <a:pt x="253" y="720"/>
                      <a:pt x="253" y="720"/>
                      <a:pt x="253" y="720"/>
                    </a:cubicBezTo>
                    <a:cubicBezTo>
                      <a:pt x="254" y="721"/>
                      <a:pt x="254" y="721"/>
                      <a:pt x="254" y="721"/>
                    </a:cubicBezTo>
                    <a:cubicBezTo>
                      <a:pt x="255" y="721"/>
                      <a:pt x="255" y="721"/>
                      <a:pt x="255" y="721"/>
                    </a:cubicBezTo>
                    <a:cubicBezTo>
                      <a:pt x="255" y="722"/>
                      <a:pt x="255" y="722"/>
                      <a:pt x="255" y="722"/>
                    </a:cubicBezTo>
                    <a:cubicBezTo>
                      <a:pt x="254" y="722"/>
                      <a:pt x="254" y="722"/>
                      <a:pt x="254" y="722"/>
                    </a:cubicBezTo>
                    <a:cubicBezTo>
                      <a:pt x="253" y="723"/>
                      <a:pt x="253" y="723"/>
                      <a:pt x="253" y="723"/>
                    </a:cubicBezTo>
                    <a:cubicBezTo>
                      <a:pt x="252" y="722"/>
                      <a:pt x="252" y="722"/>
                      <a:pt x="252" y="722"/>
                    </a:cubicBezTo>
                    <a:cubicBezTo>
                      <a:pt x="251" y="722"/>
                      <a:pt x="251" y="722"/>
                      <a:pt x="251" y="722"/>
                    </a:cubicBezTo>
                    <a:cubicBezTo>
                      <a:pt x="250" y="722"/>
                      <a:pt x="250" y="722"/>
                      <a:pt x="250" y="722"/>
                    </a:cubicBezTo>
                    <a:cubicBezTo>
                      <a:pt x="252" y="724"/>
                      <a:pt x="255" y="722"/>
                      <a:pt x="258" y="724"/>
                    </a:cubicBezTo>
                    <a:cubicBezTo>
                      <a:pt x="257" y="724"/>
                      <a:pt x="257" y="724"/>
                      <a:pt x="257" y="724"/>
                    </a:cubicBezTo>
                    <a:cubicBezTo>
                      <a:pt x="256" y="724"/>
                      <a:pt x="256" y="724"/>
                      <a:pt x="256" y="724"/>
                    </a:cubicBezTo>
                    <a:cubicBezTo>
                      <a:pt x="255" y="724"/>
                      <a:pt x="255" y="724"/>
                      <a:pt x="255" y="724"/>
                    </a:cubicBezTo>
                    <a:cubicBezTo>
                      <a:pt x="254" y="724"/>
                      <a:pt x="254" y="724"/>
                      <a:pt x="254" y="724"/>
                    </a:cubicBezTo>
                    <a:cubicBezTo>
                      <a:pt x="255" y="725"/>
                      <a:pt x="255" y="725"/>
                      <a:pt x="255" y="725"/>
                    </a:cubicBezTo>
                    <a:cubicBezTo>
                      <a:pt x="256" y="724"/>
                      <a:pt x="256" y="724"/>
                      <a:pt x="256" y="724"/>
                    </a:cubicBezTo>
                    <a:cubicBezTo>
                      <a:pt x="257" y="725"/>
                      <a:pt x="257" y="725"/>
                      <a:pt x="257" y="725"/>
                    </a:cubicBezTo>
                    <a:cubicBezTo>
                      <a:pt x="258" y="725"/>
                      <a:pt x="258" y="725"/>
                      <a:pt x="258" y="725"/>
                    </a:cubicBezTo>
                    <a:cubicBezTo>
                      <a:pt x="259" y="725"/>
                      <a:pt x="259" y="725"/>
                      <a:pt x="259" y="725"/>
                    </a:cubicBezTo>
                    <a:cubicBezTo>
                      <a:pt x="260" y="726"/>
                      <a:pt x="260" y="726"/>
                      <a:pt x="260" y="726"/>
                    </a:cubicBezTo>
                    <a:cubicBezTo>
                      <a:pt x="261" y="727"/>
                      <a:pt x="261" y="727"/>
                      <a:pt x="261" y="727"/>
                    </a:cubicBezTo>
                    <a:cubicBezTo>
                      <a:pt x="261" y="728"/>
                      <a:pt x="261" y="728"/>
                      <a:pt x="261" y="728"/>
                    </a:cubicBezTo>
                    <a:lnTo>
                      <a:pt x="260" y="728"/>
                    </a:lnTo>
                    <a:close/>
                    <a:moveTo>
                      <a:pt x="241" y="721"/>
                    </a:moveTo>
                    <a:cubicBezTo>
                      <a:pt x="242" y="720"/>
                      <a:pt x="242" y="720"/>
                      <a:pt x="242" y="720"/>
                    </a:cubicBezTo>
                    <a:cubicBezTo>
                      <a:pt x="243" y="721"/>
                      <a:pt x="243" y="721"/>
                      <a:pt x="243" y="721"/>
                    </a:cubicBezTo>
                    <a:cubicBezTo>
                      <a:pt x="244" y="720"/>
                      <a:pt x="244" y="720"/>
                      <a:pt x="244" y="720"/>
                    </a:cubicBezTo>
                    <a:cubicBezTo>
                      <a:pt x="245" y="720"/>
                      <a:pt x="245" y="720"/>
                      <a:pt x="245" y="720"/>
                    </a:cubicBezTo>
                    <a:cubicBezTo>
                      <a:pt x="246" y="720"/>
                      <a:pt x="246" y="720"/>
                      <a:pt x="246" y="720"/>
                    </a:cubicBezTo>
                    <a:cubicBezTo>
                      <a:pt x="247" y="720"/>
                      <a:pt x="247" y="720"/>
                      <a:pt x="247" y="720"/>
                    </a:cubicBezTo>
                    <a:cubicBezTo>
                      <a:pt x="246" y="721"/>
                      <a:pt x="246" y="721"/>
                      <a:pt x="246" y="721"/>
                    </a:cubicBezTo>
                    <a:cubicBezTo>
                      <a:pt x="245" y="721"/>
                      <a:pt x="245" y="721"/>
                      <a:pt x="245" y="721"/>
                    </a:cubicBezTo>
                    <a:cubicBezTo>
                      <a:pt x="244" y="721"/>
                      <a:pt x="244" y="721"/>
                      <a:pt x="244" y="721"/>
                    </a:cubicBezTo>
                    <a:cubicBezTo>
                      <a:pt x="243" y="721"/>
                      <a:pt x="243" y="721"/>
                      <a:pt x="243" y="721"/>
                    </a:cubicBezTo>
                    <a:cubicBezTo>
                      <a:pt x="242" y="722"/>
                      <a:pt x="242" y="722"/>
                      <a:pt x="242" y="722"/>
                    </a:cubicBezTo>
                    <a:lnTo>
                      <a:pt x="241" y="721"/>
                    </a:lnTo>
                    <a:close/>
                    <a:moveTo>
                      <a:pt x="263" y="724"/>
                    </a:moveTo>
                    <a:cubicBezTo>
                      <a:pt x="262" y="724"/>
                      <a:pt x="262" y="724"/>
                      <a:pt x="262" y="724"/>
                    </a:cubicBezTo>
                    <a:cubicBezTo>
                      <a:pt x="261" y="724"/>
                      <a:pt x="261" y="724"/>
                      <a:pt x="261" y="724"/>
                    </a:cubicBezTo>
                    <a:cubicBezTo>
                      <a:pt x="262" y="724"/>
                      <a:pt x="262" y="724"/>
                      <a:pt x="262" y="724"/>
                    </a:cubicBezTo>
                    <a:cubicBezTo>
                      <a:pt x="261" y="723"/>
                      <a:pt x="261" y="723"/>
                      <a:pt x="261" y="723"/>
                    </a:cubicBezTo>
                    <a:cubicBezTo>
                      <a:pt x="260" y="723"/>
                      <a:pt x="260" y="723"/>
                      <a:pt x="260" y="723"/>
                    </a:cubicBezTo>
                    <a:cubicBezTo>
                      <a:pt x="259" y="724"/>
                      <a:pt x="259" y="724"/>
                      <a:pt x="259" y="724"/>
                    </a:cubicBezTo>
                    <a:cubicBezTo>
                      <a:pt x="258" y="723"/>
                      <a:pt x="258" y="723"/>
                      <a:pt x="258" y="723"/>
                    </a:cubicBezTo>
                    <a:cubicBezTo>
                      <a:pt x="257" y="722"/>
                      <a:pt x="257" y="722"/>
                      <a:pt x="257" y="722"/>
                    </a:cubicBezTo>
                    <a:cubicBezTo>
                      <a:pt x="256" y="721"/>
                      <a:pt x="256" y="721"/>
                      <a:pt x="256" y="721"/>
                    </a:cubicBezTo>
                    <a:cubicBezTo>
                      <a:pt x="255" y="721"/>
                      <a:pt x="255" y="721"/>
                      <a:pt x="255" y="721"/>
                    </a:cubicBezTo>
                    <a:cubicBezTo>
                      <a:pt x="256" y="720"/>
                      <a:pt x="256" y="720"/>
                      <a:pt x="256" y="720"/>
                    </a:cubicBezTo>
                    <a:cubicBezTo>
                      <a:pt x="257" y="720"/>
                      <a:pt x="257" y="720"/>
                      <a:pt x="257" y="720"/>
                    </a:cubicBezTo>
                    <a:cubicBezTo>
                      <a:pt x="258" y="720"/>
                      <a:pt x="258" y="720"/>
                      <a:pt x="258" y="720"/>
                    </a:cubicBezTo>
                    <a:cubicBezTo>
                      <a:pt x="259" y="720"/>
                      <a:pt x="259" y="720"/>
                      <a:pt x="259" y="720"/>
                    </a:cubicBezTo>
                    <a:cubicBezTo>
                      <a:pt x="260" y="720"/>
                      <a:pt x="260" y="720"/>
                      <a:pt x="260" y="720"/>
                    </a:cubicBezTo>
                    <a:cubicBezTo>
                      <a:pt x="261" y="720"/>
                      <a:pt x="261" y="720"/>
                      <a:pt x="261" y="720"/>
                    </a:cubicBezTo>
                    <a:cubicBezTo>
                      <a:pt x="263" y="720"/>
                      <a:pt x="266" y="721"/>
                      <a:pt x="267" y="722"/>
                    </a:cubicBezTo>
                    <a:cubicBezTo>
                      <a:pt x="267" y="723"/>
                      <a:pt x="267" y="723"/>
                      <a:pt x="267" y="723"/>
                    </a:cubicBezTo>
                    <a:cubicBezTo>
                      <a:pt x="266" y="724"/>
                      <a:pt x="266" y="724"/>
                      <a:pt x="266" y="724"/>
                    </a:cubicBezTo>
                    <a:cubicBezTo>
                      <a:pt x="265" y="724"/>
                      <a:pt x="265" y="724"/>
                      <a:pt x="265" y="724"/>
                    </a:cubicBezTo>
                    <a:cubicBezTo>
                      <a:pt x="264" y="724"/>
                      <a:pt x="264" y="724"/>
                      <a:pt x="264" y="724"/>
                    </a:cubicBezTo>
                    <a:cubicBezTo>
                      <a:pt x="264" y="723"/>
                      <a:pt x="264" y="723"/>
                      <a:pt x="264" y="723"/>
                    </a:cubicBezTo>
                    <a:cubicBezTo>
                      <a:pt x="263" y="723"/>
                      <a:pt x="263" y="723"/>
                      <a:pt x="263" y="723"/>
                    </a:cubicBezTo>
                    <a:lnTo>
                      <a:pt x="263" y="724"/>
                    </a:lnTo>
                    <a:close/>
                    <a:moveTo>
                      <a:pt x="266" y="721"/>
                    </a:moveTo>
                    <a:cubicBezTo>
                      <a:pt x="266" y="721"/>
                      <a:pt x="266" y="721"/>
                      <a:pt x="266" y="721"/>
                    </a:cubicBezTo>
                    <a:cubicBezTo>
                      <a:pt x="267" y="721"/>
                      <a:pt x="267" y="721"/>
                      <a:pt x="267" y="721"/>
                    </a:cubicBezTo>
                    <a:cubicBezTo>
                      <a:pt x="268" y="722"/>
                      <a:pt x="268" y="722"/>
                      <a:pt x="268" y="722"/>
                    </a:cubicBezTo>
                    <a:cubicBezTo>
                      <a:pt x="267" y="722"/>
                      <a:pt x="267" y="722"/>
                      <a:pt x="267" y="722"/>
                    </a:cubicBezTo>
                    <a:lnTo>
                      <a:pt x="266" y="721"/>
                    </a:lnTo>
                    <a:close/>
                    <a:moveTo>
                      <a:pt x="264" y="727"/>
                    </a:moveTo>
                    <a:cubicBezTo>
                      <a:pt x="265" y="727"/>
                      <a:pt x="265" y="727"/>
                      <a:pt x="265" y="727"/>
                    </a:cubicBezTo>
                    <a:cubicBezTo>
                      <a:pt x="264" y="728"/>
                      <a:pt x="264" y="728"/>
                      <a:pt x="264" y="728"/>
                    </a:cubicBezTo>
                    <a:lnTo>
                      <a:pt x="264" y="727"/>
                    </a:lnTo>
                    <a:close/>
                    <a:moveTo>
                      <a:pt x="266" y="730"/>
                    </a:moveTo>
                    <a:cubicBezTo>
                      <a:pt x="265" y="730"/>
                      <a:pt x="265" y="730"/>
                      <a:pt x="265" y="730"/>
                    </a:cubicBezTo>
                    <a:cubicBezTo>
                      <a:pt x="264" y="730"/>
                      <a:pt x="264" y="730"/>
                      <a:pt x="264" y="730"/>
                    </a:cubicBezTo>
                    <a:cubicBezTo>
                      <a:pt x="265" y="730"/>
                      <a:pt x="265" y="730"/>
                      <a:pt x="265" y="730"/>
                    </a:cubicBezTo>
                    <a:cubicBezTo>
                      <a:pt x="266" y="730"/>
                      <a:pt x="266" y="730"/>
                      <a:pt x="266" y="730"/>
                    </a:cubicBezTo>
                    <a:close/>
                    <a:moveTo>
                      <a:pt x="267" y="729"/>
                    </a:moveTo>
                    <a:cubicBezTo>
                      <a:pt x="266" y="729"/>
                      <a:pt x="266" y="729"/>
                      <a:pt x="266" y="729"/>
                    </a:cubicBezTo>
                    <a:cubicBezTo>
                      <a:pt x="267" y="728"/>
                      <a:pt x="267" y="728"/>
                      <a:pt x="267" y="728"/>
                    </a:cubicBezTo>
                    <a:cubicBezTo>
                      <a:pt x="268" y="728"/>
                      <a:pt x="268" y="728"/>
                      <a:pt x="268" y="728"/>
                    </a:cubicBezTo>
                    <a:cubicBezTo>
                      <a:pt x="268" y="729"/>
                      <a:pt x="268" y="729"/>
                      <a:pt x="268" y="729"/>
                    </a:cubicBezTo>
                    <a:lnTo>
                      <a:pt x="267" y="729"/>
                    </a:lnTo>
                    <a:close/>
                    <a:moveTo>
                      <a:pt x="269" y="730"/>
                    </a:moveTo>
                    <a:cubicBezTo>
                      <a:pt x="269" y="730"/>
                      <a:pt x="269" y="730"/>
                      <a:pt x="269" y="730"/>
                    </a:cubicBezTo>
                    <a:cubicBezTo>
                      <a:pt x="269" y="730"/>
                      <a:pt x="269" y="730"/>
                      <a:pt x="269" y="730"/>
                    </a:cubicBezTo>
                    <a:close/>
                    <a:moveTo>
                      <a:pt x="269" y="725"/>
                    </a:moveTo>
                    <a:cubicBezTo>
                      <a:pt x="268" y="724"/>
                      <a:pt x="268" y="724"/>
                      <a:pt x="268" y="724"/>
                    </a:cubicBezTo>
                    <a:cubicBezTo>
                      <a:pt x="269" y="723"/>
                      <a:pt x="269" y="723"/>
                      <a:pt x="269" y="723"/>
                    </a:cubicBezTo>
                    <a:cubicBezTo>
                      <a:pt x="269" y="724"/>
                      <a:pt x="269" y="724"/>
                      <a:pt x="269" y="724"/>
                    </a:cubicBezTo>
                    <a:cubicBezTo>
                      <a:pt x="270" y="724"/>
                      <a:pt x="270" y="724"/>
                      <a:pt x="270" y="724"/>
                    </a:cubicBezTo>
                    <a:lnTo>
                      <a:pt x="269" y="725"/>
                    </a:lnTo>
                    <a:close/>
                    <a:moveTo>
                      <a:pt x="271" y="731"/>
                    </a:moveTo>
                    <a:cubicBezTo>
                      <a:pt x="270" y="730"/>
                      <a:pt x="270" y="730"/>
                      <a:pt x="270" y="730"/>
                    </a:cubicBezTo>
                    <a:cubicBezTo>
                      <a:pt x="271" y="730"/>
                      <a:pt x="271" y="730"/>
                      <a:pt x="271" y="730"/>
                    </a:cubicBezTo>
                    <a:lnTo>
                      <a:pt x="271" y="731"/>
                    </a:lnTo>
                    <a:close/>
                    <a:moveTo>
                      <a:pt x="272" y="724"/>
                    </a:moveTo>
                    <a:cubicBezTo>
                      <a:pt x="271" y="723"/>
                      <a:pt x="271" y="723"/>
                      <a:pt x="271" y="723"/>
                    </a:cubicBezTo>
                    <a:cubicBezTo>
                      <a:pt x="272" y="723"/>
                      <a:pt x="272" y="723"/>
                      <a:pt x="272" y="723"/>
                    </a:cubicBezTo>
                    <a:cubicBezTo>
                      <a:pt x="272" y="724"/>
                      <a:pt x="272" y="724"/>
                      <a:pt x="272" y="724"/>
                    </a:cubicBezTo>
                    <a:close/>
                    <a:moveTo>
                      <a:pt x="281" y="719"/>
                    </a:moveTo>
                    <a:cubicBezTo>
                      <a:pt x="280" y="720"/>
                      <a:pt x="280" y="720"/>
                      <a:pt x="280" y="720"/>
                    </a:cubicBezTo>
                    <a:cubicBezTo>
                      <a:pt x="279" y="720"/>
                      <a:pt x="279" y="720"/>
                      <a:pt x="279" y="720"/>
                    </a:cubicBezTo>
                    <a:cubicBezTo>
                      <a:pt x="278" y="720"/>
                      <a:pt x="278" y="720"/>
                      <a:pt x="278" y="720"/>
                    </a:cubicBezTo>
                    <a:cubicBezTo>
                      <a:pt x="277" y="721"/>
                      <a:pt x="277" y="721"/>
                      <a:pt x="277" y="721"/>
                    </a:cubicBezTo>
                    <a:cubicBezTo>
                      <a:pt x="276" y="720"/>
                      <a:pt x="276" y="720"/>
                      <a:pt x="276" y="720"/>
                    </a:cubicBezTo>
                    <a:cubicBezTo>
                      <a:pt x="275" y="720"/>
                      <a:pt x="275" y="720"/>
                      <a:pt x="275" y="720"/>
                    </a:cubicBezTo>
                    <a:cubicBezTo>
                      <a:pt x="274" y="721"/>
                      <a:pt x="274" y="721"/>
                      <a:pt x="274" y="721"/>
                    </a:cubicBezTo>
                    <a:cubicBezTo>
                      <a:pt x="273" y="721"/>
                      <a:pt x="273" y="721"/>
                      <a:pt x="273" y="721"/>
                    </a:cubicBezTo>
                    <a:cubicBezTo>
                      <a:pt x="272" y="721"/>
                      <a:pt x="272" y="721"/>
                      <a:pt x="272" y="721"/>
                    </a:cubicBezTo>
                    <a:cubicBezTo>
                      <a:pt x="271" y="722"/>
                      <a:pt x="271" y="722"/>
                      <a:pt x="271" y="722"/>
                    </a:cubicBezTo>
                    <a:cubicBezTo>
                      <a:pt x="270" y="722"/>
                      <a:pt x="270" y="722"/>
                      <a:pt x="270" y="722"/>
                    </a:cubicBezTo>
                    <a:cubicBezTo>
                      <a:pt x="269" y="721"/>
                      <a:pt x="269" y="721"/>
                      <a:pt x="269" y="721"/>
                    </a:cubicBezTo>
                    <a:cubicBezTo>
                      <a:pt x="268" y="721"/>
                      <a:pt x="268" y="721"/>
                      <a:pt x="268" y="721"/>
                    </a:cubicBezTo>
                    <a:cubicBezTo>
                      <a:pt x="266" y="720"/>
                      <a:pt x="264" y="720"/>
                      <a:pt x="262" y="720"/>
                    </a:cubicBezTo>
                    <a:cubicBezTo>
                      <a:pt x="260" y="720"/>
                      <a:pt x="258" y="720"/>
                      <a:pt x="256" y="719"/>
                    </a:cubicBezTo>
                    <a:cubicBezTo>
                      <a:pt x="255" y="719"/>
                      <a:pt x="255" y="719"/>
                      <a:pt x="255" y="719"/>
                    </a:cubicBezTo>
                    <a:cubicBezTo>
                      <a:pt x="255" y="719"/>
                      <a:pt x="255" y="719"/>
                      <a:pt x="255" y="719"/>
                    </a:cubicBezTo>
                    <a:cubicBezTo>
                      <a:pt x="254" y="719"/>
                      <a:pt x="254" y="719"/>
                      <a:pt x="254" y="719"/>
                    </a:cubicBezTo>
                    <a:cubicBezTo>
                      <a:pt x="253" y="720"/>
                      <a:pt x="253" y="720"/>
                      <a:pt x="253" y="720"/>
                    </a:cubicBezTo>
                    <a:cubicBezTo>
                      <a:pt x="253" y="720"/>
                      <a:pt x="253" y="720"/>
                      <a:pt x="253" y="720"/>
                    </a:cubicBezTo>
                    <a:cubicBezTo>
                      <a:pt x="252" y="719"/>
                      <a:pt x="252" y="719"/>
                      <a:pt x="252" y="719"/>
                    </a:cubicBezTo>
                    <a:cubicBezTo>
                      <a:pt x="251" y="719"/>
                      <a:pt x="251" y="719"/>
                      <a:pt x="251" y="719"/>
                    </a:cubicBezTo>
                    <a:cubicBezTo>
                      <a:pt x="251" y="718"/>
                      <a:pt x="251" y="718"/>
                      <a:pt x="251" y="718"/>
                    </a:cubicBezTo>
                    <a:cubicBezTo>
                      <a:pt x="251" y="717"/>
                      <a:pt x="251" y="717"/>
                      <a:pt x="251" y="717"/>
                    </a:cubicBezTo>
                    <a:cubicBezTo>
                      <a:pt x="250" y="717"/>
                      <a:pt x="250" y="717"/>
                      <a:pt x="250" y="717"/>
                    </a:cubicBezTo>
                    <a:cubicBezTo>
                      <a:pt x="251" y="718"/>
                      <a:pt x="251" y="719"/>
                      <a:pt x="252" y="720"/>
                    </a:cubicBezTo>
                    <a:cubicBezTo>
                      <a:pt x="251" y="719"/>
                      <a:pt x="251" y="719"/>
                      <a:pt x="251" y="719"/>
                    </a:cubicBezTo>
                    <a:cubicBezTo>
                      <a:pt x="252" y="720"/>
                      <a:pt x="252" y="720"/>
                      <a:pt x="252" y="720"/>
                    </a:cubicBezTo>
                    <a:cubicBezTo>
                      <a:pt x="252" y="720"/>
                      <a:pt x="252" y="720"/>
                      <a:pt x="252" y="720"/>
                    </a:cubicBezTo>
                    <a:cubicBezTo>
                      <a:pt x="251" y="720"/>
                      <a:pt x="251" y="720"/>
                      <a:pt x="251" y="720"/>
                    </a:cubicBezTo>
                    <a:cubicBezTo>
                      <a:pt x="250" y="719"/>
                      <a:pt x="250" y="719"/>
                      <a:pt x="250" y="719"/>
                    </a:cubicBezTo>
                    <a:cubicBezTo>
                      <a:pt x="249" y="719"/>
                      <a:pt x="249" y="719"/>
                      <a:pt x="249" y="719"/>
                    </a:cubicBezTo>
                    <a:cubicBezTo>
                      <a:pt x="250" y="720"/>
                      <a:pt x="250" y="720"/>
                      <a:pt x="250" y="720"/>
                    </a:cubicBezTo>
                    <a:cubicBezTo>
                      <a:pt x="251" y="720"/>
                      <a:pt x="251" y="720"/>
                      <a:pt x="251" y="720"/>
                    </a:cubicBezTo>
                    <a:cubicBezTo>
                      <a:pt x="250" y="721"/>
                      <a:pt x="250" y="721"/>
                      <a:pt x="250" y="721"/>
                    </a:cubicBezTo>
                    <a:cubicBezTo>
                      <a:pt x="248" y="721"/>
                      <a:pt x="248" y="721"/>
                      <a:pt x="248" y="721"/>
                    </a:cubicBezTo>
                    <a:cubicBezTo>
                      <a:pt x="247" y="720"/>
                      <a:pt x="247" y="720"/>
                      <a:pt x="247" y="720"/>
                    </a:cubicBezTo>
                    <a:cubicBezTo>
                      <a:pt x="246" y="720"/>
                      <a:pt x="246" y="720"/>
                      <a:pt x="246" y="720"/>
                    </a:cubicBezTo>
                    <a:cubicBezTo>
                      <a:pt x="245" y="720"/>
                      <a:pt x="245" y="720"/>
                      <a:pt x="245" y="720"/>
                    </a:cubicBezTo>
                    <a:cubicBezTo>
                      <a:pt x="244" y="720"/>
                      <a:pt x="244" y="720"/>
                      <a:pt x="244" y="720"/>
                    </a:cubicBezTo>
                    <a:cubicBezTo>
                      <a:pt x="243" y="719"/>
                      <a:pt x="243" y="719"/>
                      <a:pt x="243" y="719"/>
                    </a:cubicBezTo>
                    <a:cubicBezTo>
                      <a:pt x="242" y="718"/>
                      <a:pt x="242" y="718"/>
                      <a:pt x="242" y="718"/>
                    </a:cubicBezTo>
                    <a:cubicBezTo>
                      <a:pt x="241" y="719"/>
                      <a:pt x="241" y="719"/>
                      <a:pt x="241" y="719"/>
                    </a:cubicBezTo>
                    <a:cubicBezTo>
                      <a:pt x="241" y="719"/>
                      <a:pt x="241" y="719"/>
                      <a:pt x="241" y="719"/>
                    </a:cubicBezTo>
                    <a:cubicBezTo>
                      <a:pt x="240" y="718"/>
                      <a:pt x="240" y="718"/>
                      <a:pt x="240" y="718"/>
                    </a:cubicBezTo>
                    <a:cubicBezTo>
                      <a:pt x="239" y="718"/>
                      <a:pt x="239" y="718"/>
                      <a:pt x="239" y="718"/>
                    </a:cubicBezTo>
                    <a:cubicBezTo>
                      <a:pt x="239" y="719"/>
                      <a:pt x="239" y="719"/>
                      <a:pt x="239" y="719"/>
                    </a:cubicBezTo>
                    <a:cubicBezTo>
                      <a:pt x="240" y="719"/>
                      <a:pt x="240" y="719"/>
                      <a:pt x="240" y="719"/>
                    </a:cubicBezTo>
                    <a:cubicBezTo>
                      <a:pt x="239" y="719"/>
                      <a:pt x="239" y="719"/>
                      <a:pt x="239" y="719"/>
                    </a:cubicBezTo>
                    <a:cubicBezTo>
                      <a:pt x="238" y="720"/>
                      <a:pt x="238" y="720"/>
                      <a:pt x="238" y="720"/>
                    </a:cubicBezTo>
                    <a:cubicBezTo>
                      <a:pt x="237" y="719"/>
                      <a:pt x="237" y="719"/>
                      <a:pt x="237" y="719"/>
                    </a:cubicBezTo>
                    <a:cubicBezTo>
                      <a:pt x="237" y="718"/>
                      <a:pt x="237" y="718"/>
                      <a:pt x="237" y="718"/>
                    </a:cubicBezTo>
                    <a:cubicBezTo>
                      <a:pt x="237" y="719"/>
                      <a:pt x="237" y="719"/>
                      <a:pt x="237" y="719"/>
                    </a:cubicBezTo>
                    <a:cubicBezTo>
                      <a:pt x="236" y="719"/>
                      <a:pt x="236" y="719"/>
                      <a:pt x="236" y="719"/>
                    </a:cubicBezTo>
                    <a:cubicBezTo>
                      <a:pt x="235" y="719"/>
                      <a:pt x="235" y="719"/>
                      <a:pt x="235" y="719"/>
                    </a:cubicBezTo>
                    <a:cubicBezTo>
                      <a:pt x="234" y="719"/>
                      <a:pt x="234" y="719"/>
                      <a:pt x="234" y="719"/>
                    </a:cubicBezTo>
                    <a:cubicBezTo>
                      <a:pt x="233" y="719"/>
                      <a:pt x="233" y="719"/>
                      <a:pt x="233" y="719"/>
                    </a:cubicBezTo>
                    <a:cubicBezTo>
                      <a:pt x="234" y="719"/>
                      <a:pt x="234" y="719"/>
                      <a:pt x="234" y="719"/>
                    </a:cubicBezTo>
                    <a:cubicBezTo>
                      <a:pt x="235" y="718"/>
                      <a:pt x="235" y="718"/>
                      <a:pt x="235" y="718"/>
                    </a:cubicBezTo>
                    <a:cubicBezTo>
                      <a:pt x="234" y="718"/>
                      <a:pt x="234" y="718"/>
                      <a:pt x="234" y="718"/>
                    </a:cubicBezTo>
                    <a:cubicBezTo>
                      <a:pt x="233" y="718"/>
                      <a:pt x="233" y="718"/>
                      <a:pt x="233" y="718"/>
                    </a:cubicBezTo>
                    <a:cubicBezTo>
                      <a:pt x="232" y="719"/>
                      <a:pt x="232" y="719"/>
                      <a:pt x="232" y="719"/>
                    </a:cubicBezTo>
                    <a:cubicBezTo>
                      <a:pt x="231" y="719"/>
                      <a:pt x="231" y="719"/>
                      <a:pt x="231" y="719"/>
                    </a:cubicBezTo>
                    <a:cubicBezTo>
                      <a:pt x="230" y="718"/>
                      <a:pt x="230" y="718"/>
                      <a:pt x="230" y="718"/>
                    </a:cubicBezTo>
                    <a:cubicBezTo>
                      <a:pt x="230" y="717"/>
                      <a:pt x="230" y="717"/>
                      <a:pt x="230" y="717"/>
                    </a:cubicBezTo>
                    <a:cubicBezTo>
                      <a:pt x="229" y="718"/>
                      <a:pt x="229" y="718"/>
                      <a:pt x="229" y="718"/>
                    </a:cubicBezTo>
                    <a:cubicBezTo>
                      <a:pt x="228" y="718"/>
                      <a:pt x="228" y="718"/>
                      <a:pt x="228" y="718"/>
                    </a:cubicBezTo>
                    <a:cubicBezTo>
                      <a:pt x="228" y="717"/>
                      <a:pt x="228" y="717"/>
                      <a:pt x="228" y="717"/>
                    </a:cubicBezTo>
                    <a:cubicBezTo>
                      <a:pt x="227" y="716"/>
                      <a:pt x="227" y="716"/>
                      <a:pt x="227" y="716"/>
                    </a:cubicBezTo>
                    <a:cubicBezTo>
                      <a:pt x="227" y="717"/>
                      <a:pt x="227" y="717"/>
                      <a:pt x="227" y="717"/>
                    </a:cubicBezTo>
                    <a:cubicBezTo>
                      <a:pt x="225" y="718"/>
                      <a:pt x="225" y="716"/>
                      <a:pt x="222" y="718"/>
                    </a:cubicBezTo>
                    <a:cubicBezTo>
                      <a:pt x="222" y="717"/>
                      <a:pt x="222" y="717"/>
                      <a:pt x="222" y="717"/>
                    </a:cubicBezTo>
                    <a:cubicBezTo>
                      <a:pt x="221" y="716"/>
                      <a:pt x="221" y="716"/>
                      <a:pt x="221" y="716"/>
                    </a:cubicBezTo>
                    <a:cubicBezTo>
                      <a:pt x="222" y="716"/>
                      <a:pt x="222" y="716"/>
                      <a:pt x="222" y="716"/>
                    </a:cubicBezTo>
                    <a:cubicBezTo>
                      <a:pt x="223" y="716"/>
                      <a:pt x="223" y="716"/>
                      <a:pt x="223" y="716"/>
                    </a:cubicBezTo>
                    <a:cubicBezTo>
                      <a:pt x="224" y="717"/>
                      <a:pt x="224" y="717"/>
                      <a:pt x="224" y="717"/>
                    </a:cubicBezTo>
                    <a:cubicBezTo>
                      <a:pt x="223" y="716"/>
                      <a:pt x="223" y="716"/>
                      <a:pt x="223" y="716"/>
                    </a:cubicBezTo>
                    <a:cubicBezTo>
                      <a:pt x="222" y="716"/>
                      <a:pt x="222" y="716"/>
                      <a:pt x="222" y="716"/>
                    </a:cubicBezTo>
                    <a:cubicBezTo>
                      <a:pt x="223" y="715"/>
                      <a:pt x="223" y="715"/>
                      <a:pt x="223" y="715"/>
                    </a:cubicBezTo>
                    <a:cubicBezTo>
                      <a:pt x="224" y="716"/>
                      <a:pt x="224" y="716"/>
                      <a:pt x="224" y="716"/>
                    </a:cubicBezTo>
                    <a:cubicBezTo>
                      <a:pt x="224" y="715"/>
                      <a:pt x="224" y="715"/>
                      <a:pt x="224" y="715"/>
                    </a:cubicBezTo>
                    <a:cubicBezTo>
                      <a:pt x="227" y="716"/>
                      <a:pt x="225" y="714"/>
                      <a:pt x="229" y="716"/>
                    </a:cubicBezTo>
                    <a:cubicBezTo>
                      <a:pt x="229" y="715"/>
                      <a:pt x="229" y="715"/>
                      <a:pt x="229" y="715"/>
                    </a:cubicBezTo>
                    <a:cubicBezTo>
                      <a:pt x="229" y="714"/>
                      <a:pt x="229" y="714"/>
                      <a:pt x="229" y="714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231" y="714"/>
                      <a:pt x="231" y="714"/>
                      <a:pt x="231" y="714"/>
                    </a:cubicBezTo>
                    <a:cubicBezTo>
                      <a:pt x="232" y="715"/>
                      <a:pt x="232" y="715"/>
                      <a:pt x="232" y="715"/>
                    </a:cubicBezTo>
                    <a:cubicBezTo>
                      <a:pt x="232" y="716"/>
                      <a:pt x="232" y="716"/>
                      <a:pt x="232" y="716"/>
                    </a:cubicBezTo>
                    <a:cubicBezTo>
                      <a:pt x="232" y="717"/>
                      <a:pt x="232" y="717"/>
                      <a:pt x="232" y="717"/>
                    </a:cubicBezTo>
                    <a:cubicBezTo>
                      <a:pt x="233" y="717"/>
                      <a:pt x="233" y="717"/>
                      <a:pt x="233" y="717"/>
                    </a:cubicBezTo>
                    <a:cubicBezTo>
                      <a:pt x="232" y="716"/>
                      <a:pt x="232" y="716"/>
                      <a:pt x="232" y="716"/>
                    </a:cubicBezTo>
                    <a:cubicBezTo>
                      <a:pt x="232" y="715"/>
                      <a:pt x="232" y="715"/>
                      <a:pt x="232" y="715"/>
                    </a:cubicBezTo>
                    <a:cubicBezTo>
                      <a:pt x="233" y="715"/>
                      <a:pt x="233" y="715"/>
                      <a:pt x="233" y="715"/>
                    </a:cubicBezTo>
                    <a:cubicBezTo>
                      <a:pt x="234" y="716"/>
                      <a:pt x="234" y="716"/>
                      <a:pt x="234" y="716"/>
                    </a:cubicBezTo>
                    <a:cubicBezTo>
                      <a:pt x="235" y="716"/>
                      <a:pt x="235" y="716"/>
                      <a:pt x="235" y="716"/>
                    </a:cubicBezTo>
                    <a:cubicBezTo>
                      <a:pt x="236" y="717"/>
                      <a:pt x="236" y="717"/>
                      <a:pt x="236" y="717"/>
                    </a:cubicBezTo>
                    <a:cubicBezTo>
                      <a:pt x="237" y="716"/>
                      <a:pt x="237" y="716"/>
                      <a:pt x="237" y="716"/>
                    </a:cubicBezTo>
                    <a:cubicBezTo>
                      <a:pt x="236" y="716"/>
                      <a:pt x="236" y="716"/>
                      <a:pt x="236" y="716"/>
                    </a:cubicBezTo>
                    <a:cubicBezTo>
                      <a:pt x="234" y="715"/>
                      <a:pt x="234" y="715"/>
                      <a:pt x="234" y="715"/>
                    </a:cubicBezTo>
                    <a:cubicBezTo>
                      <a:pt x="233" y="715"/>
                      <a:pt x="233" y="715"/>
                      <a:pt x="233" y="715"/>
                    </a:cubicBezTo>
                    <a:cubicBezTo>
                      <a:pt x="232" y="714"/>
                      <a:pt x="232" y="714"/>
                      <a:pt x="232" y="714"/>
                    </a:cubicBezTo>
                    <a:cubicBezTo>
                      <a:pt x="231" y="714"/>
                      <a:pt x="231" y="714"/>
                      <a:pt x="231" y="714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229" y="713"/>
                      <a:pt x="229" y="713"/>
                      <a:pt x="229" y="713"/>
                    </a:cubicBezTo>
                    <a:cubicBezTo>
                      <a:pt x="228" y="712"/>
                      <a:pt x="228" y="712"/>
                      <a:pt x="228" y="712"/>
                    </a:cubicBezTo>
                    <a:cubicBezTo>
                      <a:pt x="230" y="713"/>
                      <a:pt x="235" y="714"/>
                      <a:pt x="236" y="715"/>
                    </a:cubicBezTo>
                    <a:cubicBezTo>
                      <a:pt x="235" y="714"/>
                      <a:pt x="235" y="714"/>
                      <a:pt x="235" y="714"/>
                    </a:cubicBezTo>
                    <a:cubicBezTo>
                      <a:pt x="236" y="713"/>
                      <a:pt x="236" y="713"/>
                      <a:pt x="236" y="713"/>
                    </a:cubicBezTo>
                    <a:cubicBezTo>
                      <a:pt x="237" y="714"/>
                      <a:pt x="237" y="714"/>
                      <a:pt x="237" y="714"/>
                    </a:cubicBezTo>
                    <a:cubicBezTo>
                      <a:pt x="238" y="715"/>
                      <a:pt x="238" y="715"/>
                      <a:pt x="238" y="715"/>
                    </a:cubicBezTo>
                    <a:cubicBezTo>
                      <a:pt x="239" y="715"/>
                      <a:pt x="239" y="715"/>
                      <a:pt x="239" y="715"/>
                    </a:cubicBezTo>
                    <a:cubicBezTo>
                      <a:pt x="240" y="716"/>
                      <a:pt x="240" y="716"/>
                      <a:pt x="240" y="716"/>
                    </a:cubicBezTo>
                    <a:cubicBezTo>
                      <a:pt x="239" y="715"/>
                      <a:pt x="239" y="715"/>
                      <a:pt x="239" y="715"/>
                    </a:cubicBezTo>
                    <a:cubicBezTo>
                      <a:pt x="238" y="714"/>
                      <a:pt x="238" y="714"/>
                      <a:pt x="238" y="714"/>
                    </a:cubicBezTo>
                    <a:cubicBezTo>
                      <a:pt x="239" y="714"/>
                      <a:pt x="239" y="714"/>
                      <a:pt x="239" y="714"/>
                    </a:cubicBezTo>
                    <a:cubicBezTo>
                      <a:pt x="240" y="714"/>
                      <a:pt x="240" y="714"/>
                      <a:pt x="240" y="714"/>
                    </a:cubicBezTo>
                    <a:cubicBezTo>
                      <a:pt x="241" y="715"/>
                      <a:pt x="241" y="715"/>
                      <a:pt x="241" y="715"/>
                    </a:cubicBezTo>
                    <a:cubicBezTo>
                      <a:pt x="242" y="715"/>
                      <a:pt x="242" y="715"/>
                      <a:pt x="242" y="715"/>
                    </a:cubicBezTo>
                    <a:cubicBezTo>
                      <a:pt x="243" y="715"/>
                      <a:pt x="243" y="715"/>
                      <a:pt x="243" y="715"/>
                    </a:cubicBezTo>
                    <a:cubicBezTo>
                      <a:pt x="244" y="715"/>
                      <a:pt x="244" y="715"/>
                      <a:pt x="244" y="715"/>
                    </a:cubicBezTo>
                    <a:cubicBezTo>
                      <a:pt x="244" y="716"/>
                      <a:pt x="244" y="716"/>
                      <a:pt x="244" y="716"/>
                    </a:cubicBezTo>
                    <a:cubicBezTo>
                      <a:pt x="244" y="717"/>
                      <a:pt x="244" y="717"/>
                      <a:pt x="244" y="717"/>
                    </a:cubicBezTo>
                    <a:cubicBezTo>
                      <a:pt x="245" y="716"/>
                      <a:pt x="245" y="716"/>
                      <a:pt x="245" y="716"/>
                    </a:cubicBezTo>
                    <a:cubicBezTo>
                      <a:pt x="246" y="717"/>
                      <a:pt x="246" y="717"/>
                      <a:pt x="246" y="717"/>
                    </a:cubicBezTo>
                    <a:cubicBezTo>
                      <a:pt x="245" y="716"/>
                      <a:pt x="245" y="716"/>
                      <a:pt x="245" y="716"/>
                    </a:cubicBezTo>
                    <a:cubicBezTo>
                      <a:pt x="246" y="715"/>
                      <a:pt x="246" y="715"/>
                      <a:pt x="246" y="715"/>
                    </a:cubicBezTo>
                    <a:cubicBezTo>
                      <a:pt x="246" y="715"/>
                      <a:pt x="246" y="715"/>
                      <a:pt x="246" y="715"/>
                    </a:cubicBezTo>
                    <a:cubicBezTo>
                      <a:pt x="244" y="714"/>
                      <a:pt x="242" y="714"/>
                      <a:pt x="239" y="713"/>
                    </a:cubicBezTo>
                    <a:cubicBezTo>
                      <a:pt x="236" y="713"/>
                      <a:pt x="234" y="711"/>
                      <a:pt x="232" y="709"/>
                    </a:cubicBezTo>
                    <a:cubicBezTo>
                      <a:pt x="233" y="708"/>
                      <a:pt x="233" y="708"/>
                      <a:pt x="233" y="708"/>
                    </a:cubicBezTo>
                    <a:cubicBezTo>
                      <a:pt x="233" y="707"/>
                      <a:pt x="233" y="707"/>
                      <a:pt x="233" y="707"/>
                    </a:cubicBezTo>
                    <a:cubicBezTo>
                      <a:pt x="234" y="707"/>
                      <a:pt x="234" y="707"/>
                      <a:pt x="234" y="707"/>
                    </a:cubicBezTo>
                    <a:cubicBezTo>
                      <a:pt x="235" y="707"/>
                      <a:pt x="235" y="707"/>
                      <a:pt x="235" y="707"/>
                    </a:cubicBezTo>
                    <a:cubicBezTo>
                      <a:pt x="236" y="706"/>
                      <a:pt x="236" y="706"/>
                      <a:pt x="236" y="706"/>
                    </a:cubicBezTo>
                    <a:cubicBezTo>
                      <a:pt x="237" y="706"/>
                      <a:pt x="237" y="706"/>
                      <a:pt x="237" y="706"/>
                    </a:cubicBezTo>
                    <a:cubicBezTo>
                      <a:pt x="238" y="705"/>
                      <a:pt x="238" y="705"/>
                      <a:pt x="238" y="705"/>
                    </a:cubicBezTo>
                    <a:cubicBezTo>
                      <a:pt x="237" y="704"/>
                      <a:pt x="237" y="704"/>
                      <a:pt x="237" y="704"/>
                    </a:cubicBezTo>
                    <a:cubicBezTo>
                      <a:pt x="236" y="704"/>
                      <a:pt x="236" y="704"/>
                      <a:pt x="236" y="704"/>
                    </a:cubicBezTo>
                    <a:cubicBezTo>
                      <a:pt x="235" y="704"/>
                      <a:pt x="235" y="704"/>
                      <a:pt x="235" y="704"/>
                    </a:cubicBezTo>
                    <a:cubicBezTo>
                      <a:pt x="234" y="704"/>
                      <a:pt x="234" y="704"/>
                      <a:pt x="234" y="704"/>
                    </a:cubicBezTo>
                    <a:cubicBezTo>
                      <a:pt x="233" y="704"/>
                      <a:pt x="233" y="704"/>
                      <a:pt x="233" y="704"/>
                    </a:cubicBezTo>
                    <a:cubicBezTo>
                      <a:pt x="232" y="704"/>
                      <a:pt x="232" y="704"/>
                      <a:pt x="232" y="704"/>
                    </a:cubicBezTo>
                    <a:cubicBezTo>
                      <a:pt x="232" y="704"/>
                      <a:pt x="232" y="704"/>
                      <a:pt x="232" y="704"/>
                    </a:cubicBezTo>
                    <a:cubicBezTo>
                      <a:pt x="231" y="705"/>
                      <a:pt x="231" y="705"/>
                      <a:pt x="231" y="705"/>
                    </a:cubicBezTo>
                    <a:cubicBezTo>
                      <a:pt x="230" y="705"/>
                      <a:pt x="230" y="705"/>
                      <a:pt x="230" y="705"/>
                    </a:cubicBezTo>
                    <a:cubicBezTo>
                      <a:pt x="229" y="704"/>
                      <a:pt x="229" y="704"/>
                      <a:pt x="229" y="704"/>
                    </a:cubicBezTo>
                    <a:cubicBezTo>
                      <a:pt x="228" y="704"/>
                      <a:pt x="228" y="704"/>
                      <a:pt x="228" y="704"/>
                    </a:cubicBezTo>
                    <a:cubicBezTo>
                      <a:pt x="227" y="703"/>
                      <a:pt x="227" y="703"/>
                      <a:pt x="227" y="703"/>
                    </a:cubicBezTo>
                    <a:cubicBezTo>
                      <a:pt x="227" y="703"/>
                      <a:pt x="227" y="703"/>
                      <a:pt x="227" y="703"/>
                    </a:cubicBezTo>
                    <a:cubicBezTo>
                      <a:pt x="226" y="702"/>
                      <a:pt x="226" y="702"/>
                      <a:pt x="226" y="702"/>
                    </a:cubicBezTo>
                    <a:cubicBezTo>
                      <a:pt x="226" y="701"/>
                      <a:pt x="226" y="701"/>
                      <a:pt x="226" y="701"/>
                    </a:cubicBezTo>
                    <a:cubicBezTo>
                      <a:pt x="226" y="700"/>
                      <a:pt x="226" y="700"/>
                      <a:pt x="226" y="700"/>
                    </a:cubicBezTo>
                    <a:cubicBezTo>
                      <a:pt x="227" y="701"/>
                      <a:pt x="227" y="701"/>
                      <a:pt x="227" y="701"/>
                    </a:cubicBezTo>
                    <a:cubicBezTo>
                      <a:pt x="228" y="700"/>
                      <a:pt x="228" y="700"/>
                      <a:pt x="228" y="700"/>
                    </a:cubicBezTo>
                    <a:cubicBezTo>
                      <a:pt x="228" y="700"/>
                      <a:pt x="228" y="700"/>
                      <a:pt x="228" y="700"/>
                    </a:cubicBezTo>
                    <a:cubicBezTo>
                      <a:pt x="227" y="699"/>
                      <a:pt x="227" y="699"/>
                      <a:pt x="227" y="699"/>
                    </a:cubicBezTo>
                    <a:cubicBezTo>
                      <a:pt x="226" y="698"/>
                      <a:pt x="226" y="698"/>
                      <a:pt x="226" y="698"/>
                    </a:cubicBezTo>
                    <a:cubicBezTo>
                      <a:pt x="225" y="698"/>
                      <a:pt x="225" y="698"/>
                      <a:pt x="225" y="698"/>
                    </a:cubicBezTo>
                    <a:cubicBezTo>
                      <a:pt x="226" y="697"/>
                      <a:pt x="226" y="697"/>
                      <a:pt x="226" y="697"/>
                    </a:cubicBezTo>
                    <a:cubicBezTo>
                      <a:pt x="227" y="698"/>
                      <a:pt x="227" y="698"/>
                      <a:pt x="227" y="698"/>
                    </a:cubicBezTo>
                    <a:cubicBezTo>
                      <a:pt x="228" y="698"/>
                      <a:pt x="228" y="698"/>
                      <a:pt x="228" y="698"/>
                    </a:cubicBezTo>
                    <a:cubicBezTo>
                      <a:pt x="229" y="698"/>
                      <a:pt x="229" y="698"/>
                      <a:pt x="229" y="698"/>
                    </a:cubicBezTo>
                    <a:cubicBezTo>
                      <a:pt x="230" y="698"/>
                      <a:pt x="230" y="698"/>
                      <a:pt x="230" y="698"/>
                    </a:cubicBezTo>
                    <a:cubicBezTo>
                      <a:pt x="231" y="698"/>
                      <a:pt x="231" y="698"/>
                      <a:pt x="231" y="698"/>
                    </a:cubicBezTo>
                    <a:cubicBezTo>
                      <a:pt x="231" y="698"/>
                      <a:pt x="231" y="698"/>
                      <a:pt x="231" y="698"/>
                    </a:cubicBezTo>
                    <a:cubicBezTo>
                      <a:pt x="231" y="697"/>
                      <a:pt x="231" y="697"/>
                      <a:pt x="231" y="697"/>
                    </a:cubicBezTo>
                    <a:cubicBezTo>
                      <a:pt x="231" y="696"/>
                      <a:pt x="231" y="696"/>
                      <a:pt x="231" y="696"/>
                    </a:cubicBezTo>
                    <a:cubicBezTo>
                      <a:pt x="231" y="695"/>
                      <a:pt x="231" y="695"/>
                      <a:pt x="231" y="695"/>
                    </a:cubicBezTo>
                    <a:cubicBezTo>
                      <a:pt x="231" y="695"/>
                      <a:pt x="231" y="695"/>
                      <a:pt x="231" y="695"/>
                    </a:cubicBezTo>
                    <a:cubicBezTo>
                      <a:pt x="232" y="695"/>
                      <a:pt x="232" y="695"/>
                      <a:pt x="232" y="695"/>
                    </a:cubicBezTo>
                    <a:cubicBezTo>
                      <a:pt x="237" y="698"/>
                      <a:pt x="235" y="697"/>
                      <a:pt x="238" y="696"/>
                    </a:cubicBezTo>
                    <a:cubicBezTo>
                      <a:pt x="240" y="696"/>
                      <a:pt x="240" y="697"/>
                      <a:pt x="240" y="697"/>
                    </a:cubicBezTo>
                    <a:cubicBezTo>
                      <a:pt x="240" y="697"/>
                      <a:pt x="240" y="697"/>
                      <a:pt x="240" y="697"/>
                    </a:cubicBezTo>
                    <a:cubicBezTo>
                      <a:pt x="242" y="698"/>
                      <a:pt x="243" y="699"/>
                      <a:pt x="245" y="700"/>
                    </a:cubicBezTo>
                    <a:cubicBezTo>
                      <a:pt x="245" y="700"/>
                      <a:pt x="245" y="700"/>
                      <a:pt x="245" y="700"/>
                    </a:cubicBezTo>
                    <a:cubicBezTo>
                      <a:pt x="246" y="701"/>
                      <a:pt x="246" y="701"/>
                      <a:pt x="246" y="701"/>
                    </a:cubicBezTo>
                    <a:cubicBezTo>
                      <a:pt x="245" y="701"/>
                      <a:pt x="245" y="701"/>
                      <a:pt x="245" y="700"/>
                    </a:cubicBezTo>
                    <a:cubicBezTo>
                      <a:pt x="244" y="700"/>
                      <a:pt x="244" y="700"/>
                      <a:pt x="244" y="700"/>
                    </a:cubicBezTo>
                    <a:cubicBezTo>
                      <a:pt x="243" y="701"/>
                      <a:pt x="243" y="701"/>
                      <a:pt x="243" y="701"/>
                    </a:cubicBezTo>
                    <a:cubicBezTo>
                      <a:pt x="243" y="702"/>
                      <a:pt x="243" y="702"/>
                      <a:pt x="243" y="702"/>
                    </a:cubicBezTo>
                    <a:cubicBezTo>
                      <a:pt x="244" y="703"/>
                      <a:pt x="244" y="703"/>
                      <a:pt x="244" y="703"/>
                    </a:cubicBezTo>
                    <a:cubicBezTo>
                      <a:pt x="245" y="703"/>
                      <a:pt x="245" y="703"/>
                      <a:pt x="245" y="703"/>
                    </a:cubicBezTo>
                    <a:cubicBezTo>
                      <a:pt x="247" y="703"/>
                      <a:pt x="247" y="703"/>
                      <a:pt x="247" y="703"/>
                    </a:cubicBezTo>
                    <a:cubicBezTo>
                      <a:pt x="250" y="705"/>
                      <a:pt x="248" y="706"/>
                      <a:pt x="252" y="707"/>
                    </a:cubicBezTo>
                    <a:cubicBezTo>
                      <a:pt x="253" y="708"/>
                      <a:pt x="253" y="708"/>
                      <a:pt x="253" y="708"/>
                    </a:cubicBezTo>
                    <a:cubicBezTo>
                      <a:pt x="254" y="709"/>
                      <a:pt x="254" y="709"/>
                      <a:pt x="254" y="709"/>
                    </a:cubicBezTo>
                    <a:cubicBezTo>
                      <a:pt x="255" y="709"/>
                      <a:pt x="255" y="709"/>
                      <a:pt x="255" y="709"/>
                    </a:cubicBezTo>
                    <a:cubicBezTo>
                      <a:pt x="256" y="710"/>
                      <a:pt x="256" y="710"/>
                      <a:pt x="256" y="710"/>
                    </a:cubicBezTo>
                    <a:cubicBezTo>
                      <a:pt x="257" y="710"/>
                      <a:pt x="257" y="710"/>
                      <a:pt x="257" y="710"/>
                    </a:cubicBezTo>
                    <a:cubicBezTo>
                      <a:pt x="259" y="711"/>
                      <a:pt x="259" y="712"/>
                      <a:pt x="262" y="712"/>
                    </a:cubicBezTo>
                    <a:cubicBezTo>
                      <a:pt x="263" y="713"/>
                      <a:pt x="263" y="713"/>
                      <a:pt x="263" y="713"/>
                    </a:cubicBezTo>
                    <a:cubicBezTo>
                      <a:pt x="264" y="713"/>
                      <a:pt x="264" y="713"/>
                      <a:pt x="264" y="713"/>
                    </a:cubicBezTo>
                    <a:cubicBezTo>
                      <a:pt x="265" y="714"/>
                      <a:pt x="265" y="714"/>
                      <a:pt x="265" y="714"/>
                    </a:cubicBezTo>
                    <a:cubicBezTo>
                      <a:pt x="266" y="714"/>
                      <a:pt x="266" y="714"/>
                      <a:pt x="266" y="714"/>
                    </a:cubicBezTo>
                    <a:cubicBezTo>
                      <a:pt x="267" y="715"/>
                      <a:pt x="269" y="716"/>
                      <a:pt x="271" y="716"/>
                    </a:cubicBezTo>
                    <a:cubicBezTo>
                      <a:pt x="272" y="717"/>
                      <a:pt x="275" y="718"/>
                      <a:pt x="276" y="718"/>
                    </a:cubicBezTo>
                    <a:cubicBezTo>
                      <a:pt x="277" y="718"/>
                      <a:pt x="277" y="718"/>
                      <a:pt x="277" y="718"/>
                    </a:cubicBezTo>
                    <a:cubicBezTo>
                      <a:pt x="278" y="718"/>
                      <a:pt x="278" y="718"/>
                      <a:pt x="278" y="718"/>
                    </a:cubicBezTo>
                    <a:cubicBezTo>
                      <a:pt x="280" y="717"/>
                      <a:pt x="280" y="717"/>
                      <a:pt x="280" y="717"/>
                    </a:cubicBezTo>
                    <a:cubicBezTo>
                      <a:pt x="281" y="718"/>
                      <a:pt x="281" y="718"/>
                      <a:pt x="281" y="718"/>
                    </a:cubicBezTo>
                    <a:cubicBezTo>
                      <a:pt x="281" y="718"/>
                      <a:pt x="281" y="718"/>
                      <a:pt x="281" y="718"/>
                    </a:cubicBezTo>
                    <a:lnTo>
                      <a:pt x="281" y="719"/>
                    </a:lnTo>
                    <a:close/>
                    <a:moveTo>
                      <a:pt x="233" y="712"/>
                    </a:moveTo>
                    <a:cubicBezTo>
                      <a:pt x="232" y="712"/>
                      <a:pt x="232" y="712"/>
                      <a:pt x="232" y="712"/>
                    </a:cubicBezTo>
                    <a:cubicBezTo>
                      <a:pt x="233" y="711"/>
                      <a:pt x="233" y="711"/>
                      <a:pt x="233" y="711"/>
                    </a:cubicBezTo>
                    <a:lnTo>
                      <a:pt x="233" y="712"/>
                    </a:lnTo>
                    <a:close/>
                    <a:moveTo>
                      <a:pt x="233" y="713"/>
                    </a:moveTo>
                    <a:cubicBezTo>
                      <a:pt x="234" y="713"/>
                      <a:pt x="234" y="713"/>
                      <a:pt x="234" y="713"/>
                    </a:cubicBezTo>
                    <a:cubicBezTo>
                      <a:pt x="234" y="714"/>
                      <a:pt x="234" y="714"/>
                      <a:pt x="234" y="714"/>
                    </a:cubicBezTo>
                    <a:cubicBezTo>
                      <a:pt x="233" y="713"/>
                      <a:pt x="233" y="713"/>
                      <a:pt x="233" y="713"/>
                    </a:cubicBezTo>
                    <a:cubicBezTo>
                      <a:pt x="232" y="713"/>
                      <a:pt x="232" y="713"/>
                      <a:pt x="232" y="713"/>
                    </a:cubicBezTo>
                    <a:lnTo>
                      <a:pt x="233" y="713"/>
                    </a:lnTo>
                    <a:close/>
                    <a:moveTo>
                      <a:pt x="291" y="719"/>
                    </a:moveTo>
                    <a:cubicBezTo>
                      <a:pt x="290" y="719"/>
                      <a:pt x="290" y="719"/>
                      <a:pt x="290" y="719"/>
                    </a:cubicBezTo>
                    <a:cubicBezTo>
                      <a:pt x="288" y="719"/>
                      <a:pt x="288" y="719"/>
                      <a:pt x="288" y="719"/>
                    </a:cubicBezTo>
                    <a:cubicBezTo>
                      <a:pt x="287" y="719"/>
                      <a:pt x="287" y="719"/>
                      <a:pt x="287" y="719"/>
                    </a:cubicBezTo>
                    <a:cubicBezTo>
                      <a:pt x="286" y="720"/>
                      <a:pt x="286" y="720"/>
                      <a:pt x="286" y="720"/>
                    </a:cubicBezTo>
                    <a:cubicBezTo>
                      <a:pt x="285" y="719"/>
                      <a:pt x="285" y="719"/>
                      <a:pt x="285" y="719"/>
                    </a:cubicBezTo>
                    <a:cubicBezTo>
                      <a:pt x="287" y="718"/>
                      <a:pt x="290" y="718"/>
                      <a:pt x="292" y="718"/>
                    </a:cubicBezTo>
                    <a:lnTo>
                      <a:pt x="291" y="719"/>
                    </a:lnTo>
                    <a:close/>
                    <a:moveTo>
                      <a:pt x="347" y="426"/>
                    </a:moveTo>
                    <a:cubicBezTo>
                      <a:pt x="347" y="427"/>
                      <a:pt x="347" y="427"/>
                      <a:pt x="347" y="427"/>
                    </a:cubicBezTo>
                    <a:cubicBezTo>
                      <a:pt x="346" y="428"/>
                      <a:pt x="346" y="428"/>
                      <a:pt x="346" y="428"/>
                    </a:cubicBezTo>
                    <a:cubicBezTo>
                      <a:pt x="346" y="428"/>
                      <a:pt x="346" y="428"/>
                      <a:pt x="346" y="428"/>
                    </a:cubicBezTo>
                    <a:cubicBezTo>
                      <a:pt x="346" y="427"/>
                      <a:pt x="346" y="427"/>
                      <a:pt x="346" y="427"/>
                    </a:cubicBezTo>
                    <a:cubicBezTo>
                      <a:pt x="346" y="427"/>
                      <a:pt x="346" y="427"/>
                      <a:pt x="346" y="427"/>
                    </a:cubicBezTo>
                    <a:cubicBezTo>
                      <a:pt x="346" y="426"/>
                      <a:pt x="346" y="426"/>
                      <a:pt x="346" y="426"/>
                    </a:cubicBezTo>
                    <a:cubicBezTo>
                      <a:pt x="346" y="425"/>
                      <a:pt x="346" y="425"/>
                      <a:pt x="346" y="425"/>
                    </a:cubicBezTo>
                    <a:cubicBezTo>
                      <a:pt x="347" y="424"/>
                      <a:pt x="347" y="424"/>
                      <a:pt x="347" y="424"/>
                    </a:cubicBezTo>
                    <a:cubicBezTo>
                      <a:pt x="347" y="425"/>
                      <a:pt x="347" y="425"/>
                      <a:pt x="347" y="425"/>
                    </a:cubicBezTo>
                    <a:lnTo>
                      <a:pt x="347" y="426"/>
                    </a:lnTo>
                    <a:close/>
                    <a:moveTo>
                      <a:pt x="374" y="386"/>
                    </a:moveTo>
                    <a:cubicBezTo>
                      <a:pt x="373" y="386"/>
                      <a:pt x="373" y="386"/>
                      <a:pt x="373" y="386"/>
                    </a:cubicBezTo>
                    <a:cubicBezTo>
                      <a:pt x="372" y="386"/>
                      <a:pt x="372" y="386"/>
                      <a:pt x="372" y="386"/>
                    </a:cubicBezTo>
                    <a:cubicBezTo>
                      <a:pt x="372" y="385"/>
                      <a:pt x="372" y="385"/>
                      <a:pt x="372" y="385"/>
                    </a:cubicBezTo>
                    <a:cubicBezTo>
                      <a:pt x="373" y="384"/>
                      <a:pt x="373" y="384"/>
                      <a:pt x="373" y="384"/>
                    </a:cubicBezTo>
                    <a:cubicBezTo>
                      <a:pt x="374" y="384"/>
                      <a:pt x="374" y="384"/>
                      <a:pt x="374" y="384"/>
                    </a:cubicBezTo>
                    <a:cubicBezTo>
                      <a:pt x="374" y="385"/>
                      <a:pt x="374" y="385"/>
                      <a:pt x="374" y="385"/>
                    </a:cubicBezTo>
                    <a:cubicBezTo>
                      <a:pt x="374" y="386"/>
                      <a:pt x="374" y="386"/>
                      <a:pt x="374" y="386"/>
                    </a:cubicBezTo>
                    <a:close/>
                    <a:moveTo>
                      <a:pt x="383" y="378"/>
                    </a:moveTo>
                    <a:cubicBezTo>
                      <a:pt x="382" y="378"/>
                      <a:pt x="382" y="378"/>
                      <a:pt x="382" y="378"/>
                    </a:cubicBezTo>
                    <a:cubicBezTo>
                      <a:pt x="382" y="377"/>
                      <a:pt x="382" y="377"/>
                      <a:pt x="382" y="377"/>
                    </a:cubicBezTo>
                    <a:cubicBezTo>
                      <a:pt x="383" y="376"/>
                      <a:pt x="383" y="376"/>
                      <a:pt x="383" y="376"/>
                    </a:cubicBezTo>
                    <a:cubicBezTo>
                      <a:pt x="384" y="377"/>
                      <a:pt x="384" y="377"/>
                      <a:pt x="384" y="377"/>
                    </a:cubicBezTo>
                    <a:lnTo>
                      <a:pt x="383" y="378"/>
                    </a:lnTo>
                    <a:close/>
                    <a:moveTo>
                      <a:pt x="431" y="267"/>
                    </a:moveTo>
                    <a:cubicBezTo>
                      <a:pt x="430" y="268"/>
                      <a:pt x="430" y="268"/>
                      <a:pt x="430" y="268"/>
                    </a:cubicBezTo>
                    <a:cubicBezTo>
                      <a:pt x="430" y="268"/>
                      <a:pt x="430" y="268"/>
                      <a:pt x="430" y="268"/>
                    </a:cubicBezTo>
                    <a:cubicBezTo>
                      <a:pt x="430" y="267"/>
                      <a:pt x="430" y="267"/>
                      <a:pt x="430" y="267"/>
                    </a:cubicBezTo>
                    <a:cubicBezTo>
                      <a:pt x="431" y="266"/>
                      <a:pt x="431" y="266"/>
                      <a:pt x="431" y="266"/>
                    </a:cubicBezTo>
                    <a:cubicBezTo>
                      <a:pt x="431" y="265"/>
                      <a:pt x="431" y="265"/>
                      <a:pt x="431" y="265"/>
                    </a:cubicBezTo>
                    <a:cubicBezTo>
                      <a:pt x="432" y="266"/>
                      <a:pt x="432" y="266"/>
                      <a:pt x="432" y="266"/>
                    </a:cubicBezTo>
                    <a:lnTo>
                      <a:pt x="431" y="267"/>
                    </a:lnTo>
                    <a:close/>
                    <a:moveTo>
                      <a:pt x="430" y="267"/>
                    </a:moveTo>
                    <a:cubicBezTo>
                      <a:pt x="430" y="267"/>
                      <a:pt x="430" y="267"/>
                      <a:pt x="430" y="267"/>
                    </a:cubicBezTo>
                    <a:cubicBezTo>
                      <a:pt x="430" y="267"/>
                      <a:pt x="430" y="267"/>
                      <a:pt x="430" y="267"/>
                    </a:cubicBezTo>
                    <a:close/>
                    <a:moveTo>
                      <a:pt x="446" y="245"/>
                    </a:moveTo>
                    <a:cubicBezTo>
                      <a:pt x="446" y="246"/>
                      <a:pt x="446" y="246"/>
                      <a:pt x="446" y="246"/>
                    </a:cubicBezTo>
                    <a:cubicBezTo>
                      <a:pt x="446" y="245"/>
                      <a:pt x="446" y="245"/>
                      <a:pt x="446" y="245"/>
                    </a:cubicBezTo>
                    <a:cubicBezTo>
                      <a:pt x="446" y="244"/>
                      <a:pt x="446" y="244"/>
                      <a:pt x="446" y="244"/>
                    </a:cubicBezTo>
                    <a:lnTo>
                      <a:pt x="446" y="245"/>
                    </a:lnTo>
                    <a:close/>
                    <a:moveTo>
                      <a:pt x="468" y="209"/>
                    </a:moveTo>
                    <a:cubicBezTo>
                      <a:pt x="468" y="210"/>
                      <a:pt x="468" y="210"/>
                      <a:pt x="468" y="210"/>
                    </a:cubicBezTo>
                    <a:cubicBezTo>
                      <a:pt x="468" y="209"/>
                      <a:pt x="468" y="209"/>
                      <a:pt x="468" y="209"/>
                    </a:cubicBezTo>
                    <a:close/>
                    <a:moveTo>
                      <a:pt x="429" y="271"/>
                    </a:moveTo>
                    <a:cubicBezTo>
                      <a:pt x="429" y="271"/>
                      <a:pt x="429" y="271"/>
                      <a:pt x="429" y="271"/>
                    </a:cubicBezTo>
                    <a:cubicBezTo>
                      <a:pt x="429" y="272"/>
                      <a:pt x="429" y="272"/>
                      <a:pt x="429" y="272"/>
                    </a:cubicBezTo>
                    <a:cubicBezTo>
                      <a:pt x="428" y="272"/>
                      <a:pt x="428" y="272"/>
                      <a:pt x="428" y="272"/>
                    </a:cubicBezTo>
                    <a:cubicBezTo>
                      <a:pt x="428" y="271"/>
                      <a:pt x="428" y="271"/>
                      <a:pt x="428" y="271"/>
                    </a:cubicBezTo>
                    <a:cubicBezTo>
                      <a:pt x="428" y="271"/>
                      <a:pt x="428" y="271"/>
                      <a:pt x="428" y="271"/>
                    </a:cubicBezTo>
                    <a:lnTo>
                      <a:pt x="429" y="271"/>
                    </a:lnTo>
                    <a:close/>
                    <a:moveTo>
                      <a:pt x="344" y="411"/>
                    </a:moveTo>
                    <a:cubicBezTo>
                      <a:pt x="344" y="412"/>
                      <a:pt x="344" y="412"/>
                      <a:pt x="344" y="412"/>
                    </a:cubicBezTo>
                    <a:cubicBezTo>
                      <a:pt x="344" y="413"/>
                      <a:pt x="344" y="413"/>
                      <a:pt x="344" y="413"/>
                    </a:cubicBezTo>
                    <a:cubicBezTo>
                      <a:pt x="343" y="412"/>
                      <a:pt x="343" y="412"/>
                      <a:pt x="343" y="412"/>
                    </a:cubicBezTo>
                    <a:cubicBezTo>
                      <a:pt x="343" y="412"/>
                      <a:pt x="343" y="412"/>
                      <a:pt x="343" y="412"/>
                    </a:cubicBezTo>
                    <a:cubicBezTo>
                      <a:pt x="343" y="411"/>
                      <a:pt x="343" y="411"/>
                      <a:pt x="343" y="411"/>
                    </a:cubicBezTo>
                    <a:cubicBezTo>
                      <a:pt x="343" y="410"/>
                      <a:pt x="343" y="410"/>
                      <a:pt x="343" y="410"/>
                    </a:cubicBezTo>
                    <a:lnTo>
                      <a:pt x="344" y="411"/>
                    </a:lnTo>
                    <a:close/>
                    <a:moveTo>
                      <a:pt x="261" y="481"/>
                    </a:moveTo>
                    <a:cubicBezTo>
                      <a:pt x="261" y="481"/>
                      <a:pt x="261" y="481"/>
                      <a:pt x="261" y="481"/>
                    </a:cubicBezTo>
                    <a:cubicBezTo>
                      <a:pt x="260" y="480"/>
                      <a:pt x="260" y="480"/>
                      <a:pt x="260" y="480"/>
                    </a:cubicBezTo>
                    <a:lnTo>
                      <a:pt x="261" y="481"/>
                    </a:lnTo>
                    <a:close/>
                    <a:moveTo>
                      <a:pt x="243" y="552"/>
                    </a:moveTo>
                    <a:cubicBezTo>
                      <a:pt x="244" y="552"/>
                      <a:pt x="244" y="552"/>
                      <a:pt x="244" y="552"/>
                    </a:cubicBezTo>
                    <a:cubicBezTo>
                      <a:pt x="244" y="553"/>
                      <a:pt x="244" y="553"/>
                      <a:pt x="244" y="553"/>
                    </a:cubicBezTo>
                    <a:cubicBezTo>
                      <a:pt x="243" y="553"/>
                      <a:pt x="243" y="553"/>
                      <a:pt x="243" y="553"/>
                    </a:cubicBezTo>
                    <a:cubicBezTo>
                      <a:pt x="242" y="552"/>
                      <a:pt x="242" y="552"/>
                      <a:pt x="242" y="552"/>
                    </a:cubicBezTo>
                    <a:lnTo>
                      <a:pt x="243" y="552"/>
                    </a:lnTo>
                    <a:close/>
                    <a:moveTo>
                      <a:pt x="241" y="551"/>
                    </a:moveTo>
                    <a:cubicBezTo>
                      <a:pt x="242" y="551"/>
                      <a:pt x="242" y="551"/>
                      <a:pt x="242" y="551"/>
                    </a:cubicBezTo>
                    <a:cubicBezTo>
                      <a:pt x="242" y="551"/>
                      <a:pt x="242" y="551"/>
                      <a:pt x="242" y="551"/>
                    </a:cubicBezTo>
                    <a:lnTo>
                      <a:pt x="241" y="551"/>
                    </a:lnTo>
                    <a:close/>
                    <a:moveTo>
                      <a:pt x="197" y="689"/>
                    </a:moveTo>
                    <a:cubicBezTo>
                      <a:pt x="198" y="689"/>
                      <a:pt x="198" y="689"/>
                      <a:pt x="198" y="689"/>
                    </a:cubicBezTo>
                    <a:cubicBezTo>
                      <a:pt x="198" y="690"/>
                      <a:pt x="198" y="690"/>
                      <a:pt x="198" y="690"/>
                    </a:cubicBezTo>
                    <a:cubicBezTo>
                      <a:pt x="197" y="690"/>
                      <a:pt x="197" y="690"/>
                      <a:pt x="197" y="690"/>
                    </a:cubicBezTo>
                    <a:lnTo>
                      <a:pt x="197" y="689"/>
                    </a:lnTo>
                    <a:close/>
                    <a:moveTo>
                      <a:pt x="186" y="682"/>
                    </a:moveTo>
                    <a:cubicBezTo>
                      <a:pt x="187" y="682"/>
                      <a:pt x="187" y="682"/>
                      <a:pt x="187" y="682"/>
                    </a:cubicBezTo>
                    <a:cubicBezTo>
                      <a:pt x="187" y="683"/>
                      <a:pt x="187" y="683"/>
                      <a:pt x="187" y="683"/>
                    </a:cubicBezTo>
                    <a:cubicBezTo>
                      <a:pt x="186" y="683"/>
                      <a:pt x="186" y="683"/>
                      <a:pt x="186" y="683"/>
                    </a:cubicBezTo>
                    <a:lnTo>
                      <a:pt x="186" y="682"/>
                    </a:lnTo>
                    <a:close/>
                    <a:moveTo>
                      <a:pt x="163" y="646"/>
                    </a:moveTo>
                    <a:cubicBezTo>
                      <a:pt x="163" y="645"/>
                      <a:pt x="163" y="645"/>
                      <a:pt x="163" y="645"/>
                    </a:cubicBezTo>
                    <a:cubicBezTo>
                      <a:pt x="163" y="646"/>
                      <a:pt x="163" y="646"/>
                      <a:pt x="163" y="646"/>
                    </a:cubicBezTo>
                    <a:close/>
                    <a:moveTo>
                      <a:pt x="164" y="646"/>
                    </a:moveTo>
                    <a:cubicBezTo>
                      <a:pt x="164" y="646"/>
                      <a:pt x="164" y="646"/>
                      <a:pt x="164" y="646"/>
                    </a:cubicBezTo>
                    <a:cubicBezTo>
                      <a:pt x="165" y="646"/>
                      <a:pt x="165" y="646"/>
                      <a:pt x="165" y="646"/>
                    </a:cubicBezTo>
                    <a:cubicBezTo>
                      <a:pt x="167" y="646"/>
                      <a:pt x="167" y="646"/>
                      <a:pt x="167" y="646"/>
                    </a:cubicBezTo>
                    <a:cubicBezTo>
                      <a:pt x="167" y="646"/>
                      <a:pt x="167" y="646"/>
                      <a:pt x="167" y="646"/>
                    </a:cubicBezTo>
                    <a:cubicBezTo>
                      <a:pt x="168" y="646"/>
                      <a:pt x="168" y="646"/>
                      <a:pt x="168" y="646"/>
                    </a:cubicBezTo>
                    <a:cubicBezTo>
                      <a:pt x="167" y="647"/>
                      <a:pt x="167" y="647"/>
                      <a:pt x="167" y="647"/>
                    </a:cubicBezTo>
                    <a:cubicBezTo>
                      <a:pt x="166" y="647"/>
                      <a:pt x="166" y="647"/>
                      <a:pt x="166" y="647"/>
                    </a:cubicBezTo>
                    <a:cubicBezTo>
                      <a:pt x="165" y="647"/>
                      <a:pt x="165" y="647"/>
                      <a:pt x="165" y="647"/>
                    </a:cubicBezTo>
                    <a:cubicBezTo>
                      <a:pt x="165" y="647"/>
                      <a:pt x="165" y="647"/>
                      <a:pt x="165" y="647"/>
                    </a:cubicBezTo>
                    <a:cubicBezTo>
                      <a:pt x="164" y="647"/>
                      <a:pt x="164" y="647"/>
                      <a:pt x="164" y="647"/>
                    </a:cubicBezTo>
                    <a:lnTo>
                      <a:pt x="164" y="646"/>
                    </a:lnTo>
                    <a:close/>
                    <a:moveTo>
                      <a:pt x="170" y="647"/>
                    </a:moveTo>
                    <a:cubicBezTo>
                      <a:pt x="171" y="647"/>
                      <a:pt x="171" y="647"/>
                      <a:pt x="171" y="647"/>
                    </a:cubicBezTo>
                    <a:cubicBezTo>
                      <a:pt x="171" y="648"/>
                      <a:pt x="171" y="648"/>
                      <a:pt x="171" y="648"/>
                    </a:cubicBezTo>
                    <a:lnTo>
                      <a:pt x="170" y="647"/>
                    </a:lnTo>
                    <a:close/>
                    <a:moveTo>
                      <a:pt x="171" y="648"/>
                    </a:moveTo>
                    <a:cubicBezTo>
                      <a:pt x="172" y="649"/>
                      <a:pt x="172" y="649"/>
                      <a:pt x="172" y="649"/>
                    </a:cubicBezTo>
                    <a:cubicBezTo>
                      <a:pt x="172" y="649"/>
                      <a:pt x="172" y="649"/>
                      <a:pt x="172" y="649"/>
                    </a:cubicBezTo>
                    <a:lnTo>
                      <a:pt x="171" y="648"/>
                    </a:lnTo>
                    <a:close/>
                    <a:moveTo>
                      <a:pt x="154" y="584"/>
                    </a:moveTo>
                    <a:cubicBezTo>
                      <a:pt x="154" y="584"/>
                      <a:pt x="154" y="584"/>
                      <a:pt x="154" y="584"/>
                    </a:cubicBezTo>
                    <a:cubicBezTo>
                      <a:pt x="154" y="585"/>
                      <a:pt x="154" y="585"/>
                      <a:pt x="154" y="585"/>
                    </a:cubicBezTo>
                    <a:lnTo>
                      <a:pt x="154" y="584"/>
                    </a:lnTo>
                    <a:close/>
                    <a:moveTo>
                      <a:pt x="2" y="157"/>
                    </a:moveTo>
                    <a:cubicBezTo>
                      <a:pt x="1" y="157"/>
                      <a:pt x="1" y="157"/>
                      <a:pt x="1" y="15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" y="154"/>
                      <a:pt x="1" y="154"/>
                      <a:pt x="1" y="154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3" y="155"/>
                      <a:pt x="3" y="155"/>
                      <a:pt x="3" y="155"/>
                    </a:cubicBezTo>
                    <a:cubicBezTo>
                      <a:pt x="2" y="155"/>
                      <a:pt x="2" y="155"/>
                      <a:pt x="2" y="155"/>
                    </a:cubicBezTo>
                    <a:cubicBezTo>
                      <a:pt x="2" y="156"/>
                      <a:pt x="2" y="156"/>
                      <a:pt x="2" y="156"/>
                    </a:cubicBezTo>
                    <a:lnTo>
                      <a:pt x="2" y="157"/>
                    </a:lnTo>
                    <a:close/>
                    <a:moveTo>
                      <a:pt x="4" y="152"/>
                    </a:move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2"/>
                      <a:pt x="4" y="152"/>
                      <a:pt x="4" y="152"/>
                    </a:cubicBezTo>
                    <a:cubicBezTo>
                      <a:pt x="4" y="151"/>
                      <a:pt x="4" y="151"/>
                      <a:pt x="4" y="151"/>
                    </a:cubicBezTo>
                    <a:lnTo>
                      <a:pt x="4" y="152"/>
                    </a:lnTo>
                    <a:close/>
                    <a:moveTo>
                      <a:pt x="4" y="150"/>
                    </a:moveTo>
                    <a:cubicBezTo>
                      <a:pt x="5" y="151"/>
                      <a:pt x="5" y="151"/>
                      <a:pt x="5" y="151"/>
                    </a:cubicBezTo>
                    <a:cubicBezTo>
                      <a:pt x="5" y="151"/>
                      <a:pt x="5" y="151"/>
                      <a:pt x="5" y="151"/>
                    </a:cubicBezTo>
                    <a:lnTo>
                      <a:pt x="4" y="150"/>
                    </a:lnTo>
                    <a:close/>
                    <a:moveTo>
                      <a:pt x="24" y="95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6"/>
                      <a:pt x="25" y="96"/>
                    </a:cubicBezTo>
                    <a:lnTo>
                      <a:pt x="24" y="95"/>
                    </a:lnTo>
                    <a:close/>
                    <a:moveTo>
                      <a:pt x="27" y="90"/>
                    </a:move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90"/>
                      <a:pt x="28" y="90"/>
                      <a:pt x="28" y="90"/>
                    </a:cubicBezTo>
                    <a:lnTo>
                      <a:pt x="27" y="90"/>
                    </a:lnTo>
                    <a:close/>
                    <a:moveTo>
                      <a:pt x="28" y="78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lnTo>
                      <a:pt x="28" y="78"/>
                    </a:lnTo>
                    <a:close/>
                    <a:moveTo>
                      <a:pt x="30" y="68"/>
                    </a:move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lnTo>
                      <a:pt x="30" y="68"/>
                    </a:lnTo>
                    <a:close/>
                    <a:moveTo>
                      <a:pt x="184" y="11"/>
                    </a:moveTo>
                    <a:cubicBezTo>
                      <a:pt x="183" y="10"/>
                      <a:pt x="183" y="10"/>
                      <a:pt x="183" y="10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4" y="10"/>
                      <a:pt x="184" y="10"/>
                      <a:pt x="184" y="10"/>
                    </a:cubicBezTo>
                    <a:lnTo>
                      <a:pt x="184" y="11"/>
                    </a:lnTo>
                    <a:close/>
                    <a:moveTo>
                      <a:pt x="200" y="29"/>
                    </a:moveTo>
                    <a:cubicBezTo>
                      <a:pt x="199" y="29"/>
                      <a:pt x="199" y="29"/>
                      <a:pt x="199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201" y="29"/>
                      <a:pt x="201" y="29"/>
                      <a:pt x="201" y="29"/>
                    </a:cubicBezTo>
                    <a:lnTo>
                      <a:pt x="200" y="29"/>
                    </a:lnTo>
                    <a:close/>
                    <a:moveTo>
                      <a:pt x="200" y="30"/>
                    </a:moveTo>
                    <a:cubicBezTo>
                      <a:pt x="200" y="31"/>
                      <a:pt x="200" y="31"/>
                      <a:pt x="200" y="31"/>
                    </a:cubicBezTo>
                    <a:cubicBezTo>
                      <a:pt x="199" y="31"/>
                      <a:pt x="199" y="31"/>
                      <a:pt x="199" y="31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9" y="30"/>
                      <a:pt x="199" y="30"/>
                      <a:pt x="199" y="30"/>
                    </a:cubicBezTo>
                    <a:lnTo>
                      <a:pt x="200" y="30"/>
                    </a:lnTo>
                    <a:close/>
                    <a:moveTo>
                      <a:pt x="201" y="29"/>
                    </a:moveTo>
                    <a:cubicBezTo>
                      <a:pt x="200" y="29"/>
                      <a:pt x="200" y="29"/>
                      <a:pt x="200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1" y="28"/>
                      <a:pt x="201" y="28"/>
                      <a:pt x="201" y="28"/>
                    </a:cubicBezTo>
                    <a:lnTo>
                      <a:pt x="201" y="29"/>
                    </a:lnTo>
                    <a:close/>
                    <a:moveTo>
                      <a:pt x="201" y="25"/>
                    </a:moveTo>
                    <a:cubicBezTo>
                      <a:pt x="200" y="26"/>
                      <a:pt x="200" y="26"/>
                      <a:pt x="200" y="26"/>
                    </a:cubicBezTo>
                    <a:cubicBezTo>
                      <a:pt x="199" y="27"/>
                      <a:pt x="199" y="27"/>
                      <a:pt x="199" y="27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5"/>
                      <a:pt x="201" y="25"/>
                      <a:pt x="201" y="25"/>
                    </a:cubicBezTo>
                    <a:cubicBezTo>
                      <a:pt x="202" y="25"/>
                      <a:pt x="202" y="25"/>
                      <a:pt x="202" y="25"/>
                    </a:cubicBezTo>
                    <a:lnTo>
                      <a:pt x="201" y="25"/>
                    </a:lnTo>
                    <a:close/>
                    <a:moveTo>
                      <a:pt x="202" y="26"/>
                    </a:moveTo>
                    <a:cubicBezTo>
                      <a:pt x="201" y="27"/>
                      <a:pt x="201" y="27"/>
                      <a:pt x="201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1" y="26"/>
                      <a:pt x="201" y="26"/>
                      <a:pt x="201" y="26"/>
                    </a:cubicBezTo>
                    <a:lnTo>
                      <a:pt x="202" y="26"/>
                    </a:lnTo>
                    <a:close/>
                    <a:moveTo>
                      <a:pt x="201" y="29"/>
                    </a:moveTo>
                    <a:cubicBezTo>
                      <a:pt x="202" y="29"/>
                      <a:pt x="202" y="29"/>
                      <a:pt x="202" y="29"/>
                    </a:cubicBezTo>
                    <a:cubicBezTo>
                      <a:pt x="201" y="30"/>
                      <a:pt x="201" y="30"/>
                      <a:pt x="201" y="30"/>
                    </a:cubicBezTo>
                    <a:lnTo>
                      <a:pt x="201" y="29"/>
                    </a:lnTo>
                    <a:close/>
                    <a:moveTo>
                      <a:pt x="202" y="24"/>
                    </a:move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3"/>
                      <a:pt x="202" y="23"/>
                      <a:pt x="202" y="23"/>
                    </a:cubicBezTo>
                    <a:lnTo>
                      <a:pt x="202" y="24"/>
                    </a:lnTo>
                    <a:close/>
                    <a:moveTo>
                      <a:pt x="198" y="31"/>
                    </a:moveTo>
                    <a:cubicBezTo>
                      <a:pt x="198" y="31"/>
                      <a:pt x="198" y="31"/>
                      <a:pt x="198" y="31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7" y="30"/>
                      <a:pt x="197" y="30"/>
                      <a:pt x="197" y="30"/>
                    </a:cubicBezTo>
                    <a:lnTo>
                      <a:pt x="198" y="31"/>
                    </a:lnTo>
                    <a:close/>
                    <a:moveTo>
                      <a:pt x="367" y="155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155"/>
                      <a:pt x="368" y="155"/>
                      <a:pt x="368" y="155"/>
                    </a:cubicBezTo>
                    <a:cubicBezTo>
                      <a:pt x="368" y="156"/>
                      <a:pt x="368" y="156"/>
                      <a:pt x="368" y="156"/>
                    </a:cubicBezTo>
                    <a:cubicBezTo>
                      <a:pt x="367" y="157"/>
                      <a:pt x="367" y="157"/>
                      <a:pt x="367" y="157"/>
                    </a:cubicBezTo>
                    <a:cubicBezTo>
                      <a:pt x="367" y="158"/>
                      <a:pt x="367" y="158"/>
                      <a:pt x="367" y="158"/>
                    </a:cubicBezTo>
                    <a:cubicBezTo>
                      <a:pt x="367" y="157"/>
                      <a:pt x="367" y="157"/>
                      <a:pt x="367" y="157"/>
                    </a:cubicBezTo>
                    <a:cubicBezTo>
                      <a:pt x="367" y="157"/>
                      <a:pt x="367" y="157"/>
                      <a:pt x="367" y="157"/>
                    </a:cubicBezTo>
                    <a:cubicBezTo>
                      <a:pt x="367" y="156"/>
                      <a:pt x="367" y="156"/>
                      <a:pt x="367" y="156"/>
                    </a:cubicBezTo>
                    <a:lnTo>
                      <a:pt x="367" y="15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19" name="Freeform 3965"/>
              <p:cNvSpPr>
                <a:spLocks/>
              </p:cNvSpPr>
              <p:nvPr/>
            </p:nvSpPr>
            <p:spPr bwMode="auto">
              <a:xfrm>
                <a:off x="454" y="106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0" name="Freeform 3966"/>
              <p:cNvSpPr>
                <a:spLocks/>
              </p:cNvSpPr>
              <p:nvPr/>
            </p:nvSpPr>
            <p:spPr bwMode="auto">
              <a:xfrm>
                <a:off x="462" y="104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1" name="Freeform 3967"/>
              <p:cNvSpPr>
                <a:spLocks/>
              </p:cNvSpPr>
              <p:nvPr/>
            </p:nvSpPr>
            <p:spPr bwMode="auto">
              <a:xfrm>
                <a:off x="481" y="1031"/>
                <a:ext cx="16" cy="8"/>
              </a:xfrm>
              <a:custGeom>
                <a:avLst/>
                <a:gdLst>
                  <a:gd name="T0" fmla="*/ 1 w 6"/>
                  <a:gd name="T1" fmla="*/ 2 h 3"/>
                  <a:gd name="T2" fmla="*/ 0 w 6"/>
                  <a:gd name="T3" fmla="*/ 3 h 3"/>
                  <a:gd name="T4" fmla="*/ 4 w 6"/>
                  <a:gd name="T5" fmla="*/ 1 h 3"/>
                  <a:gd name="T6" fmla="*/ 6 w 6"/>
                  <a:gd name="T7" fmla="*/ 0 h 3"/>
                  <a:gd name="T8" fmla="*/ 5 w 6"/>
                  <a:gd name="T9" fmla="*/ 1 h 3"/>
                  <a:gd name="T10" fmla="*/ 1 w 6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2" name="Freeform 3968"/>
              <p:cNvSpPr>
                <a:spLocks/>
              </p:cNvSpPr>
              <p:nvPr/>
            </p:nvSpPr>
            <p:spPr bwMode="auto">
              <a:xfrm>
                <a:off x="424" y="1098"/>
                <a:ext cx="6" cy="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3" name="Freeform 3969"/>
              <p:cNvSpPr>
                <a:spLocks/>
              </p:cNvSpPr>
              <p:nvPr/>
            </p:nvSpPr>
            <p:spPr bwMode="auto">
              <a:xfrm>
                <a:off x="513" y="1018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4" name="Freeform 3970"/>
              <p:cNvSpPr>
                <a:spLocks/>
              </p:cNvSpPr>
              <p:nvPr/>
            </p:nvSpPr>
            <p:spPr bwMode="auto">
              <a:xfrm>
                <a:off x="422" y="1090"/>
                <a:ext cx="2" cy="8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2 h 3"/>
                  <a:gd name="T4" fmla="*/ 1 w 1"/>
                  <a:gd name="T5" fmla="*/ 3 h 3"/>
                  <a:gd name="T6" fmla="*/ 0 w 1"/>
                  <a:gd name="T7" fmla="*/ 0 h 3"/>
                  <a:gd name="T8" fmla="*/ 1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5" name="Freeform 3971"/>
              <p:cNvSpPr>
                <a:spLocks/>
              </p:cNvSpPr>
              <p:nvPr/>
            </p:nvSpPr>
            <p:spPr bwMode="auto">
              <a:xfrm>
                <a:off x="508" y="102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6" name="Freeform 3972"/>
              <p:cNvSpPr>
                <a:spLocks/>
              </p:cNvSpPr>
              <p:nvPr/>
            </p:nvSpPr>
            <p:spPr bwMode="auto">
              <a:xfrm>
                <a:off x="457" y="1050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7" name="Freeform 3973"/>
              <p:cNvSpPr>
                <a:spLocks/>
              </p:cNvSpPr>
              <p:nvPr/>
            </p:nvSpPr>
            <p:spPr bwMode="auto">
              <a:xfrm>
                <a:off x="443" y="9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8" name="Freeform 3974"/>
              <p:cNvSpPr>
                <a:spLocks/>
              </p:cNvSpPr>
              <p:nvPr/>
            </p:nvSpPr>
            <p:spPr bwMode="auto">
              <a:xfrm>
                <a:off x="596" y="1013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29" name="Freeform 3975"/>
              <p:cNvSpPr>
                <a:spLocks/>
              </p:cNvSpPr>
              <p:nvPr/>
            </p:nvSpPr>
            <p:spPr bwMode="auto">
              <a:xfrm>
                <a:off x="763" y="906"/>
                <a:ext cx="0" cy="8"/>
              </a:xfrm>
              <a:custGeom>
                <a:avLst/>
                <a:gdLst>
                  <a:gd name="T0" fmla="*/ 0 h 3"/>
                  <a:gd name="T1" fmla="*/ 3 h 3"/>
                  <a:gd name="T2" fmla="*/ 1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0" name="Freeform 3976"/>
              <p:cNvSpPr>
                <a:spLocks/>
              </p:cNvSpPr>
              <p:nvPr/>
            </p:nvSpPr>
            <p:spPr bwMode="auto">
              <a:xfrm>
                <a:off x="610" y="66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1" name="Freeform 3977"/>
              <p:cNvSpPr>
                <a:spLocks/>
              </p:cNvSpPr>
              <p:nvPr/>
            </p:nvSpPr>
            <p:spPr bwMode="auto">
              <a:xfrm>
                <a:off x="712" y="77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2" name="Rectangle 3978"/>
              <p:cNvSpPr>
                <a:spLocks noChangeArrowheads="1"/>
              </p:cNvSpPr>
              <p:nvPr/>
            </p:nvSpPr>
            <p:spPr bwMode="auto">
              <a:xfrm>
                <a:off x="765" y="906"/>
                <a:ext cx="1" cy="1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3" name="Freeform 3979"/>
              <p:cNvSpPr>
                <a:spLocks/>
              </p:cNvSpPr>
              <p:nvPr/>
            </p:nvSpPr>
            <p:spPr bwMode="auto">
              <a:xfrm>
                <a:off x="607" y="670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4" name="Freeform 3980"/>
              <p:cNvSpPr>
                <a:spLocks/>
              </p:cNvSpPr>
              <p:nvPr/>
            </p:nvSpPr>
            <p:spPr bwMode="auto">
              <a:xfrm>
                <a:off x="610" y="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5" name="Freeform 3981"/>
              <p:cNvSpPr>
                <a:spLocks/>
              </p:cNvSpPr>
              <p:nvPr/>
            </p:nvSpPr>
            <p:spPr bwMode="auto">
              <a:xfrm>
                <a:off x="642" y="614"/>
                <a:ext cx="11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1 h 1"/>
                  <a:gd name="T4" fmla="*/ 0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6" name="Freeform 3982"/>
              <p:cNvSpPr>
                <a:spLocks/>
              </p:cNvSpPr>
              <p:nvPr/>
            </p:nvSpPr>
            <p:spPr bwMode="auto">
              <a:xfrm>
                <a:off x="612" y="65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7" name="Freeform 3983"/>
              <p:cNvSpPr>
                <a:spLocks/>
              </p:cNvSpPr>
              <p:nvPr/>
            </p:nvSpPr>
            <p:spPr bwMode="auto">
              <a:xfrm>
                <a:off x="749" y="785"/>
                <a:ext cx="3" cy="8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2 h 3"/>
                  <a:gd name="T4" fmla="*/ 1 w 1"/>
                  <a:gd name="T5" fmla="*/ 3 h 3"/>
                  <a:gd name="T6" fmla="*/ 1 w 1"/>
                  <a:gd name="T7" fmla="*/ 0 h 3"/>
                  <a:gd name="T8" fmla="*/ 1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8" name="Freeform 3984"/>
              <p:cNvSpPr>
                <a:spLocks/>
              </p:cNvSpPr>
              <p:nvPr/>
            </p:nvSpPr>
            <p:spPr bwMode="auto">
              <a:xfrm>
                <a:off x="599" y="10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39" name="Freeform 3985"/>
              <p:cNvSpPr>
                <a:spLocks/>
              </p:cNvSpPr>
              <p:nvPr/>
            </p:nvSpPr>
            <p:spPr bwMode="auto">
              <a:xfrm>
                <a:off x="371" y="956"/>
                <a:ext cx="365" cy="539"/>
              </a:xfrm>
              <a:custGeom>
                <a:avLst/>
                <a:gdLst>
                  <a:gd name="T0" fmla="*/ 131 w 136"/>
                  <a:gd name="T1" fmla="*/ 189 h 201"/>
                  <a:gd name="T2" fmla="*/ 135 w 136"/>
                  <a:gd name="T3" fmla="*/ 183 h 201"/>
                  <a:gd name="T4" fmla="*/ 135 w 136"/>
                  <a:gd name="T5" fmla="*/ 177 h 201"/>
                  <a:gd name="T6" fmla="*/ 128 w 136"/>
                  <a:gd name="T7" fmla="*/ 173 h 201"/>
                  <a:gd name="T8" fmla="*/ 128 w 136"/>
                  <a:gd name="T9" fmla="*/ 167 h 201"/>
                  <a:gd name="T10" fmla="*/ 133 w 136"/>
                  <a:gd name="T11" fmla="*/ 166 h 201"/>
                  <a:gd name="T12" fmla="*/ 134 w 136"/>
                  <a:gd name="T13" fmla="*/ 157 h 201"/>
                  <a:gd name="T14" fmla="*/ 133 w 136"/>
                  <a:gd name="T15" fmla="*/ 148 h 201"/>
                  <a:gd name="T16" fmla="*/ 134 w 136"/>
                  <a:gd name="T17" fmla="*/ 139 h 201"/>
                  <a:gd name="T18" fmla="*/ 122 w 136"/>
                  <a:gd name="T19" fmla="*/ 119 h 201"/>
                  <a:gd name="T20" fmla="*/ 113 w 136"/>
                  <a:gd name="T21" fmla="*/ 110 h 201"/>
                  <a:gd name="T22" fmla="*/ 112 w 136"/>
                  <a:gd name="T23" fmla="*/ 105 h 201"/>
                  <a:gd name="T24" fmla="*/ 97 w 136"/>
                  <a:gd name="T25" fmla="*/ 107 h 201"/>
                  <a:gd name="T26" fmla="*/ 88 w 136"/>
                  <a:gd name="T27" fmla="*/ 103 h 201"/>
                  <a:gd name="T28" fmla="*/ 85 w 136"/>
                  <a:gd name="T29" fmla="*/ 94 h 201"/>
                  <a:gd name="T30" fmla="*/ 80 w 136"/>
                  <a:gd name="T31" fmla="*/ 85 h 201"/>
                  <a:gd name="T32" fmla="*/ 82 w 136"/>
                  <a:gd name="T33" fmla="*/ 73 h 201"/>
                  <a:gd name="T34" fmla="*/ 85 w 136"/>
                  <a:gd name="T35" fmla="*/ 66 h 201"/>
                  <a:gd name="T36" fmla="*/ 87 w 136"/>
                  <a:gd name="T37" fmla="*/ 56 h 201"/>
                  <a:gd name="T38" fmla="*/ 95 w 136"/>
                  <a:gd name="T39" fmla="*/ 52 h 201"/>
                  <a:gd name="T40" fmla="*/ 106 w 136"/>
                  <a:gd name="T41" fmla="*/ 48 h 201"/>
                  <a:gd name="T42" fmla="*/ 115 w 136"/>
                  <a:gd name="T43" fmla="*/ 47 h 201"/>
                  <a:gd name="T44" fmla="*/ 114 w 136"/>
                  <a:gd name="T45" fmla="*/ 42 h 201"/>
                  <a:gd name="T46" fmla="*/ 113 w 136"/>
                  <a:gd name="T47" fmla="*/ 36 h 201"/>
                  <a:gd name="T48" fmla="*/ 109 w 136"/>
                  <a:gd name="T49" fmla="*/ 25 h 201"/>
                  <a:gd name="T50" fmla="*/ 103 w 136"/>
                  <a:gd name="T51" fmla="*/ 26 h 201"/>
                  <a:gd name="T52" fmla="*/ 93 w 136"/>
                  <a:gd name="T53" fmla="*/ 27 h 201"/>
                  <a:gd name="T54" fmla="*/ 84 w 136"/>
                  <a:gd name="T55" fmla="*/ 25 h 201"/>
                  <a:gd name="T56" fmla="*/ 80 w 136"/>
                  <a:gd name="T57" fmla="*/ 18 h 201"/>
                  <a:gd name="T58" fmla="*/ 74 w 136"/>
                  <a:gd name="T59" fmla="*/ 12 h 201"/>
                  <a:gd name="T60" fmla="*/ 68 w 136"/>
                  <a:gd name="T61" fmla="*/ 4 h 201"/>
                  <a:gd name="T62" fmla="*/ 59 w 136"/>
                  <a:gd name="T63" fmla="*/ 1 h 201"/>
                  <a:gd name="T64" fmla="*/ 62 w 136"/>
                  <a:gd name="T65" fmla="*/ 8 h 201"/>
                  <a:gd name="T66" fmla="*/ 58 w 136"/>
                  <a:gd name="T67" fmla="*/ 17 h 201"/>
                  <a:gd name="T68" fmla="*/ 45 w 136"/>
                  <a:gd name="T69" fmla="*/ 29 h 201"/>
                  <a:gd name="T70" fmla="*/ 32 w 136"/>
                  <a:gd name="T71" fmla="*/ 37 h 201"/>
                  <a:gd name="T72" fmla="*/ 29 w 136"/>
                  <a:gd name="T73" fmla="*/ 43 h 201"/>
                  <a:gd name="T74" fmla="*/ 27 w 136"/>
                  <a:gd name="T75" fmla="*/ 51 h 201"/>
                  <a:gd name="T76" fmla="*/ 22 w 136"/>
                  <a:gd name="T77" fmla="*/ 54 h 201"/>
                  <a:gd name="T78" fmla="*/ 18 w 136"/>
                  <a:gd name="T79" fmla="*/ 49 h 201"/>
                  <a:gd name="T80" fmla="*/ 10 w 136"/>
                  <a:gd name="T81" fmla="*/ 47 h 201"/>
                  <a:gd name="T82" fmla="*/ 11 w 136"/>
                  <a:gd name="T83" fmla="*/ 37 h 201"/>
                  <a:gd name="T84" fmla="*/ 4 w 136"/>
                  <a:gd name="T85" fmla="*/ 43 h 201"/>
                  <a:gd name="T86" fmla="*/ 5 w 136"/>
                  <a:gd name="T87" fmla="*/ 59 h 201"/>
                  <a:gd name="T88" fmla="*/ 19 w 136"/>
                  <a:gd name="T89" fmla="*/ 79 h 201"/>
                  <a:gd name="T90" fmla="*/ 24 w 136"/>
                  <a:gd name="T91" fmla="*/ 88 h 201"/>
                  <a:gd name="T92" fmla="*/ 30 w 136"/>
                  <a:gd name="T93" fmla="*/ 97 h 201"/>
                  <a:gd name="T94" fmla="*/ 34 w 136"/>
                  <a:gd name="T95" fmla="*/ 104 h 201"/>
                  <a:gd name="T96" fmla="*/ 38 w 136"/>
                  <a:gd name="T97" fmla="*/ 113 h 201"/>
                  <a:gd name="T98" fmla="*/ 43 w 136"/>
                  <a:gd name="T99" fmla="*/ 122 h 201"/>
                  <a:gd name="T100" fmla="*/ 48 w 136"/>
                  <a:gd name="T101" fmla="*/ 131 h 201"/>
                  <a:gd name="T102" fmla="*/ 53 w 136"/>
                  <a:gd name="T103" fmla="*/ 138 h 201"/>
                  <a:gd name="T104" fmla="*/ 59 w 136"/>
                  <a:gd name="T105" fmla="*/ 153 h 201"/>
                  <a:gd name="T106" fmla="*/ 69 w 136"/>
                  <a:gd name="T107" fmla="*/ 164 h 201"/>
                  <a:gd name="T108" fmla="*/ 82 w 136"/>
                  <a:gd name="T109" fmla="*/ 173 h 201"/>
                  <a:gd name="T110" fmla="*/ 92 w 136"/>
                  <a:gd name="T111" fmla="*/ 179 h 201"/>
                  <a:gd name="T112" fmla="*/ 100 w 136"/>
                  <a:gd name="T113" fmla="*/ 182 h 201"/>
                  <a:gd name="T114" fmla="*/ 109 w 136"/>
                  <a:gd name="T115" fmla="*/ 188 h 201"/>
                  <a:gd name="T116" fmla="*/ 116 w 136"/>
                  <a:gd name="T117" fmla="*/ 195 h 201"/>
                  <a:gd name="T118" fmla="*/ 129 w 136"/>
                  <a:gd name="T119" fmla="*/ 20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6" h="201">
                    <a:moveTo>
                      <a:pt x="129" y="200"/>
                    </a:moveTo>
                    <a:cubicBezTo>
                      <a:pt x="130" y="197"/>
                      <a:pt x="131" y="197"/>
                      <a:pt x="129" y="194"/>
                    </a:cubicBezTo>
                    <a:cubicBezTo>
                      <a:pt x="130" y="193"/>
                      <a:pt x="130" y="193"/>
                      <a:pt x="130" y="193"/>
                    </a:cubicBezTo>
                    <a:cubicBezTo>
                      <a:pt x="131" y="193"/>
                      <a:pt x="131" y="193"/>
                      <a:pt x="131" y="193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32" y="191"/>
                      <a:pt x="132" y="191"/>
                      <a:pt x="132" y="190"/>
                    </a:cubicBezTo>
                    <a:cubicBezTo>
                      <a:pt x="132" y="190"/>
                      <a:pt x="132" y="190"/>
                      <a:pt x="132" y="190"/>
                    </a:cubicBezTo>
                    <a:cubicBezTo>
                      <a:pt x="132" y="190"/>
                      <a:pt x="132" y="189"/>
                      <a:pt x="131" y="189"/>
                    </a:cubicBezTo>
                    <a:cubicBezTo>
                      <a:pt x="131" y="189"/>
                      <a:pt x="131" y="189"/>
                      <a:pt x="131" y="189"/>
                    </a:cubicBezTo>
                    <a:cubicBezTo>
                      <a:pt x="131" y="188"/>
                      <a:pt x="131" y="188"/>
                      <a:pt x="131" y="188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3" y="187"/>
                      <a:pt x="133" y="187"/>
                      <a:pt x="133" y="187"/>
                    </a:cubicBezTo>
                    <a:cubicBezTo>
                      <a:pt x="133" y="186"/>
                      <a:pt x="133" y="186"/>
                      <a:pt x="133" y="186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35" y="183"/>
                      <a:pt x="135" y="183"/>
                      <a:pt x="135" y="183"/>
                    </a:cubicBezTo>
                    <a:cubicBezTo>
                      <a:pt x="136" y="182"/>
                      <a:pt x="136" y="182"/>
                      <a:pt x="136" y="182"/>
                    </a:cubicBezTo>
                    <a:cubicBezTo>
                      <a:pt x="136" y="182"/>
                      <a:pt x="136" y="182"/>
                      <a:pt x="136" y="181"/>
                    </a:cubicBezTo>
                    <a:cubicBezTo>
                      <a:pt x="136" y="181"/>
                      <a:pt x="136" y="181"/>
                      <a:pt x="136" y="181"/>
                    </a:cubicBezTo>
                    <a:cubicBezTo>
                      <a:pt x="136" y="181"/>
                      <a:pt x="136" y="181"/>
                      <a:pt x="136" y="181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6" y="179"/>
                      <a:pt x="136" y="179"/>
                      <a:pt x="136" y="179"/>
                    </a:cubicBezTo>
                    <a:cubicBezTo>
                      <a:pt x="136" y="178"/>
                      <a:pt x="136" y="178"/>
                      <a:pt x="136" y="178"/>
                    </a:cubicBezTo>
                    <a:cubicBezTo>
                      <a:pt x="136" y="177"/>
                      <a:pt x="136" y="177"/>
                      <a:pt x="136" y="177"/>
                    </a:cubicBezTo>
                    <a:cubicBezTo>
                      <a:pt x="135" y="178"/>
                      <a:pt x="135" y="178"/>
                      <a:pt x="135" y="178"/>
                    </a:cubicBezTo>
                    <a:cubicBezTo>
                      <a:pt x="135" y="177"/>
                      <a:pt x="135" y="177"/>
                      <a:pt x="135" y="177"/>
                    </a:cubicBezTo>
                    <a:cubicBezTo>
                      <a:pt x="134" y="177"/>
                      <a:pt x="134" y="177"/>
                      <a:pt x="134" y="177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3" y="178"/>
                      <a:pt x="133" y="178"/>
                      <a:pt x="133" y="178"/>
                    </a:cubicBezTo>
                    <a:cubicBezTo>
                      <a:pt x="132" y="177"/>
                      <a:pt x="132" y="177"/>
                      <a:pt x="132" y="177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1" y="176"/>
                      <a:pt x="131" y="176"/>
                      <a:pt x="131" y="176"/>
                    </a:cubicBezTo>
                    <a:cubicBezTo>
                      <a:pt x="131" y="175"/>
                      <a:pt x="131" y="175"/>
                      <a:pt x="131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7" y="174"/>
                      <a:pt x="127" y="174"/>
                      <a:pt x="127" y="174"/>
                    </a:cubicBezTo>
                    <a:cubicBezTo>
                      <a:pt x="126" y="173"/>
                      <a:pt x="126" y="173"/>
                      <a:pt x="126" y="173"/>
                    </a:cubicBezTo>
                    <a:cubicBezTo>
                      <a:pt x="125" y="173"/>
                      <a:pt x="125" y="173"/>
                      <a:pt x="125" y="173"/>
                    </a:cubicBezTo>
                    <a:cubicBezTo>
                      <a:pt x="125" y="172"/>
                      <a:pt x="125" y="172"/>
                      <a:pt x="125" y="172"/>
                    </a:cubicBezTo>
                    <a:cubicBezTo>
                      <a:pt x="126" y="171"/>
                      <a:pt x="126" y="171"/>
                      <a:pt x="126" y="171"/>
                    </a:cubicBezTo>
                    <a:cubicBezTo>
                      <a:pt x="126" y="171"/>
                      <a:pt x="126" y="171"/>
                      <a:pt x="126" y="171"/>
                    </a:cubicBezTo>
                    <a:cubicBezTo>
                      <a:pt x="127" y="170"/>
                      <a:pt x="127" y="170"/>
                      <a:pt x="127" y="170"/>
                    </a:cubicBezTo>
                    <a:cubicBezTo>
                      <a:pt x="125" y="169"/>
                      <a:pt x="125" y="169"/>
                      <a:pt x="125" y="169"/>
                    </a:cubicBezTo>
                    <a:cubicBezTo>
                      <a:pt x="126" y="168"/>
                      <a:pt x="126" y="168"/>
                      <a:pt x="126" y="168"/>
                    </a:cubicBezTo>
                    <a:cubicBezTo>
                      <a:pt x="128" y="167"/>
                      <a:pt x="128" y="167"/>
                      <a:pt x="128" y="167"/>
                    </a:cubicBezTo>
                    <a:cubicBezTo>
                      <a:pt x="129" y="168"/>
                      <a:pt x="129" y="168"/>
                      <a:pt x="129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1" y="170"/>
                      <a:pt x="131" y="170"/>
                      <a:pt x="131" y="170"/>
                    </a:cubicBezTo>
                    <a:cubicBezTo>
                      <a:pt x="131" y="170"/>
                      <a:pt x="131" y="170"/>
                      <a:pt x="131" y="170"/>
                    </a:cubicBezTo>
                    <a:cubicBezTo>
                      <a:pt x="131" y="170"/>
                      <a:pt x="131" y="170"/>
                      <a:pt x="131" y="170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33" y="167"/>
                      <a:pt x="133" y="167"/>
                      <a:pt x="133" y="167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2" y="165"/>
                      <a:pt x="132" y="165"/>
                      <a:pt x="132" y="165"/>
                    </a:cubicBezTo>
                    <a:cubicBezTo>
                      <a:pt x="131" y="164"/>
                      <a:pt x="131" y="164"/>
                      <a:pt x="131" y="164"/>
                    </a:cubicBezTo>
                    <a:cubicBezTo>
                      <a:pt x="131" y="164"/>
                      <a:pt x="131" y="164"/>
                      <a:pt x="131" y="164"/>
                    </a:cubicBezTo>
                    <a:cubicBezTo>
                      <a:pt x="131" y="163"/>
                      <a:pt x="131" y="163"/>
                      <a:pt x="131" y="163"/>
                    </a:cubicBezTo>
                    <a:cubicBezTo>
                      <a:pt x="131" y="162"/>
                      <a:pt x="131" y="162"/>
                      <a:pt x="131" y="162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32" y="159"/>
                      <a:pt x="132" y="159"/>
                      <a:pt x="132" y="159"/>
                    </a:cubicBezTo>
                    <a:cubicBezTo>
                      <a:pt x="133" y="158"/>
                      <a:pt x="133" y="158"/>
                      <a:pt x="133" y="158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7"/>
                      <a:pt x="134" y="157"/>
                      <a:pt x="134" y="157"/>
                    </a:cubicBezTo>
                    <a:cubicBezTo>
                      <a:pt x="134" y="156"/>
                      <a:pt x="134" y="156"/>
                      <a:pt x="134" y="156"/>
                    </a:cubicBezTo>
                    <a:cubicBezTo>
                      <a:pt x="135" y="155"/>
                      <a:pt x="135" y="155"/>
                      <a:pt x="135" y="155"/>
                    </a:cubicBezTo>
                    <a:cubicBezTo>
                      <a:pt x="135" y="154"/>
                      <a:pt x="135" y="154"/>
                      <a:pt x="135" y="154"/>
                    </a:cubicBezTo>
                    <a:cubicBezTo>
                      <a:pt x="134" y="153"/>
                      <a:pt x="134" y="153"/>
                      <a:pt x="134" y="153"/>
                    </a:cubicBezTo>
                    <a:cubicBezTo>
                      <a:pt x="134" y="152"/>
                      <a:pt x="134" y="152"/>
                      <a:pt x="134" y="152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3" y="148"/>
                      <a:pt x="133" y="148"/>
                      <a:pt x="133" y="148"/>
                    </a:cubicBezTo>
                    <a:cubicBezTo>
                      <a:pt x="133" y="147"/>
                      <a:pt x="133" y="147"/>
                      <a:pt x="133" y="147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3" y="141"/>
                      <a:pt x="133" y="141"/>
                      <a:pt x="133" y="141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5" y="139"/>
                      <a:pt x="135" y="139"/>
                      <a:pt x="135" y="139"/>
                    </a:cubicBezTo>
                    <a:cubicBezTo>
                      <a:pt x="135" y="138"/>
                      <a:pt x="135" y="138"/>
                      <a:pt x="135" y="138"/>
                    </a:cubicBezTo>
                    <a:cubicBezTo>
                      <a:pt x="135" y="137"/>
                      <a:pt x="135" y="137"/>
                      <a:pt x="135" y="137"/>
                    </a:cubicBezTo>
                    <a:cubicBezTo>
                      <a:pt x="135" y="137"/>
                      <a:pt x="135" y="137"/>
                      <a:pt x="135" y="137"/>
                    </a:cubicBezTo>
                    <a:cubicBezTo>
                      <a:pt x="132" y="131"/>
                      <a:pt x="129" y="126"/>
                      <a:pt x="125" y="120"/>
                    </a:cubicBezTo>
                    <a:cubicBezTo>
                      <a:pt x="125" y="120"/>
                      <a:pt x="125" y="120"/>
                      <a:pt x="125" y="120"/>
                    </a:cubicBezTo>
                    <a:cubicBezTo>
                      <a:pt x="125" y="120"/>
                      <a:pt x="125" y="120"/>
                      <a:pt x="125" y="120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20" y="120"/>
                      <a:pt x="119" y="120"/>
                      <a:pt x="119" y="121"/>
                    </a:cubicBezTo>
                    <a:cubicBezTo>
                      <a:pt x="118" y="121"/>
                      <a:pt x="118" y="121"/>
                      <a:pt x="118" y="121"/>
                    </a:cubicBezTo>
                    <a:cubicBezTo>
                      <a:pt x="117" y="121"/>
                      <a:pt x="116" y="121"/>
                      <a:pt x="115" y="120"/>
                    </a:cubicBezTo>
                    <a:cubicBezTo>
                      <a:pt x="114" y="120"/>
                      <a:pt x="114" y="120"/>
                      <a:pt x="114" y="120"/>
                    </a:cubicBezTo>
                    <a:cubicBezTo>
                      <a:pt x="114" y="118"/>
                      <a:pt x="114" y="116"/>
                      <a:pt x="114" y="113"/>
                    </a:cubicBezTo>
                    <a:cubicBezTo>
                      <a:pt x="114" y="112"/>
                      <a:pt x="114" y="112"/>
                      <a:pt x="114" y="112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3" y="109"/>
                      <a:pt x="113" y="109"/>
                      <a:pt x="113" y="109"/>
                    </a:cubicBezTo>
                    <a:cubicBezTo>
                      <a:pt x="113" y="109"/>
                      <a:pt x="113" y="109"/>
                      <a:pt x="113" y="109"/>
                    </a:cubicBezTo>
                    <a:cubicBezTo>
                      <a:pt x="113" y="107"/>
                      <a:pt x="113" y="107"/>
                      <a:pt x="113" y="107"/>
                    </a:cubicBezTo>
                    <a:cubicBezTo>
                      <a:pt x="114" y="106"/>
                      <a:pt x="114" y="106"/>
                      <a:pt x="114" y="106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3"/>
                      <a:pt x="114" y="103"/>
                      <a:pt x="114" y="103"/>
                    </a:cubicBezTo>
                    <a:cubicBezTo>
                      <a:pt x="113" y="103"/>
                      <a:pt x="113" y="103"/>
                      <a:pt x="113" y="103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6"/>
                      <a:pt x="111" y="106"/>
                      <a:pt x="111" y="106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3" y="110"/>
                      <a:pt x="100" y="110"/>
                      <a:pt x="97" y="109"/>
                    </a:cubicBezTo>
                    <a:cubicBezTo>
                      <a:pt x="98" y="109"/>
                      <a:pt x="98" y="109"/>
                      <a:pt x="98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4"/>
                      <a:pt x="95" y="104"/>
                      <a:pt x="95" y="104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3" y="103"/>
                      <a:pt x="93" y="103"/>
                      <a:pt x="93" y="103"/>
                    </a:cubicBezTo>
                    <a:cubicBezTo>
                      <a:pt x="92" y="103"/>
                      <a:pt x="92" y="103"/>
                      <a:pt x="92" y="103"/>
                    </a:cubicBezTo>
                    <a:cubicBezTo>
                      <a:pt x="91" y="103"/>
                      <a:pt x="91" y="103"/>
                      <a:pt x="91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9" y="100"/>
                      <a:pt x="89" y="100"/>
                      <a:pt x="89" y="100"/>
                    </a:cubicBezTo>
                    <a:cubicBezTo>
                      <a:pt x="89" y="100"/>
                      <a:pt x="89" y="99"/>
                      <a:pt x="89" y="98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4" y="92"/>
                      <a:pt x="84" y="92"/>
                      <a:pt x="84" y="92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78" y="83"/>
                      <a:pt x="78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9" y="80"/>
                      <a:pt x="79" y="80"/>
                      <a:pt x="79" y="80"/>
                    </a:cubicBezTo>
                    <a:cubicBezTo>
                      <a:pt x="80" y="80"/>
                      <a:pt x="80" y="80"/>
                      <a:pt x="80" y="80"/>
                    </a:cubicBezTo>
                    <a:cubicBezTo>
                      <a:pt x="79" y="78"/>
                      <a:pt x="79" y="77"/>
                      <a:pt x="80" y="75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1"/>
                      <a:pt x="87" y="61"/>
                      <a:pt x="87" y="61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5" y="47"/>
                      <a:pt x="115" y="47"/>
                      <a:pt x="115" y="47"/>
                    </a:cubicBezTo>
                    <a:cubicBezTo>
                      <a:pt x="115" y="47"/>
                      <a:pt x="115" y="47"/>
                      <a:pt x="115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7" y="47"/>
                      <a:pt x="117" y="47"/>
                      <a:pt x="117" y="46"/>
                    </a:cubicBezTo>
                    <a:cubicBezTo>
                      <a:pt x="117" y="46"/>
                      <a:pt x="117" y="46"/>
                      <a:pt x="117" y="46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4" y="42"/>
                      <a:pt x="114" y="42"/>
                      <a:pt x="114" y="42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1" y="38"/>
                      <a:pt x="111" y="38"/>
                      <a:pt x="111" y="38"/>
                    </a:cubicBezTo>
                    <a:cubicBezTo>
                      <a:pt x="112" y="37"/>
                      <a:pt x="112" y="37"/>
                      <a:pt x="112" y="37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4" y="34"/>
                      <a:pt x="115" y="32"/>
                      <a:pt x="116" y="30"/>
                    </a:cubicBezTo>
                    <a:cubicBezTo>
                      <a:pt x="116" y="30"/>
                      <a:pt x="116" y="30"/>
                      <a:pt x="116" y="30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10" y="26"/>
                      <a:pt x="110" y="26"/>
                      <a:pt x="110" y="26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2" y="26"/>
                      <a:pt x="101" y="26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6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2"/>
                      <a:pt x="84" y="21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2"/>
                      <a:pt x="60" y="13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7" y="19"/>
                      <a:pt x="56" y="20"/>
                      <a:pt x="56" y="21"/>
                    </a:cubicBezTo>
                    <a:cubicBezTo>
                      <a:pt x="55" y="21"/>
                      <a:pt x="55" y="22"/>
                      <a:pt x="55" y="22"/>
                    </a:cubicBezTo>
                    <a:cubicBezTo>
                      <a:pt x="55" y="22"/>
                      <a:pt x="54" y="23"/>
                      <a:pt x="54" y="23"/>
                    </a:cubicBezTo>
                    <a:cubicBezTo>
                      <a:pt x="54" y="23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2" y="25"/>
                      <a:pt x="51" y="25"/>
                      <a:pt x="51" y="26"/>
                    </a:cubicBezTo>
                    <a:cubicBezTo>
                      <a:pt x="51" y="26"/>
                      <a:pt x="51" y="26"/>
                      <a:pt x="50" y="26"/>
                    </a:cubicBezTo>
                    <a:cubicBezTo>
                      <a:pt x="48" y="28"/>
                      <a:pt x="49" y="28"/>
                      <a:pt x="47" y="28"/>
                    </a:cubicBezTo>
                    <a:cubicBezTo>
                      <a:pt x="47" y="29"/>
                      <a:pt x="46" y="29"/>
                      <a:pt x="45" y="29"/>
                    </a:cubicBezTo>
                    <a:cubicBezTo>
                      <a:pt x="44" y="30"/>
                      <a:pt x="42" y="30"/>
                      <a:pt x="41" y="31"/>
                    </a:cubicBezTo>
                    <a:cubicBezTo>
                      <a:pt x="40" y="31"/>
                      <a:pt x="38" y="32"/>
                      <a:pt x="37" y="32"/>
                    </a:cubicBezTo>
                    <a:cubicBezTo>
                      <a:pt x="36" y="32"/>
                      <a:pt x="35" y="33"/>
                      <a:pt x="35" y="34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0"/>
                      <a:pt x="31" y="41"/>
                      <a:pt x="31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29" y="43"/>
                      <a:pt x="29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0"/>
                      <a:pt x="12" y="41"/>
                      <a:pt x="11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0" y="48"/>
                      <a:pt x="2" y="46"/>
                      <a:pt x="1" y="49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7"/>
                      <a:pt x="4" y="58"/>
                      <a:pt x="5" y="59"/>
                    </a:cubicBezTo>
                    <a:cubicBezTo>
                      <a:pt x="6" y="61"/>
                      <a:pt x="6" y="62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6" y="68"/>
                      <a:pt x="9" y="70"/>
                      <a:pt x="12" y="72"/>
                    </a:cubicBezTo>
                    <a:cubicBezTo>
                      <a:pt x="17" y="73"/>
                      <a:pt x="15" y="74"/>
                      <a:pt x="18" y="77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1"/>
                      <a:pt x="27" y="91"/>
                      <a:pt x="27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4" y="104"/>
                      <a:pt x="34" y="104"/>
                      <a:pt x="34" y="104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1"/>
                      <a:pt x="43" y="121"/>
                      <a:pt x="43" y="121"/>
                    </a:cubicBezTo>
                    <a:cubicBezTo>
                      <a:pt x="43" y="122"/>
                      <a:pt x="43" y="122"/>
                      <a:pt x="43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4" y="125"/>
                      <a:pt x="44" y="125"/>
                      <a:pt x="44" y="125"/>
                    </a:cubicBezTo>
                    <a:cubicBezTo>
                      <a:pt x="45" y="125"/>
                      <a:pt x="45" y="125"/>
                      <a:pt x="45" y="125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8" y="131"/>
                      <a:pt x="48" y="131"/>
                      <a:pt x="48" y="131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52" y="136"/>
                      <a:pt x="52" y="136"/>
                      <a:pt x="52" y="136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2"/>
                      <a:pt x="56" y="142"/>
                      <a:pt x="56" y="142"/>
                    </a:cubicBezTo>
                    <a:cubicBezTo>
                      <a:pt x="59" y="146"/>
                      <a:pt x="61" y="146"/>
                      <a:pt x="59" y="152"/>
                    </a:cubicBezTo>
                    <a:cubicBezTo>
                      <a:pt x="58" y="151"/>
                      <a:pt x="58" y="151"/>
                      <a:pt x="58" y="151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59" y="152"/>
                      <a:pt x="59" y="152"/>
                      <a:pt x="59" y="152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61" y="157"/>
                      <a:pt x="61" y="157"/>
                      <a:pt x="61" y="157"/>
                    </a:cubicBezTo>
                    <a:cubicBezTo>
                      <a:pt x="62" y="158"/>
                      <a:pt x="62" y="158"/>
                      <a:pt x="62" y="158"/>
                    </a:cubicBezTo>
                    <a:cubicBezTo>
                      <a:pt x="63" y="159"/>
                      <a:pt x="63" y="159"/>
                      <a:pt x="63" y="159"/>
                    </a:cubicBezTo>
                    <a:cubicBezTo>
                      <a:pt x="64" y="161"/>
                      <a:pt x="64" y="161"/>
                      <a:pt x="67" y="163"/>
                    </a:cubicBezTo>
                    <a:cubicBezTo>
                      <a:pt x="68" y="163"/>
                      <a:pt x="68" y="163"/>
                      <a:pt x="68" y="163"/>
                    </a:cubicBezTo>
                    <a:cubicBezTo>
                      <a:pt x="69" y="164"/>
                      <a:pt x="69" y="164"/>
                      <a:pt x="69" y="164"/>
                    </a:cubicBezTo>
                    <a:cubicBezTo>
                      <a:pt x="69" y="164"/>
                      <a:pt x="69" y="164"/>
                      <a:pt x="69" y="164"/>
                    </a:cubicBezTo>
                    <a:cubicBezTo>
                      <a:pt x="69" y="164"/>
                      <a:pt x="69" y="164"/>
                      <a:pt x="69" y="164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68"/>
                      <a:pt x="72" y="168"/>
                      <a:pt x="72" y="168"/>
                    </a:cubicBezTo>
                    <a:cubicBezTo>
                      <a:pt x="74" y="170"/>
                      <a:pt x="78" y="171"/>
                      <a:pt x="80" y="172"/>
                    </a:cubicBezTo>
                    <a:cubicBezTo>
                      <a:pt x="81" y="173"/>
                      <a:pt x="81" y="173"/>
                      <a:pt x="81" y="173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3" y="174"/>
                      <a:pt x="83" y="174"/>
                      <a:pt x="83" y="174"/>
                    </a:cubicBezTo>
                    <a:cubicBezTo>
                      <a:pt x="84" y="174"/>
                      <a:pt x="84" y="174"/>
                      <a:pt x="84" y="174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86" y="176"/>
                      <a:pt x="86" y="176"/>
                      <a:pt x="86" y="176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8" y="177"/>
                      <a:pt x="88" y="177"/>
                      <a:pt x="88" y="177"/>
                    </a:cubicBezTo>
                    <a:cubicBezTo>
                      <a:pt x="89" y="177"/>
                      <a:pt x="89" y="177"/>
                      <a:pt x="89" y="177"/>
                    </a:cubicBezTo>
                    <a:cubicBezTo>
                      <a:pt x="90" y="178"/>
                      <a:pt x="90" y="178"/>
                      <a:pt x="90" y="178"/>
                    </a:cubicBezTo>
                    <a:cubicBezTo>
                      <a:pt x="91" y="178"/>
                      <a:pt x="91" y="178"/>
                      <a:pt x="91" y="178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3" y="179"/>
                      <a:pt x="93" y="179"/>
                      <a:pt x="93" y="179"/>
                    </a:cubicBezTo>
                    <a:cubicBezTo>
                      <a:pt x="94" y="180"/>
                      <a:pt x="94" y="180"/>
                      <a:pt x="94" y="180"/>
                    </a:cubicBezTo>
                    <a:cubicBezTo>
                      <a:pt x="94" y="180"/>
                      <a:pt x="94" y="180"/>
                      <a:pt x="94" y="180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1" y="183"/>
                      <a:pt x="101" y="183"/>
                      <a:pt x="101" y="183"/>
                    </a:cubicBezTo>
                    <a:cubicBezTo>
                      <a:pt x="102" y="183"/>
                      <a:pt x="102" y="183"/>
                      <a:pt x="102" y="183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5" y="186"/>
                      <a:pt x="105" y="186"/>
                      <a:pt x="105" y="186"/>
                    </a:cubicBezTo>
                    <a:cubicBezTo>
                      <a:pt x="105" y="186"/>
                      <a:pt x="105" y="186"/>
                      <a:pt x="105" y="186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107" y="187"/>
                      <a:pt x="107" y="187"/>
                      <a:pt x="107" y="187"/>
                    </a:cubicBezTo>
                    <a:cubicBezTo>
                      <a:pt x="108" y="188"/>
                      <a:pt x="108" y="188"/>
                      <a:pt x="108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10" y="188"/>
                      <a:pt x="110" y="188"/>
                      <a:pt x="110" y="188"/>
                    </a:cubicBezTo>
                    <a:cubicBezTo>
                      <a:pt x="111" y="189"/>
                      <a:pt x="111" y="189"/>
                      <a:pt x="111" y="189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3" y="190"/>
                      <a:pt x="113" y="190"/>
                      <a:pt x="113" y="190"/>
                    </a:cubicBezTo>
                    <a:cubicBezTo>
                      <a:pt x="113" y="191"/>
                      <a:pt x="113" y="191"/>
                      <a:pt x="113" y="191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4" y="193"/>
                      <a:pt x="114" y="193"/>
                      <a:pt x="114" y="193"/>
                    </a:cubicBezTo>
                    <a:cubicBezTo>
                      <a:pt x="115" y="194"/>
                      <a:pt x="115" y="194"/>
                      <a:pt x="115" y="194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16" y="195"/>
                      <a:pt x="116" y="195"/>
                      <a:pt x="116" y="195"/>
                    </a:cubicBezTo>
                    <a:cubicBezTo>
                      <a:pt x="117" y="195"/>
                      <a:pt x="117" y="195"/>
                      <a:pt x="117" y="195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20" y="197"/>
                      <a:pt x="120" y="197"/>
                      <a:pt x="120" y="197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2" y="199"/>
                      <a:pt x="122" y="199"/>
                      <a:pt x="122" y="199"/>
                    </a:cubicBezTo>
                    <a:cubicBezTo>
                      <a:pt x="123" y="199"/>
                      <a:pt x="123" y="199"/>
                      <a:pt x="123" y="199"/>
                    </a:cubicBezTo>
                    <a:cubicBezTo>
                      <a:pt x="124" y="200"/>
                      <a:pt x="124" y="200"/>
                      <a:pt x="124" y="200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6" y="200"/>
                      <a:pt x="125" y="201"/>
                      <a:pt x="129" y="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0" name="Freeform 3986"/>
              <p:cNvSpPr>
                <a:spLocks/>
              </p:cNvSpPr>
              <p:nvPr/>
            </p:nvSpPr>
            <p:spPr bwMode="auto">
              <a:xfrm>
                <a:off x="1109" y="788"/>
                <a:ext cx="80" cy="107"/>
              </a:xfrm>
              <a:custGeom>
                <a:avLst/>
                <a:gdLst>
                  <a:gd name="T0" fmla="*/ 2 w 30"/>
                  <a:gd name="T1" fmla="*/ 9 h 40"/>
                  <a:gd name="T2" fmla="*/ 2 w 30"/>
                  <a:gd name="T3" fmla="*/ 11 h 40"/>
                  <a:gd name="T4" fmla="*/ 2 w 30"/>
                  <a:gd name="T5" fmla="*/ 13 h 40"/>
                  <a:gd name="T6" fmla="*/ 2 w 30"/>
                  <a:gd name="T7" fmla="*/ 15 h 40"/>
                  <a:gd name="T8" fmla="*/ 2 w 30"/>
                  <a:gd name="T9" fmla="*/ 16 h 40"/>
                  <a:gd name="T10" fmla="*/ 3 w 30"/>
                  <a:gd name="T11" fmla="*/ 18 h 40"/>
                  <a:gd name="T12" fmla="*/ 3 w 30"/>
                  <a:gd name="T13" fmla="*/ 20 h 40"/>
                  <a:gd name="T14" fmla="*/ 5 w 30"/>
                  <a:gd name="T15" fmla="*/ 22 h 40"/>
                  <a:gd name="T16" fmla="*/ 6 w 30"/>
                  <a:gd name="T17" fmla="*/ 23 h 40"/>
                  <a:gd name="T18" fmla="*/ 6 w 30"/>
                  <a:gd name="T19" fmla="*/ 25 h 40"/>
                  <a:gd name="T20" fmla="*/ 5 w 30"/>
                  <a:gd name="T21" fmla="*/ 27 h 40"/>
                  <a:gd name="T22" fmla="*/ 4 w 30"/>
                  <a:gd name="T23" fmla="*/ 28 h 40"/>
                  <a:gd name="T24" fmla="*/ 4 w 30"/>
                  <a:gd name="T25" fmla="*/ 29 h 40"/>
                  <a:gd name="T26" fmla="*/ 4 w 30"/>
                  <a:gd name="T27" fmla="*/ 31 h 40"/>
                  <a:gd name="T28" fmla="*/ 3 w 30"/>
                  <a:gd name="T29" fmla="*/ 33 h 40"/>
                  <a:gd name="T30" fmla="*/ 2 w 30"/>
                  <a:gd name="T31" fmla="*/ 35 h 40"/>
                  <a:gd name="T32" fmla="*/ 1 w 30"/>
                  <a:gd name="T33" fmla="*/ 36 h 40"/>
                  <a:gd name="T34" fmla="*/ 0 w 30"/>
                  <a:gd name="T35" fmla="*/ 38 h 40"/>
                  <a:gd name="T36" fmla="*/ 2 w 30"/>
                  <a:gd name="T37" fmla="*/ 39 h 40"/>
                  <a:gd name="T38" fmla="*/ 4 w 30"/>
                  <a:gd name="T39" fmla="*/ 39 h 40"/>
                  <a:gd name="T40" fmla="*/ 5 w 30"/>
                  <a:gd name="T41" fmla="*/ 39 h 40"/>
                  <a:gd name="T42" fmla="*/ 7 w 30"/>
                  <a:gd name="T43" fmla="*/ 38 h 40"/>
                  <a:gd name="T44" fmla="*/ 13 w 30"/>
                  <a:gd name="T45" fmla="*/ 38 h 40"/>
                  <a:gd name="T46" fmla="*/ 13 w 30"/>
                  <a:gd name="T47" fmla="*/ 39 h 40"/>
                  <a:gd name="T48" fmla="*/ 15 w 30"/>
                  <a:gd name="T49" fmla="*/ 39 h 40"/>
                  <a:gd name="T50" fmla="*/ 19 w 30"/>
                  <a:gd name="T51" fmla="*/ 37 h 40"/>
                  <a:gd name="T52" fmla="*/ 21 w 30"/>
                  <a:gd name="T53" fmla="*/ 34 h 40"/>
                  <a:gd name="T54" fmla="*/ 22 w 30"/>
                  <a:gd name="T55" fmla="*/ 33 h 40"/>
                  <a:gd name="T56" fmla="*/ 23 w 30"/>
                  <a:gd name="T57" fmla="*/ 31 h 40"/>
                  <a:gd name="T58" fmla="*/ 23 w 30"/>
                  <a:gd name="T59" fmla="*/ 29 h 40"/>
                  <a:gd name="T60" fmla="*/ 24 w 30"/>
                  <a:gd name="T61" fmla="*/ 27 h 40"/>
                  <a:gd name="T62" fmla="*/ 27 w 30"/>
                  <a:gd name="T63" fmla="*/ 23 h 40"/>
                  <a:gd name="T64" fmla="*/ 28 w 30"/>
                  <a:gd name="T65" fmla="*/ 21 h 40"/>
                  <a:gd name="T66" fmla="*/ 30 w 30"/>
                  <a:gd name="T67" fmla="*/ 19 h 40"/>
                  <a:gd name="T68" fmla="*/ 30 w 30"/>
                  <a:gd name="T69" fmla="*/ 18 h 40"/>
                  <a:gd name="T70" fmla="*/ 30 w 30"/>
                  <a:gd name="T71" fmla="*/ 16 h 40"/>
                  <a:gd name="T72" fmla="*/ 29 w 30"/>
                  <a:gd name="T73" fmla="*/ 14 h 40"/>
                  <a:gd name="T74" fmla="*/ 29 w 30"/>
                  <a:gd name="T75" fmla="*/ 12 h 40"/>
                  <a:gd name="T76" fmla="*/ 28 w 30"/>
                  <a:gd name="T77" fmla="*/ 15 h 40"/>
                  <a:gd name="T78" fmla="*/ 27 w 30"/>
                  <a:gd name="T79" fmla="*/ 15 h 40"/>
                  <a:gd name="T80" fmla="*/ 27 w 30"/>
                  <a:gd name="T81" fmla="*/ 13 h 40"/>
                  <a:gd name="T82" fmla="*/ 26 w 30"/>
                  <a:gd name="T83" fmla="*/ 11 h 40"/>
                  <a:gd name="T84" fmla="*/ 24 w 30"/>
                  <a:gd name="T85" fmla="*/ 10 h 40"/>
                  <a:gd name="T86" fmla="*/ 23 w 30"/>
                  <a:gd name="T87" fmla="*/ 11 h 40"/>
                  <a:gd name="T88" fmla="*/ 24 w 30"/>
                  <a:gd name="T89" fmla="*/ 9 h 40"/>
                  <a:gd name="T90" fmla="*/ 23 w 30"/>
                  <a:gd name="T91" fmla="*/ 9 h 40"/>
                  <a:gd name="T92" fmla="*/ 22 w 30"/>
                  <a:gd name="T93" fmla="*/ 8 h 40"/>
                  <a:gd name="T94" fmla="*/ 20 w 30"/>
                  <a:gd name="T95" fmla="*/ 6 h 40"/>
                  <a:gd name="T96" fmla="*/ 18 w 30"/>
                  <a:gd name="T97" fmla="*/ 4 h 40"/>
                  <a:gd name="T98" fmla="*/ 17 w 30"/>
                  <a:gd name="T99" fmla="*/ 3 h 40"/>
                  <a:gd name="T100" fmla="*/ 16 w 30"/>
                  <a:gd name="T101" fmla="*/ 3 h 40"/>
                  <a:gd name="T102" fmla="*/ 14 w 30"/>
                  <a:gd name="T103" fmla="*/ 3 h 40"/>
                  <a:gd name="T104" fmla="*/ 12 w 30"/>
                  <a:gd name="T105" fmla="*/ 2 h 40"/>
                  <a:gd name="T106" fmla="*/ 10 w 30"/>
                  <a:gd name="T107" fmla="*/ 1 h 40"/>
                  <a:gd name="T108" fmla="*/ 8 w 30"/>
                  <a:gd name="T109" fmla="*/ 0 h 40"/>
                  <a:gd name="T110" fmla="*/ 7 w 30"/>
                  <a:gd name="T111" fmla="*/ 2 h 40"/>
                  <a:gd name="T112" fmla="*/ 6 w 30"/>
                  <a:gd name="T113" fmla="*/ 4 h 40"/>
                  <a:gd name="T114" fmla="*/ 5 w 30"/>
                  <a:gd name="T115" fmla="*/ 5 h 40"/>
                  <a:gd name="T116" fmla="*/ 3 w 30"/>
                  <a:gd name="T117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" h="40">
                    <a:moveTo>
                      <a:pt x="2" y="8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9"/>
                      <a:pt x="11" y="38"/>
                      <a:pt x="13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8" y="38"/>
                      <a:pt x="1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0" y="36"/>
                      <a:pt x="21" y="36"/>
                      <a:pt x="21" y="34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6"/>
                      <a:pt x="26" y="25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1" name="Freeform 3987"/>
              <p:cNvSpPr>
                <a:spLocks/>
              </p:cNvSpPr>
              <p:nvPr/>
            </p:nvSpPr>
            <p:spPr bwMode="auto">
              <a:xfrm>
                <a:off x="730" y="1428"/>
                <a:ext cx="6" cy="5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2 h 5"/>
                  <a:gd name="T4" fmla="*/ 0 w 6"/>
                  <a:gd name="T5" fmla="*/ 2 h 5"/>
                  <a:gd name="T6" fmla="*/ 3 w 6"/>
                  <a:gd name="T7" fmla="*/ 2 h 5"/>
                  <a:gd name="T8" fmla="*/ 3 w 6"/>
                  <a:gd name="T9" fmla="*/ 5 h 5"/>
                  <a:gd name="T10" fmla="*/ 6 w 6"/>
                  <a:gd name="T11" fmla="*/ 2 h 5"/>
                  <a:gd name="T12" fmla="*/ 6 w 6"/>
                  <a:gd name="T13" fmla="*/ 2 h 5"/>
                  <a:gd name="T14" fmla="*/ 3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lnTo>
                      <a:pt x="3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2" name="Freeform 3988"/>
              <p:cNvSpPr>
                <a:spLocks/>
              </p:cNvSpPr>
              <p:nvPr/>
            </p:nvSpPr>
            <p:spPr bwMode="auto">
              <a:xfrm>
                <a:off x="706" y="1240"/>
                <a:ext cx="349" cy="386"/>
              </a:xfrm>
              <a:custGeom>
                <a:avLst/>
                <a:gdLst>
                  <a:gd name="T0" fmla="*/ 8 w 130"/>
                  <a:gd name="T1" fmla="*/ 37 h 144"/>
                  <a:gd name="T2" fmla="*/ 8 w 130"/>
                  <a:gd name="T3" fmla="*/ 44 h 144"/>
                  <a:gd name="T4" fmla="*/ 9 w 130"/>
                  <a:gd name="T5" fmla="*/ 51 h 144"/>
                  <a:gd name="T6" fmla="*/ 6 w 130"/>
                  <a:gd name="T7" fmla="*/ 58 h 144"/>
                  <a:gd name="T8" fmla="*/ 6 w 130"/>
                  <a:gd name="T9" fmla="*/ 64 h 144"/>
                  <a:gd name="T10" fmla="*/ 12 w 130"/>
                  <a:gd name="T11" fmla="*/ 71 h 144"/>
                  <a:gd name="T12" fmla="*/ 11 w 130"/>
                  <a:gd name="T13" fmla="*/ 75 h 144"/>
                  <a:gd name="T14" fmla="*/ 6 w 130"/>
                  <a:gd name="T15" fmla="*/ 83 h 144"/>
                  <a:gd name="T16" fmla="*/ 10 w 130"/>
                  <a:gd name="T17" fmla="*/ 89 h 144"/>
                  <a:gd name="T18" fmla="*/ 13 w 130"/>
                  <a:gd name="T19" fmla="*/ 95 h 144"/>
                  <a:gd name="T20" fmla="*/ 15 w 130"/>
                  <a:gd name="T21" fmla="*/ 102 h 144"/>
                  <a:gd name="T22" fmla="*/ 20 w 130"/>
                  <a:gd name="T23" fmla="*/ 107 h 144"/>
                  <a:gd name="T24" fmla="*/ 20 w 130"/>
                  <a:gd name="T25" fmla="*/ 113 h 144"/>
                  <a:gd name="T26" fmla="*/ 20 w 130"/>
                  <a:gd name="T27" fmla="*/ 119 h 144"/>
                  <a:gd name="T28" fmla="*/ 25 w 130"/>
                  <a:gd name="T29" fmla="*/ 126 h 144"/>
                  <a:gd name="T30" fmla="*/ 27 w 130"/>
                  <a:gd name="T31" fmla="*/ 132 h 144"/>
                  <a:gd name="T32" fmla="*/ 30 w 130"/>
                  <a:gd name="T33" fmla="*/ 139 h 144"/>
                  <a:gd name="T34" fmla="*/ 35 w 130"/>
                  <a:gd name="T35" fmla="*/ 144 h 144"/>
                  <a:gd name="T36" fmla="*/ 42 w 130"/>
                  <a:gd name="T37" fmla="*/ 139 h 144"/>
                  <a:gd name="T38" fmla="*/ 46 w 130"/>
                  <a:gd name="T39" fmla="*/ 134 h 144"/>
                  <a:gd name="T40" fmla="*/ 53 w 130"/>
                  <a:gd name="T41" fmla="*/ 136 h 144"/>
                  <a:gd name="T42" fmla="*/ 62 w 130"/>
                  <a:gd name="T43" fmla="*/ 137 h 144"/>
                  <a:gd name="T44" fmla="*/ 66 w 130"/>
                  <a:gd name="T45" fmla="*/ 142 h 144"/>
                  <a:gd name="T46" fmla="*/ 67 w 130"/>
                  <a:gd name="T47" fmla="*/ 142 h 144"/>
                  <a:gd name="T48" fmla="*/ 70 w 130"/>
                  <a:gd name="T49" fmla="*/ 135 h 144"/>
                  <a:gd name="T50" fmla="*/ 81 w 130"/>
                  <a:gd name="T51" fmla="*/ 135 h 144"/>
                  <a:gd name="T52" fmla="*/ 85 w 130"/>
                  <a:gd name="T53" fmla="*/ 125 h 144"/>
                  <a:gd name="T54" fmla="*/ 85 w 130"/>
                  <a:gd name="T55" fmla="*/ 118 h 144"/>
                  <a:gd name="T56" fmla="*/ 115 w 130"/>
                  <a:gd name="T57" fmla="*/ 105 h 144"/>
                  <a:gd name="T58" fmla="*/ 126 w 130"/>
                  <a:gd name="T59" fmla="*/ 113 h 144"/>
                  <a:gd name="T60" fmla="*/ 126 w 130"/>
                  <a:gd name="T61" fmla="*/ 108 h 144"/>
                  <a:gd name="T62" fmla="*/ 128 w 130"/>
                  <a:gd name="T63" fmla="*/ 101 h 144"/>
                  <a:gd name="T64" fmla="*/ 127 w 130"/>
                  <a:gd name="T65" fmla="*/ 88 h 144"/>
                  <a:gd name="T66" fmla="*/ 124 w 130"/>
                  <a:gd name="T67" fmla="*/ 85 h 144"/>
                  <a:gd name="T68" fmla="*/ 119 w 130"/>
                  <a:gd name="T69" fmla="*/ 78 h 144"/>
                  <a:gd name="T70" fmla="*/ 119 w 130"/>
                  <a:gd name="T71" fmla="*/ 74 h 144"/>
                  <a:gd name="T72" fmla="*/ 102 w 130"/>
                  <a:gd name="T73" fmla="*/ 72 h 144"/>
                  <a:gd name="T74" fmla="*/ 99 w 130"/>
                  <a:gd name="T75" fmla="*/ 63 h 144"/>
                  <a:gd name="T76" fmla="*/ 98 w 130"/>
                  <a:gd name="T77" fmla="*/ 58 h 144"/>
                  <a:gd name="T78" fmla="*/ 96 w 130"/>
                  <a:gd name="T79" fmla="*/ 50 h 144"/>
                  <a:gd name="T80" fmla="*/ 92 w 130"/>
                  <a:gd name="T81" fmla="*/ 44 h 144"/>
                  <a:gd name="T82" fmla="*/ 85 w 130"/>
                  <a:gd name="T83" fmla="*/ 42 h 144"/>
                  <a:gd name="T84" fmla="*/ 74 w 130"/>
                  <a:gd name="T85" fmla="*/ 37 h 144"/>
                  <a:gd name="T86" fmla="*/ 67 w 130"/>
                  <a:gd name="T87" fmla="*/ 32 h 144"/>
                  <a:gd name="T88" fmla="*/ 60 w 130"/>
                  <a:gd name="T89" fmla="*/ 30 h 144"/>
                  <a:gd name="T90" fmla="*/ 54 w 130"/>
                  <a:gd name="T91" fmla="*/ 30 h 144"/>
                  <a:gd name="T92" fmla="*/ 48 w 130"/>
                  <a:gd name="T93" fmla="*/ 25 h 144"/>
                  <a:gd name="T94" fmla="*/ 45 w 130"/>
                  <a:gd name="T95" fmla="*/ 20 h 144"/>
                  <a:gd name="T96" fmla="*/ 43 w 130"/>
                  <a:gd name="T97" fmla="*/ 13 h 144"/>
                  <a:gd name="T98" fmla="*/ 43 w 130"/>
                  <a:gd name="T99" fmla="*/ 7 h 144"/>
                  <a:gd name="T100" fmla="*/ 41 w 130"/>
                  <a:gd name="T101" fmla="*/ 0 h 144"/>
                  <a:gd name="T102" fmla="*/ 34 w 130"/>
                  <a:gd name="T103" fmla="*/ 1 h 144"/>
                  <a:gd name="T104" fmla="*/ 28 w 130"/>
                  <a:gd name="T105" fmla="*/ 4 h 144"/>
                  <a:gd name="T106" fmla="*/ 20 w 130"/>
                  <a:gd name="T107" fmla="*/ 9 h 144"/>
                  <a:gd name="T108" fmla="*/ 14 w 130"/>
                  <a:gd name="T109" fmla="*/ 12 h 144"/>
                  <a:gd name="T110" fmla="*/ 8 w 130"/>
                  <a:gd name="T111" fmla="*/ 14 h 144"/>
                  <a:gd name="T112" fmla="*/ 1 w 130"/>
                  <a:gd name="T113" fmla="*/ 1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" h="144">
                    <a:moveTo>
                      <a:pt x="10" y="31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0" y="77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8" y="80"/>
                      <a:pt x="8" y="81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3"/>
                      <a:pt x="7" y="84"/>
                      <a:pt x="7" y="84"/>
                    </a:cubicBezTo>
                    <a:cubicBezTo>
                      <a:pt x="7" y="84"/>
                      <a:pt x="7" y="84"/>
                      <a:pt x="7" y="84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7" y="85"/>
                      <a:pt x="7" y="86"/>
                      <a:pt x="7" y="86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9" y="88"/>
                      <a:pt x="9" y="88"/>
                      <a:pt x="9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104"/>
                      <a:pt x="19" y="105"/>
                      <a:pt x="19" y="105"/>
                    </a:cubicBezTo>
                    <a:cubicBezTo>
                      <a:pt x="19" y="105"/>
                      <a:pt x="19" y="105"/>
                      <a:pt x="19" y="105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10"/>
                      <a:pt x="19" y="110"/>
                      <a:pt x="19" y="110"/>
                    </a:cubicBezTo>
                    <a:cubicBezTo>
                      <a:pt x="19" y="111"/>
                      <a:pt x="19" y="111"/>
                      <a:pt x="19" y="111"/>
                    </a:cubicBezTo>
                    <a:cubicBezTo>
                      <a:pt x="20" y="111"/>
                      <a:pt x="20" y="111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0" y="113"/>
                      <a:pt x="20" y="113"/>
                      <a:pt x="20" y="113"/>
                    </a:cubicBezTo>
                    <a:cubicBezTo>
                      <a:pt x="20" y="113"/>
                      <a:pt x="20" y="113"/>
                      <a:pt x="20" y="113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1" y="121"/>
                      <a:pt x="21" y="122"/>
                      <a:pt x="22" y="122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2" y="123"/>
                      <a:pt x="23" y="123"/>
                      <a:pt x="23" y="124"/>
                    </a:cubicBezTo>
                    <a:cubicBezTo>
                      <a:pt x="24" y="125"/>
                      <a:pt x="25" y="125"/>
                      <a:pt x="25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6" y="128"/>
                      <a:pt x="26" y="128"/>
                      <a:pt x="26" y="129"/>
                    </a:cubicBezTo>
                    <a:cubicBezTo>
                      <a:pt x="26" y="129"/>
                      <a:pt x="26" y="130"/>
                      <a:pt x="27" y="131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2"/>
                      <a:pt x="31" y="142"/>
                      <a:pt x="31" y="142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4" y="144"/>
                      <a:pt x="34" y="144"/>
                      <a:pt x="34" y="144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8" y="144"/>
                      <a:pt x="38" y="144"/>
                      <a:pt x="38" y="144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6"/>
                      <a:pt x="44" y="136"/>
                      <a:pt x="44" y="136"/>
                    </a:cubicBezTo>
                    <a:cubicBezTo>
                      <a:pt x="45" y="136"/>
                      <a:pt x="45" y="136"/>
                      <a:pt x="45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46" y="134"/>
                      <a:pt x="46" y="134"/>
                      <a:pt x="46" y="134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0" y="135"/>
                      <a:pt x="50" y="135"/>
                      <a:pt x="50" y="135"/>
                    </a:cubicBezTo>
                    <a:cubicBezTo>
                      <a:pt x="51" y="136"/>
                      <a:pt x="51" y="136"/>
                      <a:pt x="51" y="136"/>
                    </a:cubicBezTo>
                    <a:cubicBezTo>
                      <a:pt x="52" y="136"/>
                      <a:pt x="52" y="136"/>
                      <a:pt x="52" y="136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2" y="137"/>
                      <a:pt x="62" y="137"/>
                      <a:pt x="62" y="137"/>
                    </a:cubicBezTo>
                    <a:cubicBezTo>
                      <a:pt x="62" y="137"/>
                      <a:pt x="62" y="137"/>
                      <a:pt x="62" y="137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7" y="143"/>
                      <a:pt x="67" y="143"/>
                      <a:pt x="67" y="143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7" y="143"/>
                      <a:pt x="67" y="143"/>
                      <a:pt x="67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7" y="141"/>
                      <a:pt x="67" y="141"/>
                      <a:pt x="67" y="141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68" y="139"/>
                      <a:pt x="68" y="139"/>
                      <a:pt x="68" y="139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70" y="135"/>
                      <a:pt x="70" y="135"/>
                      <a:pt x="70" y="135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8" y="135"/>
                      <a:pt x="79" y="135"/>
                      <a:pt x="81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7"/>
                      <a:pt x="82" y="137"/>
                      <a:pt x="82" y="137"/>
                    </a:cubicBezTo>
                    <a:cubicBezTo>
                      <a:pt x="83" y="137"/>
                      <a:pt x="83" y="137"/>
                      <a:pt x="83" y="137"/>
                    </a:cubicBezTo>
                    <a:cubicBezTo>
                      <a:pt x="84" y="134"/>
                      <a:pt x="84" y="131"/>
                      <a:pt x="85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5" y="127"/>
                      <a:pt x="85" y="126"/>
                      <a:pt x="85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85" y="125"/>
                      <a:pt x="85" y="124"/>
                      <a:pt x="85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87" y="115"/>
                      <a:pt x="88" y="112"/>
                      <a:pt x="89" y="109"/>
                    </a:cubicBezTo>
                    <a:cubicBezTo>
                      <a:pt x="94" y="108"/>
                      <a:pt x="99" y="107"/>
                      <a:pt x="104" y="106"/>
                    </a:cubicBezTo>
                    <a:cubicBezTo>
                      <a:pt x="106" y="105"/>
                      <a:pt x="108" y="105"/>
                      <a:pt x="109" y="105"/>
                    </a:cubicBezTo>
                    <a:cubicBezTo>
                      <a:pt x="110" y="105"/>
                      <a:pt x="110" y="105"/>
                      <a:pt x="110" y="105"/>
                    </a:cubicBezTo>
                    <a:cubicBezTo>
                      <a:pt x="112" y="105"/>
                      <a:pt x="113" y="105"/>
                      <a:pt x="114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8" y="106"/>
                      <a:pt x="118" y="107"/>
                      <a:pt x="119" y="107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2"/>
                      <a:pt x="125" y="112"/>
                      <a:pt x="126" y="112"/>
                    </a:cubicBezTo>
                    <a:cubicBezTo>
                      <a:pt x="126" y="113"/>
                      <a:pt x="126" y="113"/>
                      <a:pt x="126" y="113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6" y="114"/>
                      <a:pt x="126" y="114"/>
                      <a:pt x="126" y="11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10"/>
                      <a:pt x="125" y="111"/>
                      <a:pt x="126" y="108"/>
                    </a:cubicBezTo>
                    <a:cubicBezTo>
                      <a:pt x="127" y="107"/>
                      <a:pt x="127" y="107"/>
                      <a:pt x="127" y="107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7" y="105"/>
                      <a:pt x="127" y="105"/>
                      <a:pt x="127" y="105"/>
                    </a:cubicBezTo>
                    <a:cubicBezTo>
                      <a:pt x="127" y="104"/>
                      <a:pt x="127" y="104"/>
                      <a:pt x="127" y="104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9" y="98"/>
                      <a:pt x="129" y="95"/>
                      <a:pt x="130" y="93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3" y="84"/>
                      <a:pt x="123" y="84"/>
                      <a:pt x="123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20" y="82"/>
                      <a:pt x="120" y="82"/>
                      <a:pt x="120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7"/>
                      <a:pt x="118" y="77"/>
                      <a:pt x="118" y="77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19" y="75"/>
                      <a:pt x="119" y="75"/>
                      <a:pt x="119" y="75"/>
                    </a:cubicBezTo>
                    <a:cubicBezTo>
                      <a:pt x="119" y="75"/>
                      <a:pt x="119" y="75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3"/>
                      <a:pt x="119" y="73"/>
                      <a:pt x="119" y="72"/>
                    </a:cubicBezTo>
                    <a:cubicBezTo>
                      <a:pt x="117" y="73"/>
                      <a:pt x="115" y="72"/>
                      <a:pt x="113" y="72"/>
                    </a:cubicBezTo>
                    <a:cubicBezTo>
                      <a:pt x="113" y="72"/>
                      <a:pt x="113" y="72"/>
                      <a:pt x="113" y="72"/>
                    </a:cubicBezTo>
                    <a:cubicBezTo>
                      <a:pt x="111" y="72"/>
                      <a:pt x="108" y="72"/>
                      <a:pt x="10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3" y="72"/>
                      <a:pt x="103" y="72"/>
                      <a:pt x="103" y="72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67"/>
                      <a:pt x="100" y="66"/>
                      <a:pt x="100" y="66"/>
                    </a:cubicBezTo>
                    <a:cubicBezTo>
                      <a:pt x="100" y="65"/>
                      <a:pt x="99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99" y="63"/>
                      <a:pt x="98" y="62"/>
                      <a:pt x="98" y="62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7" y="61"/>
                      <a:pt x="97" y="61"/>
                      <a:pt x="97" y="60"/>
                    </a:cubicBezTo>
                    <a:cubicBezTo>
                      <a:pt x="96" y="60"/>
                      <a:pt x="96" y="60"/>
                      <a:pt x="96" y="60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7" y="59"/>
                      <a:pt x="97" y="59"/>
                      <a:pt x="97" y="59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93" y="44"/>
                      <a:pt x="93" y="44"/>
                      <a:pt x="93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0" y="40"/>
                      <a:pt x="79" y="40"/>
                      <a:pt x="77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7" y="25"/>
                      <a:pt x="10" y="31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3" name="Freeform 3989"/>
              <p:cNvSpPr>
                <a:spLocks/>
              </p:cNvSpPr>
              <p:nvPr/>
            </p:nvSpPr>
            <p:spPr bwMode="auto">
              <a:xfrm>
                <a:off x="1221" y="892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4" name="Freeform 3990"/>
              <p:cNvSpPr>
                <a:spLocks/>
              </p:cNvSpPr>
              <p:nvPr/>
            </p:nvSpPr>
            <p:spPr bwMode="auto">
              <a:xfrm>
                <a:off x="1221" y="895"/>
                <a:ext cx="6" cy="5"/>
              </a:xfrm>
              <a:custGeom>
                <a:avLst/>
                <a:gdLst>
                  <a:gd name="T0" fmla="*/ 0 w 6"/>
                  <a:gd name="T1" fmla="*/ 3 h 5"/>
                  <a:gd name="T2" fmla="*/ 3 w 6"/>
                  <a:gd name="T3" fmla="*/ 5 h 5"/>
                  <a:gd name="T4" fmla="*/ 3 w 6"/>
                  <a:gd name="T5" fmla="*/ 5 h 5"/>
                  <a:gd name="T6" fmla="*/ 6 w 6"/>
                  <a:gd name="T7" fmla="*/ 5 h 5"/>
                  <a:gd name="T8" fmla="*/ 3 w 6"/>
                  <a:gd name="T9" fmla="*/ 3 h 5"/>
                  <a:gd name="T10" fmla="*/ 3 w 6"/>
                  <a:gd name="T11" fmla="*/ 0 h 5"/>
                  <a:gd name="T12" fmla="*/ 0 w 6"/>
                  <a:gd name="T13" fmla="*/ 0 h 5"/>
                  <a:gd name="T14" fmla="*/ 0 w 6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lnTo>
                      <a:pt x="3" y="5"/>
                    </a:lnTo>
                    <a:lnTo>
                      <a:pt x="3" y="5"/>
                    </a:lnTo>
                    <a:lnTo>
                      <a:pt x="6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5" name="Freeform 3991"/>
              <p:cNvSpPr>
                <a:spLocks/>
              </p:cNvSpPr>
              <p:nvPr/>
            </p:nvSpPr>
            <p:spPr bwMode="auto">
              <a:xfrm>
                <a:off x="1321" y="1722"/>
                <a:ext cx="2" cy="8"/>
              </a:xfrm>
              <a:custGeom>
                <a:avLst/>
                <a:gdLst>
                  <a:gd name="T0" fmla="*/ 0 w 2"/>
                  <a:gd name="T1" fmla="*/ 3 h 8"/>
                  <a:gd name="T2" fmla="*/ 0 w 2"/>
                  <a:gd name="T3" fmla="*/ 5 h 8"/>
                  <a:gd name="T4" fmla="*/ 0 w 2"/>
                  <a:gd name="T5" fmla="*/ 5 h 8"/>
                  <a:gd name="T6" fmla="*/ 2 w 2"/>
                  <a:gd name="T7" fmla="*/ 8 h 8"/>
                  <a:gd name="T8" fmla="*/ 2 w 2"/>
                  <a:gd name="T9" fmla="*/ 5 h 8"/>
                  <a:gd name="T10" fmla="*/ 2 w 2"/>
                  <a:gd name="T11" fmla="*/ 3 h 8"/>
                  <a:gd name="T12" fmla="*/ 0 w 2"/>
                  <a:gd name="T13" fmla="*/ 0 h 8"/>
                  <a:gd name="T14" fmla="*/ 0 w 2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6" name="Freeform 3992"/>
              <p:cNvSpPr>
                <a:spLocks/>
              </p:cNvSpPr>
              <p:nvPr/>
            </p:nvSpPr>
            <p:spPr bwMode="auto">
              <a:xfrm>
                <a:off x="1329" y="1760"/>
                <a:ext cx="2" cy="10"/>
              </a:xfrm>
              <a:custGeom>
                <a:avLst/>
                <a:gdLst>
                  <a:gd name="T0" fmla="*/ 0 w 2"/>
                  <a:gd name="T1" fmla="*/ 2 h 10"/>
                  <a:gd name="T2" fmla="*/ 0 w 2"/>
                  <a:gd name="T3" fmla="*/ 5 h 10"/>
                  <a:gd name="T4" fmla="*/ 0 w 2"/>
                  <a:gd name="T5" fmla="*/ 8 h 10"/>
                  <a:gd name="T6" fmla="*/ 0 w 2"/>
                  <a:gd name="T7" fmla="*/ 8 h 10"/>
                  <a:gd name="T8" fmla="*/ 0 w 2"/>
                  <a:gd name="T9" fmla="*/ 10 h 10"/>
                  <a:gd name="T10" fmla="*/ 0 w 2"/>
                  <a:gd name="T11" fmla="*/ 10 h 10"/>
                  <a:gd name="T12" fmla="*/ 2 w 2"/>
                  <a:gd name="T13" fmla="*/ 8 h 10"/>
                  <a:gd name="T14" fmla="*/ 2 w 2"/>
                  <a:gd name="T15" fmla="*/ 5 h 10"/>
                  <a:gd name="T16" fmla="*/ 2 w 2"/>
                  <a:gd name="T17" fmla="*/ 2 h 10"/>
                  <a:gd name="T18" fmla="*/ 2 w 2"/>
                  <a:gd name="T19" fmla="*/ 0 h 10"/>
                  <a:gd name="T20" fmla="*/ 0 w 2"/>
                  <a:gd name="T2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10">
                    <a:moveTo>
                      <a:pt x="0" y="2"/>
                    </a:moveTo>
                    <a:lnTo>
                      <a:pt x="0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7" name="Freeform 3993"/>
              <p:cNvSpPr>
                <a:spLocks noEditPoints="1"/>
              </p:cNvSpPr>
              <p:nvPr/>
            </p:nvSpPr>
            <p:spPr bwMode="auto">
              <a:xfrm>
                <a:off x="580" y="801"/>
                <a:ext cx="1076" cy="1143"/>
              </a:xfrm>
              <a:custGeom>
                <a:avLst/>
                <a:gdLst>
                  <a:gd name="T0" fmla="*/ 367 w 401"/>
                  <a:gd name="T1" fmla="*/ 104 h 427"/>
                  <a:gd name="T2" fmla="*/ 327 w 401"/>
                  <a:gd name="T3" fmla="*/ 89 h 427"/>
                  <a:gd name="T4" fmla="*/ 304 w 401"/>
                  <a:gd name="T5" fmla="*/ 85 h 427"/>
                  <a:gd name="T6" fmla="*/ 299 w 401"/>
                  <a:gd name="T7" fmla="*/ 83 h 427"/>
                  <a:gd name="T8" fmla="*/ 292 w 401"/>
                  <a:gd name="T9" fmla="*/ 76 h 427"/>
                  <a:gd name="T10" fmla="*/ 279 w 401"/>
                  <a:gd name="T11" fmla="*/ 67 h 427"/>
                  <a:gd name="T12" fmla="*/ 260 w 401"/>
                  <a:gd name="T13" fmla="*/ 74 h 427"/>
                  <a:gd name="T14" fmla="*/ 249 w 401"/>
                  <a:gd name="T15" fmla="*/ 84 h 427"/>
                  <a:gd name="T16" fmla="*/ 235 w 401"/>
                  <a:gd name="T17" fmla="*/ 70 h 427"/>
                  <a:gd name="T18" fmla="*/ 224 w 401"/>
                  <a:gd name="T19" fmla="*/ 71 h 427"/>
                  <a:gd name="T20" fmla="*/ 245 w 401"/>
                  <a:gd name="T21" fmla="*/ 43 h 427"/>
                  <a:gd name="T22" fmla="*/ 229 w 401"/>
                  <a:gd name="T23" fmla="*/ 12 h 427"/>
                  <a:gd name="T24" fmla="*/ 203 w 401"/>
                  <a:gd name="T25" fmla="*/ 34 h 427"/>
                  <a:gd name="T26" fmla="*/ 183 w 401"/>
                  <a:gd name="T27" fmla="*/ 37 h 427"/>
                  <a:gd name="T28" fmla="*/ 152 w 401"/>
                  <a:gd name="T29" fmla="*/ 44 h 427"/>
                  <a:gd name="T30" fmla="*/ 144 w 401"/>
                  <a:gd name="T31" fmla="*/ 11 h 427"/>
                  <a:gd name="T32" fmla="*/ 127 w 401"/>
                  <a:gd name="T33" fmla="*/ 10 h 427"/>
                  <a:gd name="T34" fmla="*/ 102 w 401"/>
                  <a:gd name="T35" fmla="*/ 15 h 427"/>
                  <a:gd name="T36" fmla="*/ 99 w 401"/>
                  <a:gd name="T37" fmla="*/ 40 h 427"/>
                  <a:gd name="T38" fmla="*/ 78 w 401"/>
                  <a:gd name="T39" fmla="*/ 50 h 427"/>
                  <a:gd name="T40" fmla="*/ 56 w 401"/>
                  <a:gd name="T41" fmla="*/ 39 h 427"/>
                  <a:gd name="T42" fmla="*/ 38 w 401"/>
                  <a:gd name="T43" fmla="*/ 61 h 427"/>
                  <a:gd name="T44" fmla="*/ 37 w 401"/>
                  <a:gd name="T45" fmla="*/ 105 h 427"/>
                  <a:gd name="T46" fmla="*/ 10 w 401"/>
                  <a:gd name="T47" fmla="*/ 115 h 427"/>
                  <a:gd name="T48" fmla="*/ 2 w 401"/>
                  <a:gd name="T49" fmla="*/ 145 h 427"/>
                  <a:gd name="T50" fmla="*/ 19 w 401"/>
                  <a:gd name="T51" fmla="*/ 165 h 427"/>
                  <a:gd name="T52" fmla="*/ 45 w 401"/>
                  <a:gd name="T53" fmla="*/ 177 h 427"/>
                  <a:gd name="T54" fmla="*/ 70 w 401"/>
                  <a:gd name="T55" fmla="*/ 171 h 427"/>
                  <a:gd name="T56" fmla="*/ 89 w 401"/>
                  <a:gd name="T57" fmla="*/ 173 h 427"/>
                  <a:gd name="T58" fmla="*/ 101 w 401"/>
                  <a:gd name="T59" fmla="*/ 194 h 427"/>
                  <a:gd name="T60" fmla="*/ 132 w 401"/>
                  <a:gd name="T61" fmla="*/ 206 h 427"/>
                  <a:gd name="T62" fmla="*/ 146 w 401"/>
                  <a:gd name="T63" fmla="*/ 227 h 427"/>
                  <a:gd name="T64" fmla="*/ 174 w 401"/>
                  <a:gd name="T65" fmla="*/ 252 h 427"/>
                  <a:gd name="T66" fmla="*/ 175 w 401"/>
                  <a:gd name="T67" fmla="*/ 286 h 427"/>
                  <a:gd name="T68" fmla="*/ 187 w 401"/>
                  <a:gd name="T69" fmla="*/ 301 h 427"/>
                  <a:gd name="T70" fmla="*/ 204 w 401"/>
                  <a:gd name="T71" fmla="*/ 318 h 427"/>
                  <a:gd name="T72" fmla="*/ 218 w 401"/>
                  <a:gd name="T73" fmla="*/ 338 h 427"/>
                  <a:gd name="T74" fmla="*/ 216 w 401"/>
                  <a:gd name="T75" fmla="*/ 361 h 427"/>
                  <a:gd name="T76" fmla="*/ 199 w 401"/>
                  <a:gd name="T77" fmla="*/ 381 h 427"/>
                  <a:gd name="T78" fmla="*/ 215 w 401"/>
                  <a:gd name="T79" fmla="*/ 396 h 427"/>
                  <a:gd name="T80" fmla="*/ 243 w 401"/>
                  <a:gd name="T81" fmla="*/ 417 h 427"/>
                  <a:gd name="T82" fmla="*/ 255 w 401"/>
                  <a:gd name="T83" fmla="*/ 399 h 427"/>
                  <a:gd name="T84" fmla="*/ 264 w 401"/>
                  <a:gd name="T85" fmla="*/ 390 h 427"/>
                  <a:gd name="T86" fmla="*/ 254 w 401"/>
                  <a:gd name="T87" fmla="*/ 408 h 427"/>
                  <a:gd name="T88" fmla="*/ 278 w 401"/>
                  <a:gd name="T89" fmla="*/ 356 h 427"/>
                  <a:gd name="T90" fmla="*/ 277 w 401"/>
                  <a:gd name="T91" fmla="*/ 336 h 427"/>
                  <a:gd name="T92" fmla="*/ 303 w 401"/>
                  <a:gd name="T93" fmla="*/ 318 h 427"/>
                  <a:gd name="T94" fmla="*/ 326 w 401"/>
                  <a:gd name="T95" fmla="*/ 308 h 427"/>
                  <a:gd name="T96" fmla="*/ 347 w 401"/>
                  <a:gd name="T97" fmla="*/ 296 h 427"/>
                  <a:gd name="T98" fmla="*/ 362 w 401"/>
                  <a:gd name="T99" fmla="*/ 253 h 427"/>
                  <a:gd name="T100" fmla="*/ 361 w 401"/>
                  <a:gd name="T101" fmla="*/ 204 h 427"/>
                  <a:gd name="T102" fmla="*/ 377 w 401"/>
                  <a:gd name="T103" fmla="*/ 181 h 427"/>
                  <a:gd name="T104" fmla="*/ 392 w 401"/>
                  <a:gd name="T105" fmla="*/ 165 h 427"/>
                  <a:gd name="T106" fmla="*/ 400 w 401"/>
                  <a:gd name="T107" fmla="*/ 141 h 427"/>
                  <a:gd name="T108" fmla="*/ 230 w 401"/>
                  <a:gd name="T109" fmla="*/ 64 h 427"/>
                  <a:gd name="T110" fmla="*/ 230 w 401"/>
                  <a:gd name="T111" fmla="*/ 71 h 427"/>
                  <a:gd name="T112" fmla="*/ 233 w 401"/>
                  <a:gd name="T113" fmla="*/ 64 h 427"/>
                  <a:gd name="T114" fmla="*/ 236 w 401"/>
                  <a:gd name="T115" fmla="*/ 57 h 427"/>
                  <a:gd name="T116" fmla="*/ 236 w 401"/>
                  <a:gd name="T117" fmla="*/ 72 h 427"/>
                  <a:gd name="T118" fmla="*/ 256 w 401"/>
                  <a:gd name="T119" fmla="*/ 71 h 427"/>
                  <a:gd name="T120" fmla="*/ 237 w 401"/>
                  <a:gd name="T121" fmla="*/ 56 h 427"/>
                  <a:gd name="T122" fmla="*/ 244 w 401"/>
                  <a:gd name="T123" fmla="*/ 55 h 427"/>
                  <a:gd name="T124" fmla="*/ 248 w 401"/>
                  <a:gd name="T125" fmla="*/ 60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1" h="427">
                    <a:moveTo>
                      <a:pt x="401" y="137"/>
                    </a:moveTo>
                    <a:cubicBezTo>
                      <a:pt x="401" y="136"/>
                      <a:pt x="401" y="136"/>
                      <a:pt x="401" y="136"/>
                    </a:cubicBezTo>
                    <a:cubicBezTo>
                      <a:pt x="401" y="135"/>
                      <a:pt x="401" y="135"/>
                      <a:pt x="401" y="135"/>
                    </a:cubicBezTo>
                    <a:cubicBezTo>
                      <a:pt x="400" y="136"/>
                      <a:pt x="400" y="136"/>
                      <a:pt x="400" y="136"/>
                    </a:cubicBezTo>
                    <a:cubicBezTo>
                      <a:pt x="400" y="136"/>
                      <a:pt x="400" y="136"/>
                      <a:pt x="400" y="136"/>
                    </a:cubicBezTo>
                    <a:cubicBezTo>
                      <a:pt x="401" y="134"/>
                      <a:pt x="400" y="134"/>
                      <a:pt x="400" y="131"/>
                    </a:cubicBezTo>
                    <a:cubicBezTo>
                      <a:pt x="399" y="130"/>
                      <a:pt x="399" y="130"/>
                      <a:pt x="399" y="130"/>
                    </a:cubicBezTo>
                    <a:cubicBezTo>
                      <a:pt x="399" y="129"/>
                      <a:pt x="399" y="129"/>
                      <a:pt x="399" y="129"/>
                    </a:cubicBezTo>
                    <a:cubicBezTo>
                      <a:pt x="399" y="128"/>
                      <a:pt x="399" y="128"/>
                      <a:pt x="399" y="128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399" y="126"/>
                      <a:pt x="399" y="126"/>
                      <a:pt x="399" y="126"/>
                    </a:cubicBezTo>
                    <a:cubicBezTo>
                      <a:pt x="398" y="126"/>
                      <a:pt x="398" y="126"/>
                      <a:pt x="398" y="126"/>
                    </a:cubicBezTo>
                    <a:cubicBezTo>
                      <a:pt x="398" y="125"/>
                      <a:pt x="398" y="123"/>
                      <a:pt x="397" y="121"/>
                    </a:cubicBezTo>
                    <a:cubicBezTo>
                      <a:pt x="397" y="121"/>
                      <a:pt x="397" y="119"/>
                      <a:pt x="396" y="117"/>
                    </a:cubicBezTo>
                    <a:cubicBezTo>
                      <a:pt x="394" y="116"/>
                      <a:pt x="395" y="114"/>
                      <a:pt x="392" y="114"/>
                    </a:cubicBezTo>
                    <a:cubicBezTo>
                      <a:pt x="388" y="113"/>
                      <a:pt x="390" y="113"/>
                      <a:pt x="387" y="114"/>
                    </a:cubicBezTo>
                    <a:cubicBezTo>
                      <a:pt x="384" y="114"/>
                      <a:pt x="384" y="113"/>
                      <a:pt x="382" y="114"/>
                    </a:cubicBezTo>
                    <a:cubicBezTo>
                      <a:pt x="381" y="114"/>
                      <a:pt x="381" y="114"/>
                      <a:pt x="381" y="114"/>
                    </a:cubicBezTo>
                    <a:cubicBezTo>
                      <a:pt x="380" y="113"/>
                      <a:pt x="380" y="113"/>
                      <a:pt x="380" y="113"/>
                    </a:cubicBezTo>
                    <a:cubicBezTo>
                      <a:pt x="380" y="112"/>
                      <a:pt x="380" y="112"/>
                      <a:pt x="380" y="112"/>
                    </a:cubicBezTo>
                    <a:cubicBezTo>
                      <a:pt x="379" y="112"/>
                      <a:pt x="379" y="112"/>
                      <a:pt x="379" y="112"/>
                    </a:cubicBezTo>
                    <a:cubicBezTo>
                      <a:pt x="378" y="112"/>
                      <a:pt x="378" y="112"/>
                      <a:pt x="378" y="112"/>
                    </a:cubicBezTo>
                    <a:cubicBezTo>
                      <a:pt x="377" y="112"/>
                      <a:pt x="377" y="112"/>
                      <a:pt x="377" y="112"/>
                    </a:cubicBezTo>
                    <a:cubicBezTo>
                      <a:pt x="376" y="111"/>
                      <a:pt x="376" y="111"/>
                      <a:pt x="376" y="111"/>
                    </a:cubicBezTo>
                    <a:cubicBezTo>
                      <a:pt x="376" y="111"/>
                      <a:pt x="376" y="111"/>
                      <a:pt x="376" y="111"/>
                    </a:cubicBezTo>
                    <a:cubicBezTo>
                      <a:pt x="375" y="110"/>
                      <a:pt x="375" y="110"/>
                      <a:pt x="375" y="110"/>
                    </a:cubicBezTo>
                    <a:cubicBezTo>
                      <a:pt x="374" y="109"/>
                      <a:pt x="374" y="109"/>
                      <a:pt x="374" y="109"/>
                    </a:cubicBezTo>
                    <a:cubicBezTo>
                      <a:pt x="372" y="108"/>
                      <a:pt x="372" y="110"/>
                      <a:pt x="370" y="106"/>
                    </a:cubicBezTo>
                    <a:cubicBezTo>
                      <a:pt x="369" y="106"/>
                      <a:pt x="369" y="106"/>
                      <a:pt x="369" y="106"/>
                    </a:cubicBezTo>
                    <a:cubicBezTo>
                      <a:pt x="368" y="105"/>
                      <a:pt x="368" y="105"/>
                      <a:pt x="368" y="105"/>
                    </a:cubicBezTo>
                    <a:cubicBezTo>
                      <a:pt x="367" y="104"/>
                      <a:pt x="367" y="104"/>
                      <a:pt x="367" y="104"/>
                    </a:cubicBezTo>
                    <a:cubicBezTo>
                      <a:pt x="366" y="103"/>
                      <a:pt x="366" y="103"/>
                      <a:pt x="366" y="103"/>
                    </a:cubicBezTo>
                    <a:cubicBezTo>
                      <a:pt x="366" y="102"/>
                      <a:pt x="366" y="102"/>
                      <a:pt x="366" y="102"/>
                    </a:cubicBezTo>
                    <a:cubicBezTo>
                      <a:pt x="365" y="101"/>
                      <a:pt x="365" y="101"/>
                      <a:pt x="365" y="101"/>
                    </a:cubicBezTo>
                    <a:cubicBezTo>
                      <a:pt x="364" y="101"/>
                      <a:pt x="364" y="101"/>
                      <a:pt x="364" y="101"/>
                    </a:cubicBezTo>
                    <a:cubicBezTo>
                      <a:pt x="363" y="100"/>
                      <a:pt x="363" y="100"/>
                      <a:pt x="363" y="100"/>
                    </a:cubicBezTo>
                    <a:cubicBezTo>
                      <a:pt x="363" y="99"/>
                      <a:pt x="363" y="99"/>
                      <a:pt x="363" y="99"/>
                    </a:cubicBezTo>
                    <a:cubicBezTo>
                      <a:pt x="362" y="99"/>
                      <a:pt x="362" y="99"/>
                      <a:pt x="362" y="99"/>
                    </a:cubicBezTo>
                    <a:cubicBezTo>
                      <a:pt x="361" y="98"/>
                      <a:pt x="361" y="98"/>
                      <a:pt x="361" y="98"/>
                    </a:cubicBezTo>
                    <a:cubicBezTo>
                      <a:pt x="360" y="98"/>
                      <a:pt x="360" y="98"/>
                      <a:pt x="360" y="98"/>
                    </a:cubicBezTo>
                    <a:cubicBezTo>
                      <a:pt x="359" y="97"/>
                      <a:pt x="359" y="97"/>
                      <a:pt x="359" y="97"/>
                    </a:cubicBezTo>
                    <a:cubicBezTo>
                      <a:pt x="357" y="95"/>
                      <a:pt x="357" y="95"/>
                      <a:pt x="357" y="95"/>
                    </a:cubicBezTo>
                    <a:cubicBezTo>
                      <a:pt x="354" y="94"/>
                      <a:pt x="355" y="93"/>
                      <a:pt x="352" y="92"/>
                    </a:cubicBezTo>
                    <a:cubicBezTo>
                      <a:pt x="350" y="91"/>
                      <a:pt x="349" y="90"/>
                      <a:pt x="347" y="89"/>
                    </a:cubicBezTo>
                    <a:cubicBezTo>
                      <a:pt x="347" y="89"/>
                      <a:pt x="347" y="89"/>
                      <a:pt x="347" y="89"/>
                    </a:cubicBezTo>
                    <a:cubicBezTo>
                      <a:pt x="346" y="89"/>
                      <a:pt x="346" y="89"/>
                      <a:pt x="346" y="89"/>
                    </a:cubicBezTo>
                    <a:cubicBezTo>
                      <a:pt x="345" y="89"/>
                      <a:pt x="345" y="89"/>
                      <a:pt x="345" y="89"/>
                    </a:cubicBezTo>
                    <a:cubicBezTo>
                      <a:pt x="344" y="89"/>
                      <a:pt x="344" y="89"/>
                      <a:pt x="344" y="89"/>
                    </a:cubicBezTo>
                    <a:cubicBezTo>
                      <a:pt x="343" y="89"/>
                      <a:pt x="343" y="89"/>
                      <a:pt x="343" y="89"/>
                    </a:cubicBezTo>
                    <a:cubicBezTo>
                      <a:pt x="340" y="89"/>
                      <a:pt x="337" y="90"/>
                      <a:pt x="334" y="90"/>
                    </a:cubicBezTo>
                    <a:cubicBezTo>
                      <a:pt x="334" y="90"/>
                      <a:pt x="334" y="90"/>
                      <a:pt x="334" y="90"/>
                    </a:cubicBezTo>
                    <a:cubicBezTo>
                      <a:pt x="334" y="91"/>
                      <a:pt x="334" y="91"/>
                      <a:pt x="334" y="91"/>
                    </a:cubicBezTo>
                    <a:cubicBezTo>
                      <a:pt x="333" y="90"/>
                      <a:pt x="333" y="90"/>
                      <a:pt x="333" y="90"/>
                    </a:cubicBezTo>
                    <a:cubicBezTo>
                      <a:pt x="332" y="90"/>
                      <a:pt x="332" y="90"/>
                      <a:pt x="332" y="90"/>
                    </a:cubicBezTo>
                    <a:cubicBezTo>
                      <a:pt x="331" y="90"/>
                      <a:pt x="331" y="90"/>
                      <a:pt x="331" y="90"/>
                    </a:cubicBezTo>
                    <a:cubicBezTo>
                      <a:pt x="330" y="90"/>
                      <a:pt x="330" y="90"/>
                      <a:pt x="330" y="90"/>
                    </a:cubicBezTo>
                    <a:cubicBezTo>
                      <a:pt x="330" y="89"/>
                      <a:pt x="330" y="89"/>
                      <a:pt x="330" y="89"/>
                    </a:cubicBezTo>
                    <a:cubicBezTo>
                      <a:pt x="329" y="89"/>
                      <a:pt x="329" y="89"/>
                      <a:pt x="329" y="89"/>
                    </a:cubicBezTo>
                    <a:cubicBezTo>
                      <a:pt x="328" y="88"/>
                      <a:pt x="328" y="88"/>
                      <a:pt x="328" y="88"/>
                    </a:cubicBezTo>
                    <a:cubicBezTo>
                      <a:pt x="327" y="88"/>
                      <a:pt x="327" y="88"/>
                      <a:pt x="327" y="88"/>
                    </a:cubicBezTo>
                    <a:cubicBezTo>
                      <a:pt x="327" y="89"/>
                      <a:pt x="327" y="89"/>
                      <a:pt x="327" y="89"/>
                    </a:cubicBezTo>
                    <a:cubicBezTo>
                      <a:pt x="327" y="89"/>
                      <a:pt x="327" y="89"/>
                      <a:pt x="327" y="89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24" y="89"/>
                      <a:pt x="324" y="89"/>
                      <a:pt x="324" y="89"/>
                    </a:cubicBezTo>
                    <a:cubicBezTo>
                      <a:pt x="323" y="88"/>
                      <a:pt x="323" y="88"/>
                      <a:pt x="323" y="88"/>
                    </a:cubicBezTo>
                    <a:cubicBezTo>
                      <a:pt x="321" y="89"/>
                      <a:pt x="320" y="87"/>
                      <a:pt x="317" y="86"/>
                    </a:cubicBezTo>
                    <a:cubicBezTo>
                      <a:pt x="316" y="85"/>
                      <a:pt x="316" y="85"/>
                      <a:pt x="316" y="85"/>
                    </a:cubicBezTo>
                    <a:cubicBezTo>
                      <a:pt x="316" y="85"/>
                      <a:pt x="316" y="85"/>
                      <a:pt x="316" y="85"/>
                    </a:cubicBezTo>
                    <a:cubicBezTo>
                      <a:pt x="315" y="84"/>
                      <a:pt x="315" y="84"/>
                      <a:pt x="315" y="84"/>
                    </a:cubicBezTo>
                    <a:cubicBezTo>
                      <a:pt x="314" y="84"/>
                      <a:pt x="314" y="84"/>
                      <a:pt x="314" y="84"/>
                    </a:cubicBezTo>
                    <a:cubicBezTo>
                      <a:pt x="313" y="84"/>
                      <a:pt x="313" y="84"/>
                      <a:pt x="313" y="84"/>
                    </a:cubicBezTo>
                    <a:cubicBezTo>
                      <a:pt x="312" y="84"/>
                      <a:pt x="312" y="84"/>
                      <a:pt x="312" y="84"/>
                    </a:cubicBezTo>
                    <a:cubicBezTo>
                      <a:pt x="311" y="85"/>
                      <a:pt x="311" y="85"/>
                      <a:pt x="311" y="85"/>
                    </a:cubicBezTo>
                    <a:cubicBezTo>
                      <a:pt x="311" y="85"/>
                      <a:pt x="311" y="85"/>
                      <a:pt x="311" y="85"/>
                    </a:cubicBezTo>
                    <a:cubicBezTo>
                      <a:pt x="310" y="85"/>
                      <a:pt x="310" y="85"/>
                      <a:pt x="310" y="85"/>
                    </a:cubicBezTo>
                    <a:cubicBezTo>
                      <a:pt x="309" y="85"/>
                      <a:pt x="309" y="85"/>
                      <a:pt x="309" y="85"/>
                    </a:cubicBezTo>
                    <a:cubicBezTo>
                      <a:pt x="308" y="86"/>
                      <a:pt x="308" y="86"/>
                      <a:pt x="308" y="86"/>
                    </a:cubicBezTo>
                    <a:cubicBezTo>
                      <a:pt x="307" y="86"/>
                      <a:pt x="307" y="86"/>
                      <a:pt x="307" y="86"/>
                    </a:cubicBezTo>
                    <a:cubicBezTo>
                      <a:pt x="307" y="87"/>
                      <a:pt x="307" y="87"/>
                      <a:pt x="307" y="87"/>
                    </a:cubicBezTo>
                    <a:cubicBezTo>
                      <a:pt x="307" y="86"/>
                      <a:pt x="307" y="86"/>
                      <a:pt x="307" y="86"/>
                    </a:cubicBezTo>
                    <a:cubicBezTo>
                      <a:pt x="306" y="87"/>
                      <a:pt x="306" y="87"/>
                      <a:pt x="306" y="87"/>
                    </a:cubicBezTo>
                    <a:cubicBezTo>
                      <a:pt x="305" y="88"/>
                      <a:pt x="305" y="88"/>
                      <a:pt x="305" y="88"/>
                    </a:cubicBezTo>
                    <a:cubicBezTo>
                      <a:pt x="305" y="89"/>
                      <a:pt x="305" y="89"/>
                      <a:pt x="305" y="89"/>
                    </a:cubicBezTo>
                    <a:cubicBezTo>
                      <a:pt x="304" y="89"/>
                      <a:pt x="304" y="89"/>
                      <a:pt x="304" y="89"/>
                    </a:cubicBezTo>
                    <a:cubicBezTo>
                      <a:pt x="304" y="89"/>
                      <a:pt x="304" y="89"/>
                      <a:pt x="304" y="89"/>
                    </a:cubicBezTo>
                    <a:cubicBezTo>
                      <a:pt x="304" y="88"/>
                      <a:pt x="304" y="88"/>
                      <a:pt x="304" y="88"/>
                    </a:cubicBezTo>
                    <a:cubicBezTo>
                      <a:pt x="303" y="89"/>
                      <a:pt x="303" y="89"/>
                      <a:pt x="303" y="89"/>
                    </a:cubicBezTo>
                    <a:cubicBezTo>
                      <a:pt x="303" y="88"/>
                      <a:pt x="303" y="88"/>
                      <a:pt x="303" y="88"/>
                    </a:cubicBezTo>
                    <a:cubicBezTo>
                      <a:pt x="304" y="87"/>
                      <a:pt x="304" y="87"/>
                      <a:pt x="304" y="87"/>
                    </a:cubicBezTo>
                    <a:cubicBezTo>
                      <a:pt x="305" y="86"/>
                      <a:pt x="305" y="86"/>
                      <a:pt x="305" y="86"/>
                    </a:cubicBezTo>
                    <a:cubicBezTo>
                      <a:pt x="305" y="85"/>
                      <a:pt x="305" y="85"/>
                      <a:pt x="305" y="85"/>
                    </a:cubicBezTo>
                    <a:cubicBezTo>
                      <a:pt x="305" y="85"/>
                      <a:pt x="305" y="85"/>
                      <a:pt x="305" y="85"/>
                    </a:cubicBezTo>
                    <a:cubicBezTo>
                      <a:pt x="304" y="85"/>
                      <a:pt x="304" y="85"/>
                      <a:pt x="304" y="85"/>
                    </a:cubicBezTo>
                    <a:cubicBezTo>
                      <a:pt x="303" y="85"/>
                      <a:pt x="303" y="85"/>
                      <a:pt x="303" y="85"/>
                    </a:cubicBezTo>
                    <a:cubicBezTo>
                      <a:pt x="303" y="86"/>
                      <a:pt x="303" y="86"/>
                      <a:pt x="303" y="86"/>
                    </a:cubicBezTo>
                    <a:cubicBezTo>
                      <a:pt x="302" y="86"/>
                      <a:pt x="302" y="86"/>
                      <a:pt x="302" y="86"/>
                    </a:cubicBezTo>
                    <a:cubicBezTo>
                      <a:pt x="302" y="87"/>
                      <a:pt x="302" y="87"/>
                      <a:pt x="302" y="87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2" y="89"/>
                      <a:pt x="302" y="89"/>
                      <a:pt x="302" y="89"/>
                    </a:cubicBezTo>
                    <a:cubicBezTo>
                      <a:pt x="301" y="90"/>
                      <a:pt x="301" y="90"/>
                      <a:pt x="301" y="90"/>
                    </a:cubicBezTo>
                    <a:cubicBezTo>
                      <a:pt x="301" y="91"/>
                      <a:pt x="301" y="91"/>
                      <a:pt x="301" y="91"/>
                    </a:cubicBezTo>
                    <a:cubicBezTo>
                      <a:pt x="300" y="91"/>
                      <a:pt x="300" y="91"/>
                      <a:pt x="300" y="91"/>
                    </a:cubicBezTo>
                    <a:cubicBezTo>
                      <a:pt x="299" y="92"/>
                      <a:pt x="299" y="92"/>
                      <a:pt x="299" y="92"/>
                    </a:cubicBezTo>
                    <a:cubicBezTo>
                      <a:pt x="298" y="93"/>
                      <a:pt x="298" y="93"/>
                      <a:pt x="298" y="93"/>
                    </a:cubicBezTo>
                    <a:cubicBezTo>
                      <a:pt x="298" y="94"/>
                      <a:pt x="298" y="94"/>
                      <a:pt x="298" y="94"/>
                    </a:cubicBezTo>
                    <a:cubicBezTo>
                      <a:pt x="298" y="94"/>
                      <a:pt x="298" y="94"/>
                      <a:pt x="298" y="94"/>
                    </a:cubicBezTo>
                    <a:cubicBezTo>
                      <a:pt x="298" y="94"/>
                      <a:pt x="298" y="94"/>
                      <a:pt x="298" y="94"/>
                    </a:cubicBezTo>
                    <a:cubicBezTo>
                      <a:pt x="298" y="93"/>
                      <a:pt x="298" y="93"/>
                      <a:pt x="298" y="93"/>
                    </a:cubicBezTo>
                    <a:cubicBezTo>
                      <a:pt x="299" y="92"/>
                      <a:pt x="299" y="92"/>
                      <a:pt x="299" y="92"/>
                    </a:cubicBezTo>
                    <a:cubicBezTo>
                      <a:pt x="299" y="91"/>
                      <a:pt x="299" y="91"/>
                      <a:pt x="299" y="91"/>
                    </a:cubicBezTo>
                    <a:cubicBezTo>
                      <a:pt x="299" y="90"/>
                      <a:pt x="299" y="90"/>
                      <a:pt x="299" y="90"/>
                    </a:cubicBezTo>
                    <a:cubicBezTo>
                      <a:pt x="299" y="89"/>
                      <a:pt x="299" y="89"/>
                      <a:pt x="299" y="89"/>
                    </a:cubicBezTo>
                    <a:cubicBezTo>
                      <a:pt x="299" y="88"/>
                      <a:pt x="299" y="88"/>
                      <a:pt x="299" y="88"/>
                    </a:cubicBezTo>
                    <a:cubicBezTo>
                      <a:pt x="299" y="88"/>
                      <a:pt x="299" y="88"/>
                      <a:pt x="299" y="88"/>
                    </a:cubicBezTo>
                    <a:cubicBezTo>
                      <a:pt x="300" y="87"/>
                      <a:pt x="300" y="87"/>
                      <a:pt x="300" y="87"/>
                    </a:cubicBezTo>
                    <a:cubicBezTo>
                      <a:pt x="300" y="86"/>
                      <a:pt x="300" y="86"/>
                      <a:pt x="300" y="86"/>
                    </a:cubicBezTo>
                    <a:cubicBezTo>
                      <a:pt x="300" y="86"/>
                      <a:pt x="300" y="86"/>
                      <a:pt x="300" y="86"/>
                    </a:cubicBezTo>
                    <a:cubicBezTo>
                      <a:pt x="300" y="85"/>
                      <a:pt x="300" y="85"/>
                      <a:pt x="300" y="85"/>
                    </a:cubicBezTo>
                    <a:cubicBezTo>
                      <a:pt x="301" y="84"/>
                      <a:pt x="301" y="84"/>
                      <a:pt x="301" y="84"/>
                    </a:cubicBezTo>
                    <a:cubicBezTo>
                      <a:pt x="302" y="83"/>
                      <a:pt x="302" y="83"/>
                      <a:pt x="302" y="83"/>
                    </a:cubicBezTo>
                    <a:cubicBezTo>
                      <a:pt x="302" y="82"/>
                      <a:pt x="302" y="82"/>
                      <a:pt x="302" y="82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300" y="82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8" y="83"/>
                      <a:pt x="298" y="83"/>
                      <a:pt x="298" y="83"/>
                    </a:cubicBezTo>
                    <a:cubicBezTo>
                      <a:pt x="297" y="83"/>
                      <a:pt x="297" y="83"/>
                      <a:pt x="297" y="83"/>
                    </a:cubicBezTo>
                    <a:cubicBezTo>
                      <a:pt x="298" y="83"/>
                      <a:pt x="298" y="83"/>
                      <a:pt x="298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300" y="81"/>
                      <a:pt x="300" y="81"/>
                      <a:pt x="300" y="81"/>
                    </a:cubicBezTo>
                    <a:cubicBezTo>
                      <a:pt x="300" y="80"/>
                      <a:pt x="300" y="80"/>
                      <a:pt x="300" y="80"/>
                    </a:cubicBezTo>
                    <a:cubicBezTo>
                      <a:pt x="300" y="79"/>
                      <a:pt x="300" y="79"/>
                      <a:pt x="300" y="79"/>
                    </a:cubicBezTo>
                    <a:cubicBezTo>
                      <a:pt x="300" y="78"/>
                      <a:pt x="300" y="78"/>
                      <a:pt x="300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7"/>
                      <a:pt x="299" y="77"/>
                      <a:pt x="299" y="77"/>
                    </a:cubicBezTo>
                    <a:cubicBezTo>
                      <a:pt x="298" y="78"/>
                      <a:pt x="298" y="78"/>
                      <a:pt x="298" y="78"/>
                    </a:cubicBezTo>
                    <a:cubicBezTo>
                      <a:pt x="297" y="78"/>
                      <a:pt x="297" y="78"/>
                      <a:pt x="297" y="78"/>
                    </a:cubicBezTo>
                    <a:cubicBezTo>
                      <a:pt x="298" y="77"/>
                      <a:pt x="298" y="77"/>
                      <a:pt x="298" y="77"/>
                    </a:cubicBezTo>
                    <a:cubicBezTo>
                      <a:pt x="297" y="77"/>
                      <a:pt x="297" y="77"/>
                      <a:pt x="297" y="77"/>
                    </a:cubicBezTo>
                    <a:cubicBezTo>
                      <a:pt x="298" y="76"/>
                      <a:pt x="298" y="76"/>
                      <a:pt x="298" y="76"/>
                    </a:cubicBezTo>
                    <a:cubicBezTo>
                      <a:pt x="297" y="75"/>
                      <a:pt x="297" y="75"/>
                      <a:pt x="297" y="75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7" y="74"/>
                      <a:pt x="297" y="74"/>
                      <a:pt x="297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4"/>
                      <a:pt x="295" y="74"/>
                      <a:pt x="295" y="74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93" y="75"/>
                      <a:pt x="293" y="75"/>
                      <a:pt x="293" y="75"/>
                    </a:cubicBezTo>
                    <a:cubicBezTo>
                      <a:pt x="293" y="76"/>
                      <a:pt x="293" y="76"/>
                      <a:pt x="293" y="76"/>
                    </a:cubicBezTo>
                    <a:cubicBezTo>
                      <a:pt x="293" y="76"/>
                      <a:pt x="293" y="76"/>
                      <a:pt x="293" y="76"/>
                    </a:cubicBezTo>
                    <a:cubicBezTo>
                      <a:pt x="292" y="77"/>
                      <a:pt x="292" y="77"/>
                      <a:pt x="292" y="77"/>
                    </a:cubicBezTo>
                    <a:cubicBezTo>
                      <a:pt x="292" y="76"/>
                      <a:pt x="292" y="76"/>
                      <a:pt x="292" y="76"/>
                    </a:cubicBezTo>
                    <a:cubicBezTo>
                      <a:pt x="292" y="75"/>
                      <a:pt x="292" y="75"/>
                      <a:pt x="292" y="75"/>
                    </a:cubicBezTo>
                    <a:cubicBezTo>
                      <a:pt x="292" y="74"/>
                      <a:pt x="292" y="74"/>
                      <a:pt x="292" y="74"/>
                    </a:cubicBezTo>
                    <a:cubicBezTo>
                      <a:pt x="292" y="73"/>
                      <a:pt x="292" y="73"/>
                      <a:pt x="292" y="73"/>
                    </a:cubicBezTo>
                    <a:cubicBezTo>
                      <a:pt x="291" y="74"/>
                      <a:pt x="291" y="74"/>
                      <a:pt x="291" y="74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1" y="73"/>
                      <a:pt x="291" y="73"/>
                      <a:pt x="291" y="73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90" y="72"/>
                      <a:pt x="290" y="72"/>
                      <a:pt x="290" y="72"/>
                    </a:cubicBezTo>
                    <a:cubicBezTo>
                      <a:pt x="289" y="73"/>
                      <a:pt x="289" y="73"/>
                      <a:pt x="289" y="73"/>
                    </a:cubicBezTo>
                    <a:cubicBezTo>
                      <a:pt x="288" y="72"/>
                      <a:pt x="288" y="72"/>
                      <a:pt x="288" y="72"/>
                    </a:cubicBezTo>
                    <a:cubicBezTo>
                      <a:pt x="288" y="71"/>
                      <a:pt x="288" y="71"/>
                      <a:pt x="288" y="71"/>
                    </a:cubicBezTo>
                    <a:cubicBezTo>
                      <a:pt x="287" y="72"/>
                      <a:pt x="287" y="72"/>
                      <a:pt x="287" y="72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5" y="71"/>
                      <a:pt x="285" y="71"/>
                      <a:pt x="285" y="71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1"/>
                      <a:pt x="285" y="71"/>
                      <a:pt x="285" y="71"/>
                    </a:cubicBezTo>
                    <a:cubicBezTo>
                      <a:pt x="284" y="71"/>
                      <a:pt x="284" y="71"/>
                      <a:pt x="284" y="71"/>
                    </a:cubicBezTo>
                    <a:cubicBezTo>
                      <a:pt x="284" y="70"/>
                      <a:pt x="284" y="70"/>
                      <a:pt x="284" y="70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69"/>
                      <a:pt x="283" y="69"/>
                      <a:pt x="283" y="69"/>
                    </a:cubicBezTo>
                    <a:cubicBezTo>
                      <a:pt x="282" y="70"/>
                      <a:pt x="282" y="70"/>
                      <a:pt x="282" y="70"/>
                    </a:cubicBezTo>
                    <a:cubicBezTo>
                      <a:pt x="281" y="70"/>
                      <a:pt x="281" y="70"/>
                      <a:pt x="281" y="70"/>
                    </a:cubicBezTo>
                    <a:cubicBezTo>
                      <a:pt x="281" y="69"/>
                      <a:pt x="281" y="69"/>
                      <a:pt x="281" y="69"/>
                    </a:cubicBezTo>
                    <a:cubicBezTo>
                      <a:pt x="280" y="69"/>
                      <a:pt x="280" y="69"/>
                      <a:pt x="280" y="69"/>
                    </a:cubicBezTo>
                    <a:cubicBezTo>
                      <a:pt x="279" y="69"/>
                      <a:pt x="279" y="69"/>
                      <a:pt x="279" y="69"/>
                    </a:cubicBezTo>
                    <a:cubicBezTo>
                      <a:pt x="278" y="69"/>
                      <a:pt x="278" y="69"/>
                      <a:pt x="278" y="69"/>
                    </a:cubicBezTo>
                    <a:cubicBezTo>
                      <a:pt x="277" y="69"/>
                      <a:pt x="277" y="69"/>
                      <a:pt x="277" y="69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79" y="67"/>
                      <a:pt x="279" y="67"/>
                      <a:pt x="279" y="67"/>
                    </a:cubicBezTo>
                    <a:cubicBezTo>
                      <a:pt x="278" y="67"/>
                      <a:pt x="278" y="67"/>
                      <a:pt x="278" y="67"/>
                    </a:cubicBezTo>
                    <a:cubicBezTo>
                      <a:pt x="277" y="68"/>
                      <a:pt x="277" y="68"/>
                      <a:pt x="277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76" y="67"/>
                      <a:pt x="276" y="67"/>
                      <a:pt x="276" y="67"/>
                    </a:cubicBezTo>
                    <a:cubicBezTo>
                      <a:pt x="276" y="66"/>
                      <a:pt x="276" y="66"/>
                      <a:pt x="276" y="66"/>
                    </a:cubicBezTo>
                    <a:cubicBezTo>
                      <a:pt x="276" y="67"/>
                      <a:pt x="276" y="67"/>
                      <a:pt x="276" y="67"/>
                    </a:cubicBezTo>
                    <a:cubicBezTo>
                      <a:pt x="275" y="67"/>
                      <a:pt x="275" y="67"/>
                      <a:pt x="275" y="67"/>
                    </a:cubicBezTo>
                    <a:cubicBezTo>
                      <a:pt x="275" y="67"/>
                      <a:pt x="275" y="67"/>
                      <a:pt x="275" y="67"/>
                    </a:cubicBezTo>
                    <a:cubicBezTo>
                      <a:pt x="274" y="67"/>
                      <a:pt x="274" y="67"/>
                      <a:pt x="274" y="67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272" y="65"/>
                      <a:pt x="272" y="65"/>
                      <a:pt x="272" y="65"/>
                    </a:cubicBezTo>
                    <a:cubicBezTo>
                      <a:pt x="271" y="65"/>
                      <a:pt x="271" y="65"/>
                      <a:pt x="271" y="65"/>
                    </a:cubicBezTo>
                    <a:cubicBezTo>
                      <a:pt x="270" y="64"/>
                      <a:pt x="270" y="64"/>
                      <a:pt x="270" y="64"/>
                    </a:cubicBezTo>
                    <a:cubicBezTo>
                      <a:pt x="270" y="65"/>
                      <a:pt x="270" y="65"/>
                      <a:pt x="270" y="65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66"/>
                      <a:pt x="270" y="66"/>
                      <a:pt x="270" y="66"/>
                    </a:cubicBezTo>
                    <a:cubicBezTo>
                      <a:pt x="269" y="66"/>
                      <a:pt x="269" y="66"/>
                      <a:pt x="269" y="66"/>
                    </a:cubicBezTo>
                    <a:cubicBezTo>
                      <a:pt x="268" y="66"/>
                      <a:pt x="268" y="66"/>
                      <a:pt x="268" y="66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266" y="65"/>
                      <a:pt x="266" y="65"/>
                      <a:pt x="266" y="65"/>
                    </a:cubicBezTo>
                    <a:cubicBezTo>
                      <a:pt x="266" y="66"/>
                      <a:pt x="266" y="66"/>
                      <a:pt x="266" y="66"/>
                    </a:cubicBezTo>
                    <a:cubicBezTo>
                      <a:pt x="265" y="67"/>
                      <a:pt x="265" y="67"/>
                      <a:pt x="265" y="67"/>
                    </a:cubicBezTo>
                    <a:cubicBezTo>
                      <a:pt x="264" y="66"/>
                      <a:pt x="264" y="66"/>
                      <a:pt x="264" y="66"/>
                    </a:cubicBezTo>
                    <a:cubicBezTo>
                      <a:pt x="259" y="70"/>
                      <a:pt x="263" y="68"/>
                      <a:pt x="261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59" y="73"/>
                      <a:pt x="259" y="73"/>
                      <a:pt x="259" y="73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61" y="74"/>
                      <a:pt x="261" y="74"/>
                      <a:pt x="261" y="74"/>
                    </a:cubicBezTo>
                    <a:cubicBezTo>
                      <a:pt x="262" y="74"/>
                      <a:pt x="262" y="74"/>
                      <a:pt x="262" y="74"/>
                    </a:cubicBezTo>
                    <a:cubicBezTo>
                      <a:pt x="263" y="74"/>
                      <a:pt x="263" y="74"/>
                      <a:pt x="263" y="74"/>
                    </a:cubicBezTo>
                    <a:cubicBezTo>
                      <a:pt x="261" y="74"/>
                      <a:pt x="261" y="74"/>
                      <a:pt x="261" y="74"/>
                    </a:cubicBezTo>
                    <a:cubicBezTo>
                      <a:pt x="261" y="74"/>
                      <a:pt x="261" y="74"/>
                      <a:pt x="261" y="74"/>
                    </a:cubicBezTo>
                    <a:cubicBezTo>
                      <a:pt x="260" y="75"/>
                      <a:pt x="260" y="75"/>
                      <a:pt x="260" y="75"/>
                    </a:cubicBezTo>
                    <a:cubicBezTo>
                      <a:pt x="260" y="75"/>
                      <a:pt x="260" y="75"/>
                      <a:pt x="260" y="75"/>
                    </a:cubicBezTo>
                    <a:cubicBezTo>
                      <a:pt x="260" y="76"/>
                      <a:pt x="260" y="76"/>
                      <a:pt x="260" y="76"/>
                    </a:cubicBezTo>
                    <a:cubicBezTo>
                      <a:pt x="259" y="75"/>
                      <a:pt x="259" y="75"/>
                      <a:pt x="259" y="75"/>
                    </a:cubicBezTo>
                    <a:cubicBezTo>
                      <a:pt x="258" y="74"/>
                      <a:pt x="258" y="74"/>
                      <a:pt x="258" y="74"/>
                    </a:cubicBezTo>
                    <a:cubicBezTo>
                      <a:pt x="258" y="74"/>
                      <a:pt x="258" y="74"/>
                      <a:pt x="258" y="74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6" y="76"/>
                      <a:pt x="256" y="76"/>
                      <a:pt x="256" y="76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55" y="78"/>
                      <a:pt x="255" y="78"/>
                      <a:pt x="255" y="78"/>
                    </a:cubicBezTo>
                    <a:cubicBezTo>
                      <a:pt x="254" y="78"/>
                      <a:pt x="254" y="78"/>
                      <a:pt x="254" y="78"/>
                    </a:cubicBezTo>
                    <a:cubicBezTo>
                      <a:pt x="253" y="78"/>
                      <a:pt x="253" y="78"/>
                      <a:pt x="253" y="78"/>
                    </a:cubicBezTo>
                    <a:cubicBezTo>
                      <a:pt x="253" y="79"/>
                      <a:pt x="253" y="79"/>
                      <a:pt x="253" y="79"/>
                    </a:cubicBezTo>
                    <a:cubicBezTo>
                      <a:pt x="252" y="80"/>
                      <a:pt x="252" y="80"/>
                      <a:pt x="252" y="80"/>
                    </a:cubicBezTo>
                    <a:cubicBezTo>
                      <a:pt x="251" y="81"/>
                      <a:pt x="251" y="81"/>
                      <a:pt x="251" y="81"/>
                    </a:cubicBezTo>
                    <a:cubicBezTo>
                      <a:pt x="251" y="81"/>
                      <a:pt x="251" y="81"/>
                      <a:pt x="251" y="81"/>
                    </a:cubicBezTo>
                    <a:cubicBezTo>
                      <a:pt x="251" y="82"/>
                      <a:pt x="251" y="82"/>
                      <a:pt x="251" y="82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84"/>
                      <a:pt x="250" y="84"/>
                      <a:pt x="250" y="84"/>
                    </a:cubicBezTo>
                    <a:cubicBezTo>
                      <a:pt x="250" y="85"/>
                      <a:pt x="250" y="85"/>
                      <a:pt x="250" y="85"/>
                    </a:cubicBezTo>
                    <a:cubicBezTo>
                      <a:pt x="249" y="86"/>
                      <a:pt x="249" y="86"/>
                      <a:pt x="249" y="86"/>
                    </a:cubicBezTo>
                    <a:cubicBezTo>
                      <a:pt x="249" y="86"/>
                      <a:pt x="249" y="86"/>
                      <a:pt x="249" y="86"/>
                    </a:cubicBezTo>
                    <a:cubicBezTo>
                      <a:pt x="249" y="86"/>
                      <a:pt x="249" y="86"/>
                      <a:pt x="249" y="86"/>
                    </a:cubicBezTo>
                    <a:cubicBezTo>
                      <a:pt x="249" y="85"/>
                      <a:pt x="249" y="85"/>
                      <a:pt x="249" y="85"/>
                    </a:cubicBezTo>
                    <a:cubicBezTo>
                      <a:pt x="249" y="84"/>
                      <a:pt x="249" y="84"/>
                      <a:pt x="249" y="84"/>
                    </a:cubicBezTo>
                    <a:cubicBezTo>
                      <a:pt x="249" y="83"/>
                      <a:pt x="249" y="83"/>
                      <a:pt x="249" y="83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50" y="81"/>
                      <a:pt x="250" y="81"/>
                      <a:pt x="250" y="81"/>
                    </a:cubicBezTo>
                    <a:cubicBezTo>
                      <a:pt x="250" y="80"/>
                      <a:pt x="250" y="80"/>
                      <a:pt x="250" y="80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8"/>
                      <a:pt x="251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0" y="77"/>
                      <a:pt x="250" y="77"/>
                      <a:pt x="250" y="77"/>
                    </a:cubicBezTo>
                    <a:cubicBezTo>
                      <a:pt x="249" y="77"/>
                      <a:pt x="249" y="77"/>
                      <a:pt x="249" y="77"/>
                    </a:cubicBezTo>
                    <a:cubicBezTo>
                      <a:pt x="249" y="78"/>
                      <a:pt x="249" y="78"/>
                      <a:pt x="249" y="78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7" y="79"/>
                      <a:pt x="247" y="79"/>
                      <a:pt x="247" y="79"/>
                    </a:cubicBezTo>
                    <a:cubicBezTo>
                      <a:pt x="246" y="79"/>
                      <a:pt x="246" y="79"/>
                      <a:pt x="246" y="79"/>
                    </a:cubicBezTo>
                    <a:cubicBezTo>
                      <a:pt x="246" y="80"/>
                      <a:pt x="246" y="80"/>
                      <a:pt x="246" y="80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45" y="78"/>
                      <a:pt x="245" y="78"/>
                      <a:pt x="245" y="78"/>
                    </a:cubicBezTo>
                    <a:cubicBezTo>
                      <a:pt x="244" y="78"/>
                      <a:pt x="244" y="78"/>
                      <a:pt x="244" y="78"/>
                    </a:cubicBezTo>
                    <a:cubicBezTo>
                      <a:pt x="243" y="78"/>
                      <a:pt x="243" y="78"/>
                      <a:pt x="243" y="78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41" y="79"/>
                      <a:pt x="241" y="79"/>
                      <a:pt x="241" y="79"/>
                    </a:cubicBezTo>
                    <a:cubicBezTo>
                      <a:pt x="240" y="79"/>
                      <a:pt x="240" y="79"/>
                      <a:pt x="240" y="79"/>
                    </a:cubicBezTo>
                    <a:cubicBezTo>
                      <a:pt x="239" y="79"/>
                      <a:pt x="239" y="79"/>
                      <a:pt x="239" y="79"/>
                    </a:cubicBezTo>
                    <a:cubicBezTo>
                      <a:pt x="239" y="78"/>
                      <a:pt x="239" y="78"/>
                      <a:pt x="239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7" y="78"/>
                      <a:pt x="237" y="78"/>
                      <a:pt x="237" y="78"/>
                    </a:cubicBezTo>
                    <a:cubicBezTo>
                      <a:pt x="237" y="78"/>
                      <a:pt x="237" y="78"/>
                      <a:pt x="237" y="78"/>
                    </a:cubicBezTo>
                    <a:cubicBezTo>
                      <a:pt x="237" y="78"/>
                      <a:pt x="237" y="78"/>
                      <a:pt x="237" y="78"/>
                    </a:cubicBezTo>
                    <a:cubicBezTo>
                      <a:pt x="238" y="75"/>
                      <a:pt x="235" y="76"/>
                      <a:pt x="235" y="73"/>
                    </a:cubicBezTo>
                    <a:cubicBezTo>
                      <a:pt x="235" y="72"/>
                      <a:pt x="235" y="72"/>
                      <a:pt x="235" y="72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5" y="70"/>
                      <a:pt x="235" y="70"/>
                      <a:pt x="235" y="70"/>
                    </a:cubicBezTo>
                    <a:cubicBezTo>
                      <a:pt x="235" y="69"/>
                      <a:pt x="235" y="69"/>
                      <a:pt x="235" y="69"/>
                    </a:cubicBezTo>
                    <a:cubicBezTo>
                      <a:pt x="234" y="68"/>
                      <a:pt x="234" y="68"/>
                      <a:pt x="234" y="68"/>
                    </a:cubicBezTo>
                    <a:cubicBezTo>
                      <a:pt x="234" y="69"/>
                      <a:pt x="234" y="69"/>
                      <a:pt x="234" y="69"/>
                    </a:cubicBezTo>
                    <a:cubicBezTo>
                      <a:pt x="233" y="70"/>
                      <a:pt x="233" y="70"/>
                      <a:pt x="233" y="70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1" y="71"/>
                      <a:pt x="231" y="71"/>
                      <a:pt x="231" y="71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28" y="73"/>
                      <a:pt x="228" y="73"/>
                      <a:pt x="228" y="73"/>
                    </a:cubicBezTo>
                    <a:cubicBezTo>
                      <a:pt x="227" y="73"/>
                      <a:pt x="227" y="73"/>
                      <a:pt x="227" y="73"/>
                    </a:cubicBezTo>
                    <a:cubicBezTo>
                      <a:pt x="227" y="73"/>
                      <a:pt x="227" y="73"/>
                      <a:pt x="227" y="73"/>
                    </a:cubicBezTo>
                    <a:cubicBezTo>
                      <a:pt x="226" y="74"/>
                      <a:pt x="226" y="74"/>
                      <a:pt x="226" y="74"/>
                    </a:cubicBezTo>
                    <a:cubicBezTo>
                      <a:pt x="225" y="75"/>
                      <a:pt x="225" y="75"/>
                      <a:pt x="225" y="75"/>
                    </a:cubicBezTo>
                    <a:cubicBezTo>
                      <a:pt x="224" y="75"/>
                      <a:pt x="224" y="75"/>
                      <a:pt x="224" y="75"/>
                    </a:cubicBezTo>
                    <a:cubicBezTo>
                      <a:pt x="223" y="76"/>
                      <a:pt x="223" y="76"/>
                      <a:pt x="223" y="76"/>
                    </a:cubicBezTo>
                    <a:cubicBezTo>
                      <a:pt x="222" y="76"/>
                      <a:pt x="222" y="76"/>
                      <a:pt x="222" y="76"/>
                    </a:cubicBezTo>
                    <a:cubicBezTo>
                      <a:pt x="221" y="77"/>
                      <a:pt x="221" y="77"/>
                      <a:pt x="221" y="77"/>
                    </a:cubicBezTo>
                    <a:cubicBezTo>
                      <a:pt x="221" y="76"/>
                      <a:pt x="221" y="76"/>
                      <a:pt x="221" y="76"/>
                    </a:cubicBezTo>
                    <a:cubicBezTo>
                      <a:pt x="220" y="75"/>
                      <a:pt x="220" y="75"/>
                      <a:pt x="220" y="75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5"/>
                      <a:pt x="217" y="75"/>
                      <a:pt x="217" y="75"/>
                    </a:cubicBezTo>
                    <a:cubicBezTo>
                      <a:pt x="216" y="76"/>
                      <a:pt x="216" y="76"/>
                      <a:pt x="216" y="76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7" y="75"/>
                      <a:pt x="217" y="75"/>
                      <a:pt x="217" y="75"/>
                    </a:cubicBezTo>
                    <a:cubicBezTo>
                      <a:pt x="218" y="74"/>
                      <a:pt x="218" y="74"/>
                      <a:pt x="218" y="74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20" y="73"/>
                      <a:pt x="220" y="73"/>
                      <a:pt x="220" y="73"/>
                    </a:cubicBezTo>
                    <a:cubicBezTo>
                      <a:pt x="221" y="73"/>
                      <a:pt x="221" y="73"/>
                      <a:pt x="221" y="73"/>
                    </a:cubicBezTo>
                    <a:cubicBezTo>
                      <a:pt x="223" y="75"/>
                      <a:pt x="224" y="73"/>
                      <a:pt x="224" y="71"/>
                    </a:cubicBezTo>
                    <a:cubicBezTo>
                      <a:pt x="229" y="69"/>
                      <a:pt x="223" y="69"/>
                      <a:pt x="229" y="64"/>
                    </a:cubicBezTo>
                    <a:cubicBezTo>
                      <a:pt x="229" y="63"/>
                      <a:pt x="229" y="63"/>
                      <a:pt x="229" y="63"/>
                    </a:cubicBezTo>
                    <a:cubicBezTo>
                      <a:pt x="230" y="62"/>
                      <a:pt x="230" y="62"/>
                      <a:pt x="230" y="62"/>
                    </a:cubicBezTo>
                    <a:cubicBezTo>
                      <a:pt x="230" y="61"/>
                      <a:pt x="230" y="61"/>
                      <a:pt x="230" y="61"/>
                    </a:cubicBezTo>
                    <a:cubicBezTo>
                      <a:pt x="231" y="60"/>
                      <a:pt x="231" y="60"/>
                      <a:pt x="231" y="60"/>
                    </a:cubicBezTo>
                    <a:cubicBezTo>
                      <a:pt x="231" y="59"/>
                      <a:pt x="231" y="59"/>
                      <a:pt x="231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3" y="59"/>
                      <a:pt x="233" y="59"/>
                      <a:pt x="233" y="59"/>
                    </a:cubicBezTo>
                    <a:cubicBezTo>
                      <a:pt x="233" y="58"/>
                      <a:pt x="233" y="58"/>
                      <a:pt x="233" y="58"/>
                    </a:cubicBezTo>
                    <a:cubicBezTo>
                      <a:pt x="233" y="57"/>
                      <a:pt x="233" y="57"/>
                      <a:pt x="233" y="57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6"/>
                      <a:pt x="236" y="56"/>
                      <a:pt x="236" y="56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7" y="54"/>
                      <a:pt x="237" y="54"/>
                      <a:pt x="237" y="54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8" y="52"/>
                      <a:pt x="238" y="52"/>
                      <a:pt x="238" y="52"/>
                    </a:cubicBezTo>
                    <a:cubicBezTo>
                      <a:pt x="239" y="51"/>
                      <a:pt x="239" y="51"/>
                      <a:pt x="239" y="51"/>
                    </a:cubicBezTo>
                    <a:cubicBezTo>
                      <a:pt x="240" y="50"/>
                      <a:pt x="240" y="50"/>
                      <a:pt x="240" y="50"/>
                    </a:cubicBezTo>
                    <a:cubicBezTo>
                      <a:pt x="241" y="50"/>
                      <a:pt x="241" y="50"/>
                      <a:pt x="241" y="50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5"/>
                      <a:pt x="244" y="45"/>
                      <a:pt x="244" y="45"/>
                    </a:cubicBezTo>
                    <a:cubicBezTo>
                      <a:pt x="243" y="45"/>
                      <a:pt x="243" y="45"/>
                      <a:pt x="243" y="45"/>
                    </a:cubicBezTo>
                    <a:cubicBezTo>
                      <a:pt x="243" y="45"/>
                      <a:pt x="243" y="45"/>
                      <a:pt x="243" y="45"/>
                    </a:cubicBezTo>
                    <a:cubicBezTo>
                      <a:pt x="244" y="44"/>
                      <a:pt x="244" y="44"/>
                      <a:pt x="244" y="44"/>
                    </a:cubicBezTo>
                    <a:cubicBezTo>
                      <a:pt x="244" y="44"/>
                      <a:pt x="244" y="44"/>
                      <a:pt x="244" y="44"/>
                    </a:cubicBezTo>
                    <a:cubicBezTo>
                      <a:pt x="245" y="44"/>
                      <a:pt x="245" y="44"/>
                      <a:pt x="245" y="44"/>
                    </a:cubicBezTo>
                    <a:cubicBezTo>
                      <a:pt x="245" y="43"/>
                      <a:pt x="245" y="43"/>
                      <a:pt x="245" y="43"/>
                    </a:cubicBezTo>
                    <a:cubicBezTo>
                      <a:pt x="245" y="42"/>
                      <a:pt x="245" y="42"/>
                      <a:pt x="245" y="42"/>
                    </a:cubicBezTo>
                    <a:cubicBezTo>
                      <a:pt x="245" y="41"/>
                      <a:pt x="245" y="41"/>
                      <a:pt x="245" y="41"/>
                    </a:cubicBezTo>
                    <a:cubicBezTo>
                      <a:pt x="245" y="40"/>
                      <a:pt x="245" y="40"/>
                      <a:pt x="245" y="40"/>
                    </a:cubicBezTo>
                    <a:cubicBezTo>
                      <a:pt x="244" y="39"/>
                      <a:pt x="244" y="39"/>
                      <a:pt x="244" y="39"/>
                    </a:cubicBezTo>
                    <a:cubicBezTo>
                      <a:pt x="244" y="39"/>
                      <a:pt x="244" y="39"/>
                      <a:pt x="244" y="39"/>
                    </a:cubicBezTo>
                    <a:cubicBezTo>
                      <a:pt x="243" y="38"/>
                      <a:pt x="243" y="38"/>
                      <a:pt x="243" y="38"/>
                    </a:cubicBezTo>
                    <a:cubicBezTo>
                      <a:pt x="242" y="38"/>
                      <a:pt x="242" y="38"/>
                      <a:pt x="242" y="38"/>
                    </a:cubicBezTo>
                    <a:cubicBezTo>
                      <a:pt x="241" y="38"/>
                      <a:pt x="241" y="38"/>
                      <a:pt x="241" y="38"/>
                    </a:cubicBezTo>
                    <a:cubicBezTo>
                      <a:pt x="240" y="38"/>
                      <a:pt x="240" y="38"/>
                      <a:pt x="240" y="38"/>
                    </a:cubicBezTo>
                    <a:cubicBezTo>
                      <a:pt x="239" y="37"/>
                      <a:pt x="239" y="37"/>
                      <a:pt x="239" y="37"/>
                    </a:cubicBezTo>
                    <a:cubicBezTo>
                      <a:pt x="238" y="36"/>
                      <a:pt x="238" y="36"/>
                      <a:pt x="238" y="36"/>
                    </a:cubicBezTo>
                    <a:cubicBezTo>
                      <a:pt x="238" y="35"/>
                      <a:pt x="238" y="35"/>
                      <a:pt x="238" y="35"/>
                    </a:cubicBezTo>
                    <a:cubicBezTo>
                      <a:pt x="237" y="35"/>
                      <a:pt x="237" y="35"/>
                      <a:pt x="237" y="35"/>
                    </a:cubicBezTo>
                    <a:cubicBezTo>
                      <a:pt x="236" y="35"/>
                      <a:pt x="236" y="35"/>
                      <a:pt x="236" y="35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33"/>
                      <a:pt x="237" y="33"/>
                      <a:pt x="237" y="33"/>
                    </a:cubicBezTo>
                    <a:cubicBezTo>
                      <a:pt x="236" y="32"/>
                      <a:pt x="236" y="32"/>
                      <a:pt x="236" y="32"/>
                    </a:cubicBezTo>
                    <a:cubicBezTo>
                      <a:pt x="236" y="31"/>
                      <a:pt x="236" y="31"/>
                      <a:pt x="236" y="31"/>
                    </a:cubicBezTo>
                    <a:cubicBezTo>
                      <a:pt x="236" y="30"/>
                      <a:pt x="236" y="30"/>
                      <a:pt x="236" y="30"/>
                    </a:cubicBezTo>
                    <a:cubicBezTo>
                      <a:pt x="236" y="29"/>
                      <a:pt x="236" y="29"/>
                      <a:pt x="236" y="29"/>
                    </a:cubicBezTo>
                    <a:cubicBezTo>
                      <a:pt x="235" y="28"/>
                      <a:pt x="235" y="28"/>
                      <a:pt x="235" y="28"/>
                    </a:cubicBezTo>
                    <a:cubicBezTo>
                      <a:pt x="235" y="27"/>
                      <a:pt x="235" y="27"/>
                      <a:pt x="235" y="27"/>
                    </a:cubicBezTo>
                    <a:cubicBezTo>
                      <a:pt x="235" y="26"/>
                      <a:pt x="235" y="26"/>
                      <a:pt x="235" y="26"/>
                    </a:cubicBezTo>
                    <a:cubicBezTo>
                      <a:pt x="234" y="25"/>
                      <a:pt x="234" y="25"/>
                      <a:pt x="234" y="25"/>
                    </a:cubicBezTo>
                    <a:cubicBezTo>
                      <a:pt x="233" y="21"/>
                      <a:pt x="233" y="19"/>
                      <a:pt x="233" y="16"/>
                    </a:cubicBezTo>
                    <a:cubicBezTo>
                      <a:pt x="232" y="16"/>
                      <a:pt x="232" y="16"/>
                      <a:pt x="232" y="16"/>
                    </a:cubicBezTo>
                    <a:cubicBezTo>
                      <a:pt x="232" y="17"/>
                      <a:pt x="232" y="17"/>
                      <a:pt x="232" y="17"/>
                    </a:cubicBezTo>
                    <a:cubicBezTo>
                      <a:pt x="232" y="18"/>
                      <a:pt x="232" y="18"/>
                      <a:pt x="232" y="18"/>
                    </a:cubicBezTo>
                    <a:cubicBezTo>
                      <a:pt x="233" y="14"/>
                      <a:pt x="233" y="13"/>
                      <a:pt x="229" y="11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29" y="13"/>
                      <a:pt x="229" y="13"/>
                      <a:pt x="229" y="13"/>
                    </a:cubicBezTo>
                    <a:cubicBezTo>
                      <a:pt x="230" y="14"/>
                      <a:pt x="230" y="14"/>
                      <a:pt x="230" y="14"/>
                    </a:cubicBezTo>
                    <a:cubicBezTo>
                      <a:pt x="229" y="13"/>
                      <a:pt x="229" y="13"/>
                      <a:pt x="229" y="13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28" y="13"/>
                      <a:pt x="228" y="13"/>
                      <a:pt x="228" y="13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6" y="15"/>
                      <a:pt x="226" y="15"/>
                      <a:pt x="226" y="15"/>
                    </a:cubicBezTo>
                    <a:cubicBezTo>
                      <a:pt x="225" y="16"/>
                      <a:pt x="225" y="16"/>
                      <a:pt x="225" y="16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3" y="20"/>
                      <a:pt x="222" y="21"/>
                      <a:pt x="221" y="22"/>
                    </a:cubicBezTo>
                    <a:cubicBezTo>
                      <a:pt x="221" y="23"/>
                      <a:pt x="220" y="23"/>
                      <a:pt x="220" y="23"/>
                    </a:cubicBezTo>
                    <a:cubicBezTo>
                      <a:pt x="220" y="24"/>
                      <a:pt x="220" y="24"/>
                      <a:pt x="220" y="24"/>
                    </a:cubicBezTo>
                    <a:cubicBezTo>
                      <a:pt x="220" y="25"/>
                      <a:pt x="220" y="25"/>
                      <a:pt x="220" y="25"/>
                    </a:cubicBezTo>
                    <a:cubicBezTo>
                      <a:pt x="220" y="26"/>
                      <a:pt x="220" y="26"/>
                      <a:pt x="220" y="26"/>
                    </a:cubicBezTo>
                    <a:cubicBezTo>
                      <a:pt x="219" y="27"/>
                      <a:pt x="219" y="27"/>
                      <a:pt x="219" y="27"/>
                    </a:cubicBezTo>
                    <a:cubicBezTo>
                      <a:pt x="219" y="28"/>
                      <a:pt x="219" y="28"/>
                      <a:pt x="219" y="28"/>
                    </a:cubicBezTo>
                    <a:cubicBezTo>
                      <a:pt x="218" y="28"/>
                      <a:pt x="218" y="28"/>
                      <a:pt x="218" y="28"/>
                    </a:cubicBezTo>
                    <a:cubicBezTo>
                      <a:pt x="218" y="29"/>
                      <a:pt x="218" y="29"/>
                      <a:pt x="218" y="29"/>
                    </a:cubicBezTo>
                    <a:cubicBezTo>
                      <a:pt x="218" y="31"/>
                      <a:pt x="217" y="31"/>
                      <a:pt x="216" y="32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215" y="33"/>
                      <a:pt x="214" y="34"/>
                      <a:pt x="213" y="34"/>
                    </a:cubicBezTo>
                    <a:cubicBezTo>
                      <a:pt x="212" y="34"/>
                      <a:pt x="212" y="34"/>
                      <a:pt x="212" y="34"/>
                    </a:cubicBezTo>
                    <a:cubicBezTo>
                      <a:pt x="211" y="34"/>
                      <a:pt x="211" y="34"/>
                      <a:pt x="211" y="34"/>
                    </a:cubicBezTo>
                    <a:cubicBezTo>
                      <a:pt x="210" y="34"/>
                      <a:pt x="210" y="34"/>
                      <a:pt x="210" y="34"/>
                    </a:cubicBezTo>
                    <a:cubicBezTo>
                      <a:pt x="211" y="34"/>
                      <a:pt x="211" y="34"/>
                      <a:pt x="211" y="34"/>
                    </a:cubicBezTo>
                    <a:cubicBezTo>
                      <a:pt x="210" y="33"/>
                      <a:pt x="210" y="33"/>
                      <a:pt x="210" y="33"/>
                    </a:cubicBezTo>
                    <a:cubicBezTo>
                      <a:pt x="208" y="33"/>
                      <a:pt x="207" y="34"/>
                      <a:pt x="205" y="32"/>
                    </a:cubicBezTo>
                    <a:cubicBezTo>
                      <a:pt x="204" y="33"/>
                      <a:pt x="204" y="33"/>
                      <a:pt x="204" y="33"/>
                    </a:cubicBezTo>
                    <a:cubicBezTo>
                      <a:pt x="203" y="34"/>
                      <a:pt x="203" y="34"/>
                      <a:pt x="203" y="34"/>
                    </a:cubicBezTo>
                    <a:cubicBezTo>
                      <a:pt x="202" y="34"/>
                      <a:pt x="202" y="34"/>
                      <a:pt x="202" y="34"/>
                    </a:cubicBezTo>
                    <a:cubicBezTo>
                      <a:pt x="202" y="35"/>
                      <a:pt x="202" y="35"/>
                      <a:pt x="202" y="35"/>
                    </a:cubicBezTo>
                    <a:cubicBezTo>
                      <a:pt x="201" y="34"/>
                      <a:pt x="201" y="34"/>
                      <a:pt x="201" y="34"/>
                    </a:cubicBezTo>
                    <a:cubicBezTo>
                      <a:pt x="200" y="34"/>
                      <a:pt x="200" y="34"/>
                      <a:pt x="200" y="34"/>
                    </a:cubicBezTo>
                    <a:cubicBezTo>
                      <a:pt x="199" y="34"/>
                      <a:pt x="199" y="34"/>
                      <a:pt x="199" y="34"/>
                    </a:cubicBezTo>
                    <a:cubicBezTo>
                      <a:pt x="198" y="33"/>
                      <a:pt x="198" y="33"/>
                      <a:pt x="198" y="33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6" y="32"/>
                      <a:pt x="196" y="32"/>
                      <a:pt x="196" y="32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94" y="31"/>
                      <a:pt x="194" y="31"/>
                      <a:pt x="194" y="31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93" y="30"/>
                      <a:pt x="193" y="30"/>
                      <a:pt x="193" y="30"/>
                    </a:cubicBezTo>
                    <a:cubicBezTo>
                      <a:pt x="192" y="30"/>
                      <a:pt x="192" y="30"/>
                      <a:pt x="192" y="30"/>
                    </a:cubicBezTo>
                    <a:cubicBezTo>
                      <a:pt x="192" y="30"/>
                      <a:pt x="192" y="30"/>
                      <a:pt x="192" y="30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1"/>
                      <a:pt x="190" y="31"/>
                      <a:pt x="190" y="31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87" y="31"/>
                      <a:pt x="187" y="31"/>
                      <a:pt x="187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2"/>
                      <a:pt x="185" y="32"/>
                      <a:pt x="185" y="32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2" y="31"/>
                      <a:pt x="182" y="31"/>
                      <a:pt x="182" y="31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1" y="32"/>
                      <a:pt x="181" y="32"/>
                      <a:pt x="181" y="32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83" y="37"/>
                      <a:pt x="183" y="37"/>
                      <a:pt x="183" y="37"/>
                    </a:cubicBezTo>
                    <a:cubicBezTo>
                      <a:pt x="182" y="38"/>
                      <a:pt x="182" y="38"/>
                      <a:pt x="182" y="38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0" y="37"/>
                      <a:pt x="180" y="37"/>
                      <a:pt x="180" y="37"/>
                    </a:cubicBezTo>
                    <a:cubicBezTo>
                      <a:pt x="179" y="37"/>
                      <a:pt x="179" y="37"/>
                      <a:pt x="179" y="37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6" y="37"/>
                      <a:pt x="176" y="37"/>
                      <a:pt x="176" y="37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73" y="37"/>
                      <a:pt x="173" y="37"/>
                      <a:pt x="173" y="37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69" y="36"/>
                      <a:pt x="168" y="37"/>
                      <a:pt x="168" y="37"/>
                    </a:cubicBezTo>
                    <a:cubicBezTo>
                      <a:pt x="168" y="37"/>
                      <a:pt x="168" y="38"/>
                      <a:pt x="167" y="38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67" y="38"/>
                      <a:pt x="167" y="38"/>
                      <a:pt x="167" y="39"/>
                    </a:cubicBezTo>
                    <a:cubicBezTo>
                      <a:pt x="166" y="39"/>
                      <a:pt x="166" y="39"/>
                      <a:pt x="166" y="39"/>
                    </a:cubicBezTo>
                    <a:cubicBezTo>
                      <a:pt x="165" y="39"/>
                      <a:pt x="164" y="39"/>
                      <a:pt x="163" y="40"/>
                    </a:cubicBezTo>
                    <a:cubicBezTo>
                      <a:pt x="163" y="40"/>
                      <a:pt x="163" y="40"/>
                      <a:pt x="163" y="40"/>
                    </a:cubicBezTo>
                    <a:cubicBezTo>
                      <a:pt x="162" y="40"/>
                      <a:pt x="162" y="41"/>
                      <a:pt x="161" y="41"/>
                    </a:cubicBezTo>
                    <a:cubicBezTo>
                      <a:pt x="156" y="40"/>
                      <a:pt x="159" y="42"/>
                      <a:pt x="156" y="42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6" y="44"/>
                      <a:pt x="156" y="44"/>
                      <a:pt x="156" y="44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53" y="45"/>
                      <a:pt x="153" y="45"/>
                      <a:pt x="153" y="45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8" y="41"/>
                      <a:pt x="148" y="41"/>
                      <a:pt x="148" y="41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6" y="40"/>
                      <a:pt x="146" y="40"/>
                      <a:pt x="146" y="40"/>
                    </a:cubicBezTo>
                    <a:cubicBezTo>
                      <a:pt x="145" y="39"/>
                      <a:pt x="145" y="39"/>
                      <a:pt x="145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4" y="35"/>
                      <a:pt x="145" y="34"/>
                      <a:pt x="142" y="32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141" y="28"/>
                      <a:pt x="141" y="28"/>
                      <a:pt x="141" y="28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1" y="26"/>
                      <a:pt x="141" y="26"/>
                      <a:pt x="141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147" y="17"/>
                      <a:pt x="144" y="18"/>
                      <a:pt x="146" y="15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45" y="10"/>
                      <a:pt x="145" y="10"/>
                      <a:pt x="145" y="10"/>
                    </a:cubicBezTo>
                    <a:cubicBezTo>
                      <a:pt x="145" y="10"/>
                      <a:pt x="145" y="10"/>
                      <a:pt x="145" y="10"/>
                    </a:cubicBezTo>
                    <a:cubicBezTo>
                      <a:pt x="144" y="9"/>
                      <a:pt x="144" y="9"/>
                      <a:pt x="144" y="9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41" y="9"/>
                      <a:pt x="141" y="9"/>
                      <a:pt x="141" y="9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2" y="6"/>
                      <a:pt x="142" y="6"/>
                      <a:pt x="142" y="4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38" y="2"/>
                      <a:pt x="136" y="1"/>
                      <a:pt x="134" y="1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6" y="3"/>
                      <a:pt x="136" y="3"/>
                      <a:pt x="136" y="3"/>
                    </a:cubicBezTo>
                    <a:cubicBezTo>
                      <a:pt x="136" y="3"/>
                      <a:pt x="136" y="3"/>
                      <a:pt x="136" y="3"/>
                    </a:cubicBezTo>
                    <a:cubicBezTo>
                      <a:pt x="136" y="4"/>
                      <a:pt x="136" y="4"/>
                      <a:pt x="136" y="4"/>
                    </a:cubicBezTo>
                    <a:cubicBezTo>
                      <a:pt x="136" y="4"/>
                      <a:pt x="136" y="4"/>
                      <a:pt x="136" y="4"/>
                    </a:cubicBezTo>
                    <a:cubicBezTo>
                      <a:pt x="136" y="4"/>
                      <a:pt x="136" y="4"/>
                      <a:pt x="136" y="4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2" y="8"/>
                      <a:pt x="132" y="8"/>
                      <a:pt x="132" y="8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29" y="9"/>
                      <a:pt x="129" y="9"/>
                      <a:pt x="129" y="9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6" y="10"/>
                      <a:pt x="126" y="10"/>
                      <a:pt x="126" y="10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20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4" y="14"/>
                      <a:pt x="114" y="14"/>
                      <a:pt x="114" y="14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2" y="15"/>
                      <a:pt x="102" y="15"/>
                      <a:pt x="102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9" y="12"/>
                      <a:pt x="98" y="13"/>
                      <a:pt x="94" y="13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9"/>
                      <a:pt x="98" y="21"/>
                    </a:cubicBezTo>
                    <a:cubicBezTo>
                      <a:pt x="99" y="24"/>
                      <a:pt x="97" y="22"/>
                      <a:pt x="99" y="26"/>
                    </a:cubicBezTo>
                    <a:cubicBezTo>
                      <a:pt x="100" y="27"/>
                      <a:pt x="101" y="28"/>
                      <a:pt x="100" y="30"/>
                    </a:cubicBezTo>
                    <a:cubicBezTo>
                      <a:pt x="102" y="33"/>
                      <a:pt x="103" y="31"/>
                      <a:pt x="107" y="32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0" y="37"/>
                      <a:pt x="100" y="37"/>
                      <a:pt x="100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1"/>
                      <a:pt x="98" y="41"/>
                      <a:pt x="98" y="41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7" y="42"/>
                      <a:pt x="97" y="42"/>
                      <a:pt x="96" y="43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3" y="44"/>
                      <a:pt x="93" y="44"/>
                      <a:pt x="93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89" y="45"/>
                      <a:pt x="89" y="45"/>
                      <a:pt x="89" y="45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48"/>
                      <a:pt x="74" y="48"/>
                      <a:pt x="73" y="47"/>
                    </a:cubicBezTo>
                    <a:cubicBezTo>
                      <a:pt x="72" y="46"/>
                      <a:pt x="71" y="45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3"/>
                      <a:pt x="68" y="43"/>
                      <a:pt x="68" y="42"/>
                    </a:cubicBezTo>
                    <a:cubicBezTo>
                      <a:pt x="68" y="41"/>
                      <a:pt x="68" y="40"/>
                      <a:pt x="68" y="39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42"/>
                      <a:pt x="40" y="44"/>
                      <a:pt x="40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8"/>
                      <a:pt x="43" y="78"/>
                      <a:pt x="43" y="79"/>
                    </a:cubicBezTo>
                    <a:cubicBezTo>
                      <a:pt x="43" y="83"/>
                      <a:pt x="42" y="88"/>
                      <a:pt x="41" y="92"/>
                    </a:cubicBezTo>
                    <a:cubicBezTo>
                      <a:pt x="41" y="95"/>
                      <a:pt x="40" y="98"/>
                      <a:pt x="40" y="100"/>
                    </a:cubicBezTo>
                    <a:cubicBezTo>
                      <a:pt x="40" y="101"/>
                      <a:pt x="40" y="102"/>
                      <a:pt x="39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5"/>
                      <a:pt x="39" y="105"/>
                      <a:pt x="39" y="105"/>
                    </a:cubicBezTo>
                    <a:cubicBezTo>
                      <a:pt x="39" y="105"/>
                      <a:pt x="39" y="105"/>
                      <a:pt x="39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7" y="105"/>
                      <a:pt x="37" y="105"/>
                      <a:pt x="37" y="105"/>
                    </a:cubicBezTo>
                    <a:cubicBezTo>
                      <a:pt x="37" y="105"/>
                      <a:pt x="37" y="105"/>
                      <a:pt x="37" y="105"/>
                    </a:cubicBezTo>
                    <a:cubicBezTo>
                      <a:pt x="36" y="104"/>
                      <a:pt x="36" y="104"/>
                      <a:pt x="36" y="104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4" y="104"/>
                      <a:pt x="34" y="104"/>
                      <a:pt x="34" y="104"/>
                    </a:cubicBez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6"/>
                      <a:pt x="29" y="106"/>
                      <a:pt x="29" y="106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10" y="116"/>
                      <a:pt x="10" y="116"/>
                      <a:pt x="10" y="116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8"/>
                      <a:pt x="9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7" y="130"/>
                      <a:pt x="7" y="130"/>
                      <a:pt x="7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5" y="131"/>
                      <a:pt x="5" y="131"/>
                      <a:pt x="5" y="131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2" y="133"/>
                      <a:pt x="2" y="133"/>
                      <a:pt x="2" y="133"/>
                    </a:cubicBezTo>
                    <a:cubicBezTo>
                      <a:pt x="1" y="135"/>
                      <a:pt x="1" y="136"/>
                      <a:pt x="2" y="138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1" y="142"/>
                      <a:pt x="1" y="142"/>
                      <a:pt x="1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3" y="144"/>
                      <a:pt x="3" y="144"/>
                      <a:pt x="3" y="144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3" y="146"/>
                      <a:pt x="3" y="146"/>
                      <a:pt x="3" y="146"/>
                    </a:cubicBezTo>
                    <a:cubicBezTo>
                      <a:pt x="4" y="146"/>
                      <a:pt x="4" y="146"/>
                      <a:pt x="4" y="146"/>
                    </a:cubicBezTo>
                    <a:cubicBezTo>
                      <a:pt x="4" y="147"/>
                      <a:pt x="4" y="147"/>
                      <a:pt x="4" y="147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6" y="150"/>
                      <a:pt x="6" y="150"/>
                      <a:pt x="6" y="150"/>
                    </a:cubicBezTo>
                    <a:cubicBezTo>
                      <a:pt x="7" y="151"/>
                      <a:pt x="7" y="151"/>
                      <a:pt x="7" y="151"/>
                    </a:cubicBezTo>
                    <a:cubicBezTo>
                      <a:pt x="7" y="152"/>
                      <a:pt x="7" y="152"/>
                      <a:pt x="7" y="152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8" y="153"/>
                      <a:pt x="8" y="153"/>
                      <a:pt x="8" y="153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11" y="158"/>
                      <a:pt x="11" y="158"/>
                      <a:pt x="11" y="158"/>
                    </a:cubicBezTo>
                    <a:cubicBezTo>
                      <a:pt x="11" y="158"/>
                      <a:pt x="11" y="158"/>
                      <a:pt x="11" y="158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13" y="161"/>
                      <a:pt x="13" y="161"/>
                      <a:pt x="13" y="161"/>
                    </a:cubicBezTo>
                    <a:cubicBezTo>
                      <a:pt x="14" y="161"/>
                      <a:pt x="14" y="161"/>
                      <a:pt x="14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17" y="162"/>
                      <a:pt x="17" y="162"/>
                      <a:pt x="17" y="162"/>
                    </a:cubicBezTo>
                    <a:cubicBezTo>
                      <a:pt x="18" y="162"/>
                      <a:pt x="18" y="162"/>
                      <a:pt x="18" y="162"/>
                    </a:cubicBezTo>
                    <a:cubicBezTo>
                      <a:pt x="18" y="163"/>
                      <a:pt x="18" y="163"/>
                      <a:pt x="18" y="163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7"/>
                      <a:pt x="20" y="167"/>
                      <a:pt x="20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2" y="168"/>
                      <a:pt x="25" y="168"/>
                      <a:pt x="28" y="167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30" y="166"/>
                      <a:pt x="30" y="166"/>
                      <a:pt x="30" y="166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4" y="163"/>
                      <a:pt x="34" y="163"/>
                      <a:pt x="34" y="163"/>
                    </a:cubicBezTo>
                    <a:cubicBezTo>
                      <a:pt x="35" y="162"/>
                      <a:pt x="35" y="162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6" y="162"/>
                      <a:pt x="36" y="162"/>
                      <a:pt x="36" y="162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5" y="167"/>
                      <a:pt x="35" y="167"/>
                      <a:pt x="35" y="167"/>
                    </a:cubicBezTo>
                    <a:cubicBezTo>
                      <a:pt x="35" y="167"/>
                      <a:pt x="35" y="167"/>
                      <a:pt x="35" y="167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6" y="169"/>
                      <a:pt x="36" y="169"/>
                      <a:pt x="36" y="169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6" y="171"/>
                      <a:pt x="36" y="171"/>
                      <a:pt x="36" y="171"/>
                    </a:cubicBezTo>
                    <a:cubicBezTo>
                      <a:pt x="36" y="174"/>
                      <a:pt x="36" y="176"/>
                      <a:pt x="36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38" y="179"/>
                      <a:pt x="39" y="179"/>
                      <a:pt x="40" y="179"/>
                    </a:cubicBezTo>
                    <a:cubicBezTo>
                      <a:pt x="40" y="179"/>
                      <a:pt x="40" y="179"/>
                      <a:pt x="41" y="179"/>
                    </a:cubicBezTo>
                    <a:cubicBezTo>
                      <a:pt x="41" y="178"/>
                      <a:pt x="42" y="178"/>
                      <a:pt x="42" y="178"/>
                    </a:cubicBezTo>
                    <a:cubicBezTo>
                      <a:pt x="43" y="178"/>
                      <a:pt x="43" y="178"/>
                      <a:pt x="43" y="178"/>
                    </a:cubicBezTo>
                    <a:cubicBezTo>
                      <a:pt x="44" y="177"/>
                      <a:pt x="44" y="177"/>
                      <a:pt x="44" y="177"/>
                    </a:cubicBezTo>
                    <a:cubicBezTo>
                      <a:pt x="45" y="177"/>
                      <a:pt x="45" y="177"/>
                      <a:pt x="45" y="177"/>
                    </a:cubicBezTo>
                    <a:cubicBezTo>
                      <a:pt x="46" y="178"/>
                      <a:pt x="46" y="178"/>
                      <a:pt x="46" y="178"/>
                    </a:cubicBezTo>
                    <a:cubicBezTo>
                      <a:pt x="47" y="178"/>
                      <a:pt x="47" y="178"/>
                      <a:pt x="47" y="178"/>
                    </a:cubicBezTo>
                    <a:cubicBezTo>
                      <a:pt x="47" y="178"/>
                      <a:pt x="47" y="178"/>
                      <a:pt x="47" y="178"/>
                    </a:cubicBezTo>
                    <a:cubicBezTo>
                      <a:pt x="48" y="178"/>
                      <a:pt x="48" y="178"/>
                      <a:pt x="48" y="178"/>
                    </a:cubicBezTo>
                    <a:cubicBezTo>
                      <a:pt x="49" y="178"/>
                      <a:pt x="49" y="178"/>
                      <a:pt x="49" y="178"/>
                    </a:cubicBezTo>
                    <a:cubicBezTo>
                      <a:pt x="50" y="178"/>
                      <a:pt x="50" y="178"/>
                      <a:pt x="50" y="178"/>
                    </a:cubicBez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8"/>
                      <a:pt x="52" y="178"/>
                      <a:pt x="52" y="178"/>
                    </a:cubicBezTo>
                    <a:cubicBezTo>
                      <a:pt x="53" y="178"/>
                      <a:pt x="53" y="178"/>
                      <a:pt x="53" y="178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79"/>
                      <a:pt x="58" y="179"/>
                      <a:pt x="58" y="179"/>
                    </a:cubicBezTo>
                    <a:cubicBezTo>
                      <a:pt x="59" y="178"/>
                      <a:pt x="59" y="178"/>
                      <a:pt x="59" y="178"/>
                    </a:cubicBezTo>
                    <a:cubicBezTo>
                      <a:pt x="60" y="178"/>
                      <a:pt x="60" y="178"/>
                      <a:pt x="60" y="178"/>
                    </a:cubicBezTo>
                    <a:cubicBezTo>
                      <a:pt x="61" y="177"/>
                      <a:pt x="61" y="177"/>
                      <a:pt x="61" y="177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3" y="175"/>
                      <a:pt x="63" y="175"/>
                      <a:pt x="63" y="175"/>
                    </a:cubicBezTo>
                    <a:cubicBezTo>
                      <a:pt x="64" y="175"/>
                      <a:pt x="64" y="175"/>
                      <a:pt x="64" y="175"/>
                    </a:cubicBezTo>
                    <a:cubicBezTo>
                      <a:pt x="65" y="175"/>
                      <a:pt x="65" y="175"/>
                      <a:pt x="65" y="175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2"/>
                      <a:pt x="69" y="172"/>
                      <a:pt x="69" y="172"/>
                    </a:cubicBezTo>
                    <a:cubicBezTo>
                      <a:pt x="70" y="171"/>
                      <a:pt x="70" y="171"/>
                      <a:pt x="70" y="171"/>
                    </a:cubicBezTo>
                    <a:cubicBezTo>
                      <a:pt x="71" y="171"/>
                      <a:pt x="71" y="171"/>
                      <a:pt x="71" y="171"/>
                    </a:cubicBezTo>
                    <a:cubicBezTo>
                      <a:pt x="71" y="171"/>
                      <a:pt x="71" y="171"/>
                      <a:pt x="71" y="171"/>
                    </a:cubicBezTo>
                    <a:cubicBezTo>
                      <a:pt x="72" y="170"/>
                      <a:pt x="72" y="170"/>
                      <a:pt x="72" y="170"/>
                    </a:cubicBezTo>
                    <a:cubicBezTo>
                      <a:pt x="74" y="168"/>
                      <a:pt x="74" y="168"/>
                      <a:pt x="74" y="168"/>
                    </a:cubicBezTo>
                    <a:cubicBezTo>
                      <a:pt x="75" y="168"/>
                      <a:pt x="75" y="168"/>
                      <a:pt x="75" y="168"/>
                    </a:cubicBezTo>
                    <a:cubicBezTo>
                      <a:pt x="75" y="167"/>
                      <a:pt x="75" y="167"/>
                      <a:pt x="75" y="167"/>
                    </a:cubicBezTo>
                    <a:cubicBezTo>
                      <a:pt x="76" y="167"/>
                      <a:pt x="76" y="167"/>
                      <a:pt x="76" y="167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80" y="166"/>
                      <a:pt x="80" y="166"/>
                      <a:pt x="80" y="166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83" y="165"/>
                      <a:pt x="83" y="165"/>
                      <a:pt x="83" y="165"/>
                    </a:cubicBezTo>
                    <a:cubicBezTo>
                      <a:pt x="84" y="165"/>
                      <a:pt x="84" y="165"/>
                      <a:pt x="84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6" y="165"/>
                      <a:pt x="86" y="165"/>
                      <a:pt x="86" y="165"/>
                    </a:cubicBezTo>
                    <a:cubicBezTo>
                      <a:pt x="87" y="166"/>
                      <a:pt x="87" y="166"/>
                      <a:pt x="87" y="166"/>
                    </a:cubicBezTo>
                    <a:cubicBezTo>
                      <a:pt x="88" y="165"/>
                      <a:pt x="88" y="165"/>
                      <a:pt x="88" y="165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6"/>
                      <a:pt x="90" y="166"/>
                      <a:pt x="90" y="166"/>
                    </a:cubicBezTo>
                    <a:cubicBezTo>
                      <a:pt x="90" y="167"/>
                      <a:pt x="90" y="167"/>
                      <a:pt x="90" y="167"/>
                    </a:cubicBezTo>
                    <a:cubicBezTo>
                      <a:pt x="90" y="167"/>
                      <a:pt x="90" y="167"/>
                      <a:pt x="90" y="167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0" y="170"/>
                      <a:pt x="90" y="170"/>
                      <a:pt x="90" y="170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9" y="174"/>
                      <a:pt x="89" y="174"/>
                      <a:pt x="89" y="174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0" y="177"/>
                      <a:pt x="90" y="177"/>
                      <a:pt x="90" y="177"/>
                    </a:cubicBezTo>
                    <a:cubicBezTo>
                      <a:pt x="90" y="177"/>
                      <a:pt x="90" y="177"/>
                      <a:pt x="90" y="177"/>
                    </a:cubicBezTo>
                    <a:cubicBezTo>
                      <a:pt x="91" y="178"/>
                      <a:pt x="91" y="178"/>
                      <a:pt x="91" y="178"/>
                    </a:cubicBezTo>
                    <a:cubicBezTo>
                      <a:pt x="90" y="179"/>
                      <a:pt x="90" y="179"/>
                      <a:pt x="90" y="179"/>
                    </a:cubicBezTo>
                    <a:cubicBezTo>
                      <a:pt x="90" y="180"/>
                      <a:pt x="90" y="180"/>
                      <a:pt x="90" y="180"/>
                    </a:cubicBezTo>
                    <a:cubicBezTo>
                      <a:pt x="90" y="181"/>
                      <a:pt x="90" y="181"/>
                      <a:pt x="90" y="181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90" y="183"/>
                      <a:pt x="90" y="183"/>
                      <a:pt x="90" y="183"/>
                    </a:cubicBezTo>
                    <a:cubicBezTo>
                      <a:pt x="91" y="184"/>
                      <a:pt x="91" y="184"/>
                      <a:pt x="91" y="184"/>
                    </a:cubicBezTo>
                    <a:cubicBezTo>
                      <a:pt x="92" y="184"/>
                      <a:pt x="92" y="184"/>
                      <a:pt x="92" y="184"/>
                    </a:cubicBezTo>
                    <a:cubicBezTo>
                      <a:pt x="92" y="185"/>
                      <a:pt x="92" y="185"/>
                      <a:pt x="92" y="185"/>
                    </a:cubicBezTo>
                    <a:cubicBezTo>
                      <a:pt x="92" y="186"/>
                      <a:pt x="92" y="186"/>
                      <a:pt x="92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8"/>
                      <a:pt x="94" y="188"/>
                      <a:pt x="94" y="188"/>
                    </a:cubicBezTo>
                    <a:cubicBezTo>
                      <a:pt x="95" y="188"/>
                      <a:pt x="95" y="188"/>
                      <a:pt x="95" y="188"/>
                    </a:cubicBezTo>
                    <a:cubicBezTo>
                      <a:pt x="94" y="189"/>
                      <a:pt x="94" y="189"/>
                      <a:pt x="94" y="189"/>
                    </a:cubicBezTo>
                    <a:cubicBezTo>
                      <a:pt x="95" y="189"/>
                      <a:pt x="95" y="189"/>
                      <a:pt x="95" y="189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8" y="191"/>
                      <a:pt x="98" y="191"/>
                      <a:pt x="98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100" y="193"/>
                      <a:pt x="100" y="193"/>
                      <a:pt x="100" y="193"/>
                    </a:cubicBezTo>
                    <a:cubicBezTo>
                      <a:pt x="101" y="194"/>
                      <a:pt x="101" y="194"/>
                      <a:pt x="101" y="194"/>
                    </a:cubicBezTo>
                    <a:cubicBezTo>
                      <a:pt x="101" y="194"/>
                      <a:pt x="101" y="194"/>
                      <a:pt x="101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103" y="195"/>
                      <a:pt x="103" y="195"/>
                      <a:pt x="103" y="195"/>
                    </a:cubicBezTo>
                    <a:cubicBezTo>
                      <a:pt x="104" y="195"/>
                      <a:pt x="104" y="195"/>
                      <a:pt x="104" y="195"/>
                    </a:cubicBezTo>
                    <a:cubicBezTo>
                      <a:pt x="105" y="195"/>
                      <a:pt x="105" y="195"/>
                      <a:pt x="105" y="195"/>
                    </a:cubicBezTo>
                    <a:cubicBezTo>
                      <a:pt x="106" y="195"/>
                      <a:pt x="106" y="195"/>
                      <a:pt x="106" y="195"/>
                    </a:cubicBezTo>
                    <a:cubicBezTo>
                      <a:pt x="107" y="194"/>
                      <a:pt x="107" y="194"/>
                      <a:pt x="107" y="194"/>
                    </a:cubicBezTo>
                    <a:cubicBezTo>
                      <a:pt x="108" y="194"/>
                      <a:pt x="108" y="194"/>
                      <a:pt x="108" y="194"/>
                    </a:cubicBezTo>
                    <a:cubicBezTo>
                      <a:pt x="109" y="195"/>
                      <a:pt x="109" y="195"/>
                      <a:pt x="109" y="195"/>
                    </a:cubicBezTo>
                    <a:cubicBezTo>
                      <a:pt x="110" y="195"/>
                      <a:pt x="110" y="195"/>
                      <a:pt x="110" y="195"/>
                    </a:cubicBezTo>
                    <a:cubicBezTo>
                      <a:pt x="111" y="196"/>
                      <a:pt x="111" y="196"/>
                      <a:pt x="111" y="196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3" y="197"/>
                      <a:pt x="113" y="197"/>
                      <a:pt x="113" y="197"/>
                    </a:cubicBezTo>
                    <a:cubicBezTo>
                      <a:pt x="114" y="196"/>
                      <a:pt x="114" y="196"/>
                      <a:pt x="114" y="196"/>
                    </a:cubicBezTo>
                    <a:cubicBezTo>
                      <a:pt x="114" y="196"/>
                      <a:pt x="114" y="196"/>
                      <a:pt x="114" y="196"/>
                    </a:cubicBezTo>
                    <a:cubicBezTo>
                      <a:pt x="115" y="197"/>
                      <a:pt x="115" y="197"/>
                      <a:pt x="115" y="197"/>
                    </a:cubicBezTo>
                    <a:cubicBezTo>
                      <a:pt x="115" y="198"/>
                      <a:pt x="115" y="198"/>
                      <a:pt x="115" y="198"/>
                    </a:cubicBezTo>
                    <a:cubicBezTo>
                      <a:pt x="116" y="199"/>
                      <a:pt x="116" y="199"/>
                      <a:pt x="116" y="199"/>
                    </a:cubicBezTo>
                    <a:cubicBezTo>
                      <a:pt x="117" y="200"/>
                      <a:pt x="117" y="200"/>
                      <a:pt x="117" y="200"/>
                    </a:cubicBezTo>
                    <a:cubicBezTo>
                      <a:pt x="118" y="200"/>
                      <a:pt x="118" y="200"/>
                      <a:pt x="118" y="200"/>
                    </a:cubicBezTo>
                    <a:cubicBezTo>
                      <a:pt x="119" y="200"/>
                      <a:pt x="119" y="200"/>
                      <a:pt x="119" y="200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21" y="201"/>
                      <a:pt x="121" y="201"/>
                      <a:pt x="121" y="201"/>
                    </a:cubicBezTo>
                    <a:cubicBezTo>
                      <a:pt x="122" y="202"/>
                      <a:pt x="122" y="202"/>
                      <a:pt x="122" y="202"/>
                    </a:cubicBezTo>
                    <a:cubicBezTo>
                      <a:pt x="123" y="202"/>
                      <a:pt x="123" y="202"/>
                      <a:pt x="123" y="202"/>
                    </a:cubicBezTo>
                    <a:cubicBezTo>
                      <a:pt x="124" y="202"/>
                      <a:pt x="124" y="202"/>
                      <a:pt x="124" y="202"/>
                    </a:cubicBezTo>
                    <a:cubicBezTo>
                      <a:pt x="126" y="204"/>
                      <a:pt x="127" y="204"/>
                      <a:pt x="128" y="206"/>
                    </a:cubicBezTo>
                    <a:cubicBezTo>
                      <a:pt x="129" y="206"/>
                      <a:pt x="129" y="206"/>
                      <a:pt x="129" y="206"/>
                    </a:cubicBezTo>
                    <a:cubicBezTo>
                      <a:pt x="130" y="206"/>
                      <a:pt x="130" y="206"/>
                      <a:pt x="130" y="206"/>
                    </a:cubicBezTo>
                    <a:cubicBezTo>
                      <a:pt x="131" y="206"/>
                      <a:pt x="131" y="206"/>
                      <a:pt x="131" y="206"/>
                    </a:cubicBezTo>
                    <a:cubicBezTo>
                      <a:pt x="132" y="206"/>
                      <a:pt x="132" y="206"/>
                      <a:pt x="132" y="206"/>
                    </a:cubicBezTo>
                    <a:cubicBezTo>
                      <a:pt x="133" y="206"/>
                      <a:pt x="133" y="206"/>
                      <a:pt x="133" y="206"/>
                    </a:cubicBezTo>
                    <a:cubicBezTo>
                      <a:pt x="134" y="206"/>
                      <a:pt x="134" y="206"/>
                      <a:pt x="134" y="206"/>
                    </a:cubicBezTo>
                    <a:cubicBezTo>
                      <a:pt x="135" y="206"/>
                      <a:pt x="135" y="206"/>
                      <a:pt x="135" y="206"/>
                    </a:cubicBezTo>
                    <a:cubicBezTo>
                      <a:pt x="136" y="206"/>
                      <a:pt x="136" y="206"/>
                      <a:pt x="136" y="206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38" y="207"/>
                      <a:pt x="138" y="207"/>
                      <a:pt x="138" y="207"/>
                    </a:cubicBezTo>
                    <a:cubicBezTo>
                      <a:pt x="139" y="208"/>
                      <a:pt x="139" y="208"/>
                      <a:pt x="139" y="208"/>
                    </a:cubicBezTo>
                    <a:cubicBezTo>
                      <a:pt x="140" y="208"/>
                      <a:pt x="140" y="208"/>
                      <a:pt x="140" y="208"/>
                    </a:cubicBezTo>
                    <a:cubicBezTo>
                      <a:pt x="141" y="209"/>
                      <a:pt x="141" y="209"/>
                      <a:pt x="141" y="209"/>
                    </a:cubicBezTo>
                    <a:cubicBezTo>
                      <a:pt x="142" y="210"/>
                      <a:pt x="142" y="210"/>
                      <a:pt x="142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ubicBezTo>
                      <a:pt x="143" y="211"/>
                      <a:pt x="143" y="211"/>
                      <a:pt x="143" y="211"/>
                    </a:cubicBezTo>
                    <a:cubicBezTo>
                      <a:pt x="143" y="212"/>
                      <a:pt x="143" y="212"/>
                      <a:pt x="143" y="212"/>
                    </a:cubicBezTo>
                    <a:cubicBezTo>
                      <a:pt x="143" y="213"/>
                      <a:pt x="143" y="213"/>
                      <a:pt x="143" y="213"/>
                    </a:cubicBezTo>
                    <a:cubicBezTo>
                      <a:pt x="143" y="214"/>
                      <a:pt x="143" y="214"/>
                      <a:pt x="143" y="214"/>
                    </a:cubicBezTo>
                    <a:cubicBezTo>
                      <a:pt x="143" y="215"/>
                      <a:pt x="143" y="215"/>
                      <a:pt x="143" y="215"/>
                    </a:cubicBezTo>
                    <a:cubicBezTo>
                      <a:pt x="144" y="216"/>
                      <a:pt x="144" y="216"/>
                      <a:pt x="144" y="216"/>
                    </a:cubicBezTo>
                    <a:cubicBezTo>
                      <a:pt x="144" y="217"/>
                      <a:pt x="144" y="217"/>
                      <a:pt x="144" y="217"/>
                    </a:cubicBezTo>
                    <a:cubicBezTo>
                      <a:pt x="144" y="217"/>
                      <a:pt x="144" y="217"/>
                      <a:pt x="144" y="217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45" y="220"/>
                      <a:pt x="145" y="220"/>
                      <a:pt x="145" y="220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46" y="223"/>
                      <a:pt x="146" y="223"/>
                      <a:pt x="146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3" y="223"/>
                      <a:pt x="143" y="223"/>
                      <a:pt x="143" y="223"/>
                    </a:cubicBezTo>
                    <a:cubicBezTo>
                      <a:pt x="143" y="224"/>
                      <a:pt x="143" y="224"/>
                      <a:pt x="144" y="224"/>
                    </a:cubicBezTo>
                    <a:cubicBezTo>
                      <a:pt x="144" y="225"/>
                      <a:pt x="144" y="225"/>
                      <a:pt x="145" y="225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6"/>
                      <a:pt x="146" y="227"/>
                      <a:pt x="146" y="227"/>
                    </a:cubicBezTo>
                    <a:cubicBezTo>
                      <a:pt x="146" y="227"/>
                      <a:pt x="146" y="227"/>
                      <a:pt x="146" y="227"/>
                    </a:cubicBezTo>
                    <a:cubicBezTo>
                      <a:pt x="146" y="228"/>
                      <a:pt x="147" y="229"/>
                      <a:pt x="147" y="230"/>
                    </a:cubicBezTo>
                    <a:cubicBezTo>
                      <a:pt x="147" y="230"/>
                      <a:pt x="147" y="230"/>
                      <a:pt x="147" y="230"/>
                    </a:cubicBezTo>
                    <a:cubicBezTo>
                      <a:pt x="147" y="231"/>
                      <a:pt x="147" y="231"/>
                      <a:pt x="147" y="231"/>
                    </a:cubicBezTo>
                    <a:cubicBezTo>
                      <a:pt x="147" y="232"/>
                      <a:pt x="147" y="232"/>
                      <a:pt x="147" y="232"/>
                    </a:cubicBezTo>
                    <a:cubicBezTo>
                      <a:pt x="147" y="232"/>
                      <a:pt x="147" y="232"/>
                      <a:pt x="147" y="232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8" y="235"/>
                      <a:pt x="148" y="235"/>
                      <a:pt x="148" y="235"/>
                    </a:cubicBezTo>
                    <a:cubicBezTo>
                      <a:pt x="149" y="236"/>
                      <a:pt x="149" y="236"/>
                      <a:pt x="149" y="236"/>
                    </a:cubicBezTo>
                    <a:cubicBezTo>
                      <a:pt x="152" y="236"/>
                      <a:pt x="156" y="236"/>
                      <a:pt x="160" y="236"/>
                    </a:cubicBezTo>
                    <a:cubicBezTo>
                      <a:pt x="160" y="236"/>
                      <a:pt x="160" y="236"/>
                      <a:pt x="160" y="236"/>
                    </a:cubicBezTo>
                    <a:cubicBezTo>
                      <a:pt x="162" y="236"/>
                      <a:pt x="164" y="237"/>
                      <a:pt x="166" y="236"/>
                    </a:cubicBezTo>
                    <a:cubicBezTo>
                      <a:pt x="166" y="237"/>
                      <a:pt x="166" y="237"/>
                      <a:pt x="166" y="238"/>
                    </a:cubicBezTo>
                    <a:cubicBezTo>
                      <a:pt x="166" y="238"/>
                      <a:pt x="166" y="238"/>
                      <a:pt x="166" y="238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166" y="240"/>
                      <a:pt x="165" y="240"/>
                      <a:pt x="165" y="241"/>
                    </a:cubicBezTo>
                    <a:cubicBezTo>
                      <a:pt x="165" y="241"/>
                      <a:pt x="166" y="241"/>
                      <a:pt x="166" y="242"/>
                    </a:cubicBezTo>
                    <a:cubicBezTo>
                      <a:pt x="166" y="242"/>
                      <a:pt x="166" y="243"/>
                      <a:pt x="166" y="244"/>
                    </a:cubicBezTo>
                    <a:cubicBezTo>
                      <a:pt x="166" y="245"/>
                      <a:pt x="166" y="245"/>
                      <a:pt x="166" y="245"/>
                    </a:cubicBezTo>
                    <a:cubicBezTo>
                      <a:pt x="167" y="246"/>
                      <a:pt x="167" y="246"/>
                      <a:pt x="167" y="246"/>
                    </a:cubicBezTo>
                    <a:cubicBezTo>
                      <a:pt x="168" y="247"/>
                      <a:pt x="168" y="247"/>
                      <a:pt x="168" y="247"/>
                    </a:cubicBezTo>
                    <a:cubicBezTo>
                      <a:pt x="169" y="248"/>
                      <a:pt x="169" y="248"/>
                      <a:pt x="169" y="248"/>
                    </a:cubicBezTo>
                    <a:cubicBezTo>
                      <a:pt x="170" y="248"/>
                      <a:pt x="170" y="248"/>
                      <a:pt x="170" y="248"/>
                    </a:cubicBezTo>
                    <a:cubicBezTo>
                      <a:pt x="171" y="249"/>
                      <a:pt x="171" y="249"/>
                      <a:pt x="171" y="249"/>
                    </a:cubicBezTo>
                    <a:cubicBezTo>
                      <a:pt x="171" y="249"/>
                      <a:pt x="171" y="249"/>
                      <a:pt x="171" y="249"/>
                    </a:cubicBezTo>
                    <a:cubicBezTo>
                      <a:pt x="172" y="249"/>
                      <a:pt x="172" y="249"/>
                      <a:pt x="172" y="249"/>
                    </a:cubicBezTo>
                    <a:cubicBezTo>
                      <a:pt x="172" y="249"/>
                      <a:pt x="172" y="249"/>
                      <a:pt x="172" y="249"/>
                    </a:cubicBezTo>
                    <a:cubicBezTo>
                      <a:pt x="173" y="250"/>
                      <a:pt x="173" y="250"/>
                      <a:pt x="173" y="250"/>
                    </a:cubicBezTo>
                    <a:cubicBezTo>
                      <a:pt x="174" y="250"/>
                      <a:pt x="174" y="250"/>
                      <a:pt x="174" y="250"/>
                    </a:cubicBezTo>
                    <a:cubicBezTo>
                      <a:pt x="173" y="251"/>
                      <a:pt x="173" y="251"/>
                      <a:pt x="173" y="251"/>
                    </a:cubicBezTo>
                    <a:cubicBezTo>
                      <a:pt x="174" y="252"/>
                      <a:pt x="174" y="252"/>
                      <a:pt x="174" y="252"/>
                    </a:cubicBezTo>
                    <a:cubicBezTo>
                      <a:pt x="174" y="252"/>
                      <a:pt x="174" y="252"/>
                      <a:pt x="174" y="252"/>
                    </a:cubicBezTo>
                    <a:cubicBezTo>
                      <a:pt x="175" y="253"/>
                      <a:pt x="175" y="253"/>
                      <a:pt x="175" y="253"/>
                    </a:cubicBezTo>
                    <a:cubicBezTo>
                      <a:pt x="175" y="254"/>
                      <a:pt x="175" y="254"/>
                      <a:pt x="175" y="254"/>
                    </a:cubicBezTo>
                    <a:cubicBezTo>
                      <a:pt x="175" y="255"/>
                      <a:pt x="175" y="255"/>
                      <a:pt x="175" y="255"/>
                    </a:cubicBezTo>
                    <a:cubicBezTo>
                      <a:pt x="176" y="255"/>
                      <a:pt x="176" y="255"/>
                      <a:pt x="176" y="255"/>
                    </a:cubicBezTo>
                    <a:cubicBezTo>
                      <a:pt x="176" y="256"/>
                      <a:pt x="176" y="256"/>
                      <a:pt x="176" y="256"/>
                    </a:cubicBezTo>
                    <a:cubicBezTo>
                      <a:pt x="177" y="257"/>
                      <a:pt x="177" y="257"/>
                      <a:pt x="177" y="257"/>
                    </a:cubicBezTo>
                    <a:cubicBezTo>
                      <a:pt x="176" y="259"/>
                      <a:pt x="176" y="262"/>
                      <a:pt x="175" y="265"/>
                    </a:cubicBezTo>
                    <a:cubicBezTo>
                      <a:pt x="175" y="265"/>
                      <a:pt x="175" y="265"/>
                      <a:pt x="175" y="265"/>
                    </a:cubicBezTo>
                    <a:cubicBezTo>
                      <a:pt x="176" y="266"/>
                      <a:pt x="176" y="266"/>
                      <a:pt x="176" y="266"/>
                    </a:cubicBezTo>
                    <a:cubicBezTo>
                      <a:pt x="176" y="266"/>
                      <a:pt x="176" y="266"/>
                      <a:pt x="176" y="266"/>
                    </a:cubicBezTo>
                    <a:cubicBezTo>
                      <a:pt x="175" y="267"/>
                      <a:pt x="175" y="267"/>
                      <a:pt x="175" y="267"/>
                    </a:cubicBezTo>
                    <a:cubicBezTo>
                      <a:pt x="174" y="268"/>
                      <a:pt x="174" y="268"/>
                      <a:pt x="174" y="268"/>
                    </a:cubicBezTo>
                    <a:cubicBezTo>
                      <a:pt x="174" y="269"/>
                      <a:pt x="174" y="269"/>
                      <a:pt x="174" y="269"/>
                    </a:cubicBezTo>
                    <a:cubicBezTo>
                      <a:pt x="174" y="270"/>
                      <a:pt x="174" y="270"/>
                      <a:pt x="174" y="270"/>
                    </a:cubicBezTo>
                    <a:cubicBezTo>
                      <a:pt x="174" y="271"/>
                      <a:pt x="174" y="271"/>
                      <a:pt x="174" y="271"/>
                    </a:cubicBezTo>
                    <a:cubicBezTo>
                      <a:pt x="173" y="272"/>
                      <a:pt x="173" y="272"/>
                      <a:pt x="173" y="272"/>
                    </a:cubicBezTo>
                    <a:cubicBezTo>
                      <a:pt x="172" y="275"/>
                      <a:pt x="173" y="274"/>
                      <a:pt x="175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3" y="279"/>
                      <a:pt x="173" y="280"/>
                      <a:pt x="173" y="280"/>
                    </a:cubicBezTo>
                    <a:cubicBezTo>
                      <a:pt x="173" y="280"/>
                      <a:pt x="173" y="280"/>
                      <a:pt x="173" y="280"/>
                    </a:cubicBezTo>
                    <a:cubicBezTo>
                      <a:pt x="173" y="281"/>
                      <a:pt x="174" y="281"/>
                      <a:pt x="174" y="281"/>
                    </a:cubicBezTo>
                    <a:cubicBezTo>
                      <a:pt x="174" y="281"/>
                      <a:pt x="174" y="281"/>
                      <a:pt x="174" y="281"/>
                    </a:cubicBezTo>
                    <a:cubicBezTo>
                      <a:pt x="174" y="282"/>
                      <a:pt x="174" y="282"/>
                      <a:pt x="174" y="282"/>
                    </a:cubicBezTo>
                    <a:cubicBezTo>
                      <a:pt x="175" y="283"/>
                      <a:pt x="175" y="283"/>
                      <a:pt x="175" y="284"/>
                    </a:cubicBezTo>
                    <a:cubicBezTo>
                      <a:pt x="176" y="285"/>
                      <a:pt x="176" y="285"/>
                      <a:pt x="176" y="285"/>
                    </a:cubicBezTo>
                    <a:cubicBezTo>
                      <a:pt x="175" y="286"/>
                      <a:pt x="175" y="286"/>
                      <a:pt x="175" y="286"/>
                    </a:cubicBezTo>
                    <a:cubicBezTo>
                      <a:pt x="176" y="286"/>
                      <a:pt x="176" y="286"/>
                      <a:pt x="176" y="286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77" y="288"/>
                      <a:pt x="177" y="288"/>
                      <a:pt x="177" y="288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77" y="290"/>
                      <a:pt x="177" y="290"/>
                      <a:pt x="177" y="290"/>
                    </a:cubicBezTo>
                    <a:cubicBezTo>
                      <a:pt x="177" y="291"/>
                      <a:pt x="177" y="291"/>
                      <a:pt x="177" y="291"/>
                    </a:cubicBezTo>
                    <a:cubicBezTo>
                      <a:pt x="177" y="292"/>
                      <a:pt x="177" y="292"/>
                      <a:pt x="177" y="292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5"/>
                      <a:pt x="177" y="295"/>
                      <a:pt x="177" y="295"/>
                    </a:cubicBezTo>
                    <a:cubicBezTo>
                      <a:pt x="177" y="295"/>
                      <a:pt x="177" y="295"/>
                      <a:pt x="177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7" y="297"/>
                      <a:pt x="177" y="297"/>
                      <a:pt x="177" y="297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9"/>
                      <a:pt x="177" y="299"/>
                      <a:pt x="177" y="299"/>
                    </a:cubicBezTo>
                    <a:cubicBezTo>
                      <a:pt x="177" y="300"/>
                      <a:pt x="177" y="300"/>
                      <a:pt x="177" y="300"/>
                    </a:cubicBezTo>
                    <a:cubicBezTo>
                      <a:pt x="177" y="300"/>
                      <a:pt x="178" y="300"/>
                      <a:pt x="178" y="300"/>
                    </a:cubicBezTo>
                    <a:cubicBezTo>
                      <a:pt x="178" y="300"/>
                      <a:pt x="178" y="300"/>
                      <a:pt x="178" y="300"/>
                    </a:cubicBezTo>
                    <a:cubicBezTo>
                      <a:pt x="178" y="300"/>
                      <a:pt x="179" y="300"/>
                      <a:pt x="179" y="300"/>
                    </a:cubicBezTo>
                    <a:cubicBezTo>
                      <a:pt x="179" y="300"/>
                      <a:pt x="179" y="300"/>
                      <a:pt x="179" y="300"/>
                    </a:cubicBezTo>
                    <a:cubicBezTo>
                      <a:pt x="180" y="300"/>
                      <a:pt x="180" y="300"/>
                      <a:pt x="180" y="300"/>
                    </a:cubicBezTo>
                    <a:cubicBezTo>
                      <a:pt x="180" y="300"/>
                      <a:pt x="180" y="300"/>
                      <a:pt x="180" y="300"/>
                    </a:cubicBezTo>
                    <a:cubicBezTo>
                      <a:pt x="180" y="300"/>
                      <a:pt x="180" y="300"/>
                      <a:pt x="180" y="300"/>
                    </a:cubicBezTo>
                    <a:cubicBezTo>
                      <a:pt x="181" y="300"/>
                      <a:pt x="181" y="300"/>
                      <a:pt x="181" y="300"/>
                    </a:cubicBezTo>
                    <a:cubicBezTo>
                      <a:pt x="181" y="301"/>
                      <a:pt x="182" y="301"/>
                      <a:pt x="182" y="301"/>
                    </a:cubicBezTo>
                    <a:cubicBezTo>
                      <a:pt x="183" y="301"/>
                      <a:pt x="183" y="301"/>
                      <a:pt x="183" y="301"/>
                    </a:cubicBezTo>
                    <a:cubicBezTo>
                      <a:pt x="184" y="301"/>
                      <a:pt x="184" y="301"/>
                      <a:pt x="184" y="301"/>
                    </a:cubicBezTo>
                    <a:cubicBezTo>
                      <a:pt x="185" y="301"/>
                      <a:pt x="185" y="301"/>
                      <a:pt x="185" y="301"/>
                    </a:cubicBezTo>
                    <a:cubicBezTo>
                      <a:pt x="186" y="301"/>
                      <a:pt x="186" y="301"/>
                      <a:pt x="186" y="301"/>
                    </a:cubicBezTo>
                    <a:cubicBezTo>
                      <a:pt x="187" y="301"/>
                      <a:pt x="187" y="301"/>
                      <a:pt x="187" y="301"/>
                    </a:cubicBezTo>
                    <a:cubicBezTo>
                      <a:pt x="188" y="301"/>
                      <a:pt x="188" y="301"/>
                      <a:pt x="188" y="301"/>
                    </a:cubicBezTo>
                    <a:cubicBezTo>
                      <a:pt x="189" y="302"/>
                      <a:pt x="189" y="302"/>
                      <a:pt x="189" y="302"/>
                    </a:cubicBezTo>
                    <a:cubicBezTo>
                      <a:pt x="192" y="300"/>
                      <a:pt x="190" y="302"/>
                      <a:pt x="192" y="300"/>
                    </a:cubicBezTo>
                    <a:cubicBezTo>
                      <a:pt x="193" y="300"/>
                      <a:pt x="193" y="300"/>
                      <a:pt x="193" y="300"/>
                    </a:cubicBezTo>
                    <a:cubicBezTo>
                      <a:pt x="193" y="301"/>
                      <a:pt x="193" y="301"/>
                      <a:pt x="193" y="301"/>
                    </a:cubicBezTo>
                    <a:cubicBezTo>
                      <a:pt x="194" y="301"/>
                      <a:pt x="194" y="301"/>
                      <a:pt x="194" y="301"/>
                    </a:cubicBezTo>
                    <a:cubicBezTo>
                      <a:pt x="195" y="302"/>
                      <a:pt x="195" y="302"/>
                      <a:pt x="195" y="302"/>
                    </a:cubicBezTo>
                    <a:cubicBezTo>
                      <a:pt x="196" y="302"/>
                      <a:pt x="196" y="302"/>
                      <a:pt x="196" y="302"/>
                    </a:cubicBezTo>
                    <a:cubicBezTo>
                      <a:pt x="197" y="302"/>
                      <a:pt x="197" y="302"/>
                      <a:pt x="197" y="302"/>
                    </a:cubicBezTo>
                    <a:cubicBezTo>
                      <a:pt x="198" y="302"/>
                      <a:pt x="198" y="302"/>
                      <a:pt x="198" y="302"/>
                    </a:cubicBezTo>
                    <a:cubicBezTo>
                      <a:pt x="199" y="302"/>
                      <a:pt x="199" y="302"/>
                      <a:pt x="199" y="302"/>
                    </a:cubicBezTo>
                    <a:cubicBezTo>
                      <a:pt x="199" y="302"/>
                      <a:pt x="199" y="302"/>
                      <a:pt x="199" y="303"/>
                    </a:cubicBezTo>
                    <a:cubicBezTo>
                      <a:pt x="199" y="303"/>
                      <a:pt x="199" y="303"/>
                      <a:pt x="199" y="303"/>
                    </a:cubicBezTo>
                    <a:cubicBezTo>
                      <a:pt x="200" y="304"/>
                      <a:pt x="200" y="304"/>
                      <a:pt x="200" y="304"/>
                    </a:cubicBezTo>
                    <a:cubicBezTo>
                      <a:pt x="200" y="305"/>
                      <a:pt x="200" y="305"/>
                      <a:pt x="200" y="305"/>
                    </a:cubicBezTo>
                    <a:cubicBezTo>
                      <a:pt x="201" y="305"/>
                      <a:pt x="201" y="305"/>
                      <a:pt x="201" y="305"/>
                    </a:cubicBezTo>
                    <a:cubicBezTo>
                      <a:pt x="201" y="306"/>
                      <a:pt x="201" y="306"/>
                      <a:pt x="201" y="306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201" y="308"/>
                      <a:pt x="201" y="308"/>
                      <a:pt x="201" y="308"/>
                    </a:cubicBezTo>
                    <a:cubicBezTo>
                      <a:pt x="202" y="309"/>
                      <a:pt x="202" y="309"/>
                      <a:pt x="202" y="309"/>
                    </a:cubicBezTo>
                    <a:cubicBezTo>
                      <a:pt x="202" y="310"/>
                      <a:pt x="202" y="310"/>
                      <a:pt x="202" y="310"/>
                    </a:cubicBezTo>
                    <a:cubicBezTo>
                      <a:pt x="202" y="311"/>
                      <a:pt x="202" y="311"/>
                      <a:pt x="202" y="311"/>
                    </a:cubicBezTo>
                    <a:cubicBezTo>
                      <a:pt x="203" y="312"/>
                      <a:pt x="203" y="312"/>
                      <a:pt x="203" y="312"/>
                    </a:cubicBezTo>
                    <a:cubicBezTo>
                      <a:pt x="203" y="312"/>
                      <a:pt x="203" y="312"/>
                      <a:pt x="203" y="312"/>
                    </a:cubicBezTo>
                    <a:cubicBezTo>
                      <a:pt x="203" y="313"/>
                      <a:pt x="203" y="313"/>
                      <a:pt x="203" y="313"/>
                    </a:cubicBezTo>
                    <a:cubicBezTo>
                      <a:pt x="203" y="314"/>
                      <a:pt x="203" y="314"/>
                      <a:pt x="203" y="314"/>
                    </a:cubicBezTo>
                    <a:cubicBezTo>
                      <a:pt x="203" y="315"/>
                      <a:pt x="203" y="316"/>
                      <a:pt x="203" y="316"/>
                    </a:cubicBezTo>
                    <a:cubicBezTo>
                      <a:pt x="203" y="316"/>
                      <a:pt x="203" y="316"/>
                      <a:pt x="203" y="316"/>
                    </a:cubicBezTo>
                    <a:cubicBezTo>
                      <a:pt x="203" y="316"/>
                      <a:pt x="204" y="317"/>
                      <a:pt x="204" y="317"/>
                    </a:cubicBezTo>
                    <a:cubicBezTo>
                      <a:pt x="204" y="317"/>
                      <a:pt x="204" y="317"/>
                      <a:pt x="204" y="317"/>
                    </a:cubicBezTo>
                    <a:cubicBezTo>
                      <a:pt x="204" y="317"/>
                      <a:pt x="204" y="318"/>
                      <a:pt x="204" y="318"/>
                    </a:cubicBezTo>
                    <a:cubicBezTo>
                      <a:pt x="204" y="318"/>
                      <a:pt x="204" y="318"/>
                      <a:pt x="205" y="318"/>
                    </a:cubicBezTo>
                    <a:cubicBezTo>
                      <a:pt x="205" y="319"/>
                      <a:pt x="205" y="320"/>
                      <a:pt x="205" y="320"/>
                    </a:cubicBezTo>
                    <a:cubicBezTo>
                      <a:pt x="206" y="320"/>
                      <a:pt x="206" y="320"/>
                      <a:pt x="206" y="320"/>
                    </a:cubicBezTo>
                    <a:cubicBezTo>
                      <a:pt x="206" y="321"/>
                      <a:pt x="207" y="321"/>
                      <a:pt x="208" y="321"/>
                    </a:cubicBezTo>
                    <a:cubicBezTo>
                      <a:pt x="209" y="320"/>
                      <a:pt x="210" y="320"/>
                      <a:pt x="210" y="320"/>
                    </a:cubicBezTo>
                    <a:cubicBezTo>
                      <a:pt x="211" y="319"/>
                      <a:pt x="212" y="319"/>
                      <a:pt x="212" y="319"/>
                    </a:cubicBezTo>
                    <a:cubicBezTo>
                      <a:pt x="212" y="319"/>
                      <a:pt x="212" y="319"/>
                      <a:pt x="212" y="319"/>
                    </a:cubicBezTo>
                    <a:cubicBezTo>
                      <a:pt x="213" y="319"/>
                      <a:pt x="213" y="319"/>
                      <a:pt x="214" y="319"/>
                    </a:cubicBezTo>
                    <a:cubicBezTo>
                      <a:pt x="214" y="319"/>
                      <a:pt x="215" y="320"/>
                      <a:pt x="217" y="321"/>
                    </a:cubicBezTo>
                    <a:cubicBezTo>
                      <a:pt x="216" y="322"/>
                      <a:pt x="216" y="322"/>
                      <a:pt x="216" y="322"/>
                    </a:cubicBezTo>
                    <a:cubicBezTo>
                      <a:pt x="216" y="323"/>
                      <a:pt x="216" y="323"/>
                      <a:pt x="216" y="323"/>
                    </a:cubicBezTo>
                    <a:cubicBezTo>
                      <a:pt x="217" y="324"/>
                      <a:pt x="217" y="324"/>
                      <a:pt x="217" y="324"/>
                    </a:cubicBezTo>
                    <a:cubicBezTo>
                      <a:pt x="217" y="325"/>
                      <a:pt x="217" y="325"/>
                      <a:pt x="217" y="325"/>
                    </a:cubicBezTo>
                    <a:cubicBezTo>
                      <a:pt x="216" y="326"/>
                      <a:pt x="216" y="326"/>
                      <a:pt x="216" y="326"/>
                    </a:cubicBez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29"/>
                      <a:pt x="217" y="329"/>
                    </a:cubicBezTo>
                    <a:cubicBezTo>
                      <a:pt x="216" y="330"/>
                      <a:pt x="216" y="330"/>
                      <a:pt x="216" y="330"/>
                    </a:cubicBezTo>
                    <a:cubicBezTo>
                      <a:pt x="216" y="330"/>
                      <a:pt x="216" y="330"/>
                      <a:pt x="216" y="330"/>
                    </a:cubicBezTo>
                    <a:cubicBezTo>
                      <a:pt x="216" y="332"/>
                      <a:pt x="216" y="333"/>
                      <a:pt x="216" y="333"/>
                    </a:cubicBezTo>
                    <a:cubicBezTo>
                      <a:pt x="216" y="333"/>
                      <a:pt x="216" y="333"/>
                      <a:pt x="216" y="333"/>
                    </a:cubicBezTo>
                    <a:cubicBezTo>
                      <a:pt x="216" y="334"/>
                      <a:pt x="216" y="334"/>
                      <a:pt x="216" y="334"/>
                    </a:cubicBezTo>
                    <a:cubicBezTo>
                      <a:pt x="215" y="335"/>
                      <a:pt x="215" y="335"/>
                      <a:pt x="215" y="335"/>
                    </a:cubicBezTo>
                    <a:cubicBezTo>
                      <a:pt x="215" y="336"/>
                      <a:pt x="215" y="336"/>
                      <a:pt x="215" y="336"/>
                    </a:cubicBezTo>
                    <a:cubicBezTo>
                      <a:pt x="215" y="337"/>
                      <a:pt x="215" y="337"/>
                      <a:pt x="215" y="337"/>
                    </a:cubicBezTo>
                    <a:cubicBezTo>
                      <a:pt x="215" y="337"/>
                      <a:pt x="215" y="337"/>
                      <a:pt x="215" y="337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216" y="338"/>
                      <a:pt x="216" y="338"/>
                      <a:pt x="216" y="338"/>
                    </a:cubicBezTo>
                    <a:cubicBezTo>
                      <a:pt x="216" y="338"/>
                      <a:pt x="216" y="338"/>
                      <a:pt x="216" y="338"/>
                    </a:cubicBezTo>
                    <a:cubicBezTo>
                      <a:pt x="217" y="339"/>
                      <a:pt x="217" y="339"/>
                      <a:pt x="217" y="339"/>
                    </a:cubicBezTo>
                    <a:cubicBezTo>
                      <a:pt x="218" y="338"/>
                      <a:pt x="218" y="338"/>
                      <a:pt x="218" y="338"/>
                    </a:cubicBezTo>
                    <a:cubicBezTo>
                      <a:pt x="219" y="338"/>
                      <a:pt x="219" y="338"/>
                      <a:pt x="219" y="338"/>
                    </a:cubicBezTo>
                    <a:cubicBezTo>
                      <a:pt x="220" y="337"/>
                      <a:pt x="220" y="337"/>
                      <a:pt x="220" y="337"/>
                    </a:cubicBezTo>
                    <a:cubicBezTo>
                      <a:pt x="221" y="337"/>
                      <a:pt x="221" y="337"/>
                      <a:pt x="221" y="337"/>
                    </a:cubicBezTo>
                    <a:cubicBezTo>
                      <a:pt x="222" y="338"/>
                      <a:pt x="222" y="338"/>
                      <a:pt x="222" y="338"/>
                    </a:cubicBezTo>
                    <a:cubicBezTo>
                      <a:pt x="223" y="339"/>
                      <a:pt x="223" y="339"/>
                      <a:pt x="223" y="339"/>
                    </a:cubicBezTo>
                    <a:cubicBezTo>
                      <a:pt x="223" y="340"/>
                      <a:pt x="223" y="340"/>
                      <a:pt x="223" y="340"/>
                    </a:cubicBezTo>
                    <a:cubicBezTo>
                      <a:pt x="224" y="342"/>
                      <a:pt x="224" y="343"/>
                      <a:pt x="226" y="345"/>
                    </a:cubicBezTo>
                    <a:cubicBezTo>
                      <a:pt x="226" y="345"/>
                      <a:pt x="226" y="345"/>
                      <a:pt x="226" y="345"/>
                    </a:cubicBezTo>
                    <a:cubicBezTo>
                      <a:pt x="225" y="346"/>
                      <a:pt x="225" y="346"/>
                      <a:pt x="225" y="346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6" y="349"/>
                      <a:pt x="226" y="349"/>
                      <a:pt x="226" y="349"/>
                    </a:cubicBezTo>
                    <a:cubicBezTo>
                      <a:pt x="226" y="350"/>
                      <a:pt x="226" y="350"/>
                      <a:pt x="226" y="350"/>
                    </a:cubicBezTo>
                    <a:cubicBezTo>
                      <a:pt x="226" y="351"/>
                      <a:pt x="226" y="351"/>
                      <a:pt x="226" y="351"/>
                    </a:cubicBezTo>
                    <a:cubicBezTo>
                      <a:pt x="226" y="352"/>
                      <a:pt x="226" y="352"/>
                      <a:pt x="226" y="352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4"/>
                      <a:pt x="226" y="354"/>
                      <a:pt x="226" y="354"/>
                    </a:cubicBezTo>
                    <a:cubicBezTo>
                      <a:pt x="226" y="355"/>
                      <a:pt x="226" y="355"/>
                      <a:pt x="226" y="355"/>
                    </a:cubicBezTo>
                    <a:cubicBezTo>
                      <a:pt x="225" y="355"/>
                      <a:pt x="225" y="355"/>
                      <a:pt x="225" y="355"/>
                    </a:cubicBezTo>
                    <a:cubicBezTo>
                      <a:pt x="224" y="355"/>
                      <a:pt x="224" y="355"/>
                      <a:pt x="224" y="355"/>
                    </a:cubicBezTo>
                    <a:cubicBezTo>
                      <a:pt x="223" y="356"/>
                      <a:pt x="223" y="356"/>
                      <a:pt x="223" y="356"/>
                    </a:cubicBezTo>
                    <a:cubicBezTo>
                      <a:pt x="223" y="357"/>
                      <a:pt x="223" y="357"/>
                      <a:pt x="223" y="357"/>
                    </a:cubicBezTo>
                    <a:cubicBezTo>
                      <a:pt x="222" y="357"/>
                      <a:pt x="222" y="357"/>
                      <a:pt x="222" y="357"/>
                    </a:cubicBezTo>
                    <a:cubicBezTo>
                      <a:pt x="221" y="358"/>
                      <a:pt x="221" y="358"/>
                      <a:pt x="221" y="358"/>
                    </a:cubicBezTo>
                    <a:cubicBezTo>
                      <a:pt x="220" y="358"/>
                      <a:pt x="220" y="358"/>
                      <a:pt x="220" y="358"/>
                    </a:cubicBezTo>
                    <a:cubicBezTo>
                      <a:pt x="219" y="359"/>
                      <a:pt x="219" y="359"/>
                      <a:pt x="219" y="359"/>
                    </a:cubicBezTo>
                    <a:cubicBezTo>
                      <a:pt x="218" y="359"/>
                      <a:pt x="217" y="359"/>
                      <a:pt x="217" y="359"/>
                    </a:cubicBezTo>
                    <a:cubicBezTo>
                      <a:pt x="217" y="360"/>
                      <a:pt x="217" y="360"/>
                      <a:pt x="217" y="360"/>
                    </a:cubicBez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6" y="360"/>
                      <a:pt x="216" y="361"/>
                      <a:pt x="216" y="361"/>
                    </a:cubicBezTo>
                    <a:cubicBezTo>
                      <a:pt x="216" y="361"/>
                      <a:pt x="216" y="361"/>
                      <a:pt x="216" y="361"/>
                    </a:cubicBezTo>
                    <a:cubicBezTo>
                      <a:pt x="215" y="362"/>
                      <a:pt x="215" y="362"/>
                      <a:pt x="215" y="362"/>
                    </a:cubicBezTo>
                    <a:cubicBezTo>
                      <a:pt x="214" y="363"/>
                      <a:pt x="214" y="363"/>
                      <a:pt x="214" y="363"/>
                    </a:cubicBezTo>
                    <a:cubicBezTo>
                      <a:pt x="213" y="363"/>
                      <a:pt x="213" y="363"/>
                      <a:pt x="213" y="363"/>
                    </a:cubicBezTo>
                    <a:cubicBezTo>
                      <a:pt x="212" y="363"/>
                      <a:pt x="212" y="363"/>
                      <a:pt x="212" y="363"/>
                    </a:cubicBezTo>
                    <a:cubicBezTo>
                      <a:pt x="212" y="364"/>
                      <a:pt x="212" y="364"/>
                      <a:pt x="212" y="364"/>
                    </a:cubicBezTo>
                    <a:cubicBezTo>
                      <a:pt x="211" y="365"/>
                      <a:pt x="211" y="365"/>
                      <a:pt x="211" y="365"/>
                    </a:cubicBezTo>
                    <a:cubicBezTo>
                      <a:pt x="211" y="365"/>
                      <a:pt x="211" y="365"/>
                      <a:pt x="211" y="365"/>
                    </a:cubicBezTo>
                    <a:cubicBezTo>
                      <a:pt x="210" y="366"/>
                      <a:pt x="210" y="366"/>
                      <a:pt x="210" y="366"/>
                    </a:cubicBezTo>
                    <a:cubicBezTo>
                      <a:pt x="209" y="366"/>
                      <a:pt x="209" y="366"/>
                      <a:pt x="209" y="366"/>
                    </a:cubicBezTo>
                    <a:cubicBezTo>
                      <a:pt x="209" y="366"/>
                      <a:pt x="209" y="366"/>
                      <a:pt x="209" y="366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09" y="368"/>
                      <a:pt x="209" y="368"/>
                      <a:pt x="209" y="368"/>
                    </a:cubicBezTo>
                    <a:cubicBezTo>
                      <a:pt x="209" y="369"/>
                      <a:pt x="209" y="369"/>
                      <a:pt x="209" y="369"/>
                    </a:cubicBezTo>
                    <a:cubicBezTo>
                      <a:pt x="208" y="368"/>
                      <a:pt x="208" y="368"/>
                      <a:pt x="208" y="368"/>
                    </a:cubicBezTo>
                    <a:cubicBezTo>
                      <a:pt x="207" y="369"/>
                      <a:pt x="207" y="369"/>
                      <a:pt x="207" y="369"/>
                    </a:cubicBezTo>
                    <a:cubicBezTo>
                      <a:pt x="207" y="369"/>
                      <a:pt x="207" y="369"/>
                      <a:pt x="207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5" y="372"/>
                      <a:pt x="205" y="372"/>
                      <a:pt x="205" y="372"/>
                    </a:cubicBezTo>
                    <a:cubicBezTo>
                      <a:pt x="205" y="373"/>
                      <a:pt x="205" y="373"/>
                      <a:pt x="205" y="373"/>
                    </a:cubicBezTo>
                    <a:cubicBezTo>
                      <a:pt x="204" y="373"/>
                      <a:pt x="204" y="373"/>
                      <a:pt x="204" y="373"/>
                    </a:cubicBezTo>
                    <a:cubicBezTo>
                      <a:pt x="204" y="374"/>
                      <a:pt x="204" y="374"/>
                      <a:pt x="204" y="374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03" y="376"/>
                      <a:pt x="203" y="376"/>
                      <a:pt x="203" y="376"/>
                    </a:cubicBezTo>
                    <a:cubicBezTo>
                      <a:pt x="202" y="377"/>
                      <a:pt x="202" y="377"/>
                      <a:pt x="202" y="377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1" y="379"/>
                      <a:pt x="201" y="379"/>
                      <a:pt x="201" y="379"/>
                    </a:cubicBezTo>
                    <a:cubicBezTo>
                      <a:pt x="200" y="380"/>
                      <a:pt x="200" y="380"/>
                      <a:pt x="200" y="380"/>
                    </a:cubicBezTo>
                    <a:cubicBezTo>
                      <a:pt x="200" y="380"/>
                      <a:pt x="200" y="380"/>
                      <a:pt x="200" y="380"/>
                    </a:cubicBezTo>
                    <a:cubicBezTo>
                      <a:pt x="199" y="381"/>
                      <a:pt x="199" y="381"/>
                      <a:pt x="199" y="381"/>
                    </a:cubicBezTo>
                    <a:cubicBezTo>
                      <a:pt x="198" y="383"/>
                      <a:pt x="198" y="383"/>
                      <a:pt x="198" y="383"/>
                    </a:cubicBezTo>
                    <a:cubicBezTo>
                      <a:pt x="198" y="383"/>
                      <a:pt x="198" y="383"/>
                      <a:pt x="198" y="383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7" y="384"/>
                      <a:pt x="197" y="384"/>
                      <a:pt x="196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6"/>
                      <a:pt x="196" y="386"/>
                      <a:pt x="196" y="386"/>
                    </a:cubicBezTo>
                    <a:cubicBezTo>
                      <a:pt x="195" y="387"/>
                      <a:pt x="195" y="387"/>
                      <a:pt x="195" y="387"/>
                    </a:cubicBezTo>
                    <a:cubicBezTo>
                      <a:pt x="194" y="388"/>
                      <a:pt x="194" y="388"/>
                      <a:pt x="194" y="388"/>
                    </a:cubicBezTo>
                    <a:cubicBezTo>
                      <a:pt x="194" y="388"/>
                      <a:pt x="194" y="388"/>
                      <a:pt x="194" y="388"/>
                    </a:cubicBezTo>
                    <a:cubicBezTo>
                      <a:pt x="194" y="389"/>
                      <a:pt x="194" y="389"/>
                      <a:pt x="194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8"/>
                      <a:pt x="199" y="388"/>
                      <a:pt x="199" y="387"/>
                    </a:cubicBezTo>
                    <a:cubicBezTo>
                      <a:pt x="200" y="387"/>
                      <a:pt x="200" y="387"/>
                      <a:pt x="200" y="387"/>
                    </a:cubicBezTo>
                    <a:cubicBezTo>
                      <a:pt x="201" y="387"/>
                      <a:pt x="201" y="387"/>
                      <a:pt x="202" y="388"/>
                    </a:cubicBezTo>
                    <a:cubicBezTo>
                      <a:pt x="202" y="388"/>
                      <a:pt x="202" y="388"/>
                      <a:pt x="203" y="388"/>
                    </a:cubicBezTo>
                    <a:cubicBezTo>
                      <a:pt x="203" y="389"/>
                      <a:pt x="204" y="389"/>
                      <a:pt x="204" y="389"/>
                    </a:cubicBezTo>
                    <a:cubicBezTo>
                      <a:pt x="205" y="390"/>
                      <a:pt x="206" y="391"/>
                      <a:pt x="206" y="391"/>
                    </a:cubicBezTo>
                    <a:cubicBezTo>
                      <a:pt x="207" y="392"/>
                      <a:pt x="207" y="392"/>
                      <a:pt x="207" y="392"/>
                    </a:cubicBezTo>
                    <a:cubicBezTo>
                      <a:pt x="208" y="392"/>
                      <a:pt x="208" y="392"/>
                      <a:pt x="208" y="392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10" y="394"/>
                      <a:pt x="210" y="394"/>
                      <a:pt x="210" y="394"/>
                    </a:cubicBezTo>
                    <a:cubicBezTo>
                      <a:pt x="211" y="395"/>
                      <a:pt x="211" y="395"/>
                      <a:pt x="211" y="395"/>
                    </a:cubicBezTo>
                    <a:cubicBezTo>
                      <a:pt x="211" y="396"/>
                      <a:pt x="211" y="396"/>
                      <a:pt x="211" y="396"/>
                    </a:cubicBezTo>
                    <a:cubicBezTo>
                      <a:pt x="211" y="397"/>
                      <a:pt x="211" y="397"/>
                      <a:pt x="211" y="397"/>
                    </a:cubicBezTo>
                    <a:cubicBezTo>
                      <a:pt x="211" y="398"/>
                      <a:pt x="211" y="398"/>
                      <a:pt x="211" y="398"/>
                    </a:cubicBezTo>
                    <a:cubicBezTo>
                      <a:pt x="213" y="398"/>
                      <a:pt x="213" y="398"/>
                      <a:pt x="213" y="398"/>
                    </a:cubicBezTo>
                    <a:cubicBezTo>
                      <a:pt x="214" y="397"/>
                      <a:pt x="214" y="397"/>
                      <a:pt x="214" y="397"/>
                    </a:cubicBezTo>
                    <a:cubicBezTo>
                      <a:pt x="215" y="396"/>
                      <a:pt x="215" y="396"/>
                      <a:pt x="215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7" y="396"/>
                      <a:pt x="219" y="400"/>
                      <a:pt x="221" y="401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3" y="401"/>
                      <a:pt x="223" y="402"/>
                    </a:cubicBezTo>
                    <a:cubicBezTo>
                      <a:pt x="223" y="402"/>
                      <a:pt x="224" y="402"/>
                      <a:pt x="224" y="402"/>
                    </a:cubicBezTo>
                    <a:cubicBezTo>
                      <a:pt x="224" y="402"/>
                      <a:pt x="224" y="402"/>
                      <a:pt x="225" y="402"/>
                    </a:cubicBezTo>
                    <a:cubicBezTo>
                      <a:pt x="225" y="402"/>
                      <a:pt x="225" y="402"/>
                      <a:pt x="226" y="402"/>
                    </a:cubicBezTo>
                    <a:cubicBezTo>
                      <a:pt x="226" y="402"/>
                      <a:pt x="226" y="402"/>
                      <a:pt x="226" y="402"/>
                    </a:cubicBezTo>
                    <a:cubicBezTo>
                      <a:pt x="226" y="402"/>
                      <a:pt x="226" y="403"/>
                      <a:pt x="227" y="403"/>
                    </a:cubicBezTo>
                    <a:cubicBezTo>
                      <a:pt x="228" y="403"/>
                      <a:pt x="228" y="403"/>
                      <a:pt x="228" y="403"/>
                    </a:cubicBezTo>
                    <a:cubicBezTo>
                      <a:pt x="228" y="404"/>
                      <a:pt x="228" y="404"/>
                      <a:pt x="228" y="404"/>
                    </a:cubicBezTo>
                    <a:cubicBezTo>
                      <a:pt x="229" y="405"/>
                      <a:pt x="229" y="405"/>
                      <a:pt x="229" y="405"/>
                    </a:cubicBezTo>
                    <a:cubicBezTo>
                      <a:pt x="230" y="406"/>
                      <a:pt x="230" y="406"/>
                      <a:pt x="230" y="406"/>
                    </a:cubicBezTo>
                    <a:cubicBezTo>
                      <a:pt x="231" y="406"/>
                      <a:pt x="231" y="406"/>
                      <a:pt x="231" y="406"/>
                    </a:cubicBezTo>
                    <a:cubicBezTo>
                      <a:pt x="232" y="407"/>
                      <a:pt x="232" y="407"/>
                      <a:pt x="232" y="407"/>
                    </a:cubicBezTo>
                    <a:cubicBezTo>
                      <a:pt x="233" y="407"/>
                      <a:pt x="233" y="407"/>
                      <a:pt x="233" y="407"/>
                    </a:cubicBezTo>
                    <a:cubicBezTo>
                      <a:pt x="234" y="407"/>
                      <a:pt x="234" y="407"/>
                      <a:pt x="234" y="407"/>
                    </a:cubicBezTo>
                    <a:cubicBezTo>
                      <a:pt x="234" y="407"/>
                      <a:pt x="234" y="407"/>
                      <a:pt x="234" y="407"/>
                    </a:cubicBezTo>
                    <a:cubicBezTo>
                      <a:pt x="235" y="408"/>
                      <a:pt x="235" y="408"/>
                      <a:pt x="235" y="408"/>
                    </a:cubicBezTo>
                    <a:cubicBezTo>
                      <a:pt x="236" y="409"/>
                      <a:pt x="236" y="409"/>
                      <a:pt x="236" y="409"/>
                    </a:cubicBezTo>
                    <a:cubicBezTo>
                      <a:pt x="237" y="410"/>
                      <a:pt x="237" y="410"/>
                      <a:pt x="237" y="410"/>
                    </a:cubicBezTo>
                    <a:cubicBezTo>
                      <a:pt x="237" y="411"/>
                      <a:pt x="237" y="411"/>
                      <a:pt x="237" y="411"/>
                    </a:cubicBezTo>
                    <a:cubicBezTo>
                      <a:pt x="238" y="412"/>
                      <a:pt x="238" y="412"/>
                      <a:pt x="238" y="412"/>
                    </a:cubicBezTo>
                    <a:cubicBezTo>
                      <a:pt x="239" y="413"/>
                      <a:pt x="239" y="413"/>
                      <a:pt x="239" y="413"/>
                    </a:cubicBezTo>
                    <a:cubicBezTo>
                      <a:pt x="239" y="413"/>
                      <a:pt x="239" y="413"/>
                      <a:pt x="239" y="413"/>
                    </a:cubicBezTo>
                    <a:cubicBezTo>
                      <a:pt x="241" y="414"/>
                      <a:pt x="241" y="414"/>
                      <a:pt x="241" y="414"/>
                    </a:cubicBezTo>
                    <a:cubicBezTo>
                      <a:pt x="241" y="414"/>
                      <a:pt x="241" y="414"/>
                      <a:pt x="241" y="414"/>
                    </a:cubicBezTo>
                    <a:cubicBezTo>
                      <a:pt x="242" y="415"/>
                      <a:pt x="242" y="415"/>
                      <a:pt x="242" y="415"/>
                    </a:cubicBezTo>
                    <a:cubicBezTo>
                      <a:pt x="243" y="415"/>
                      <a:pt x="243" y="415"/>
                      <a:pt x="243" y="415"/>
                    </a:cubicBezTo>
                    <a:cubicBezTo>
                      <a:pt x="244" y="416"/>
                      <a:pt x="244" y="416"/>
                      <a:pt x="244" y="416"/>
                    </a:cubicBezTo>
                    <a:cubicBezTo>
                      <a:pt x="243" y="417"/>
                      <a:pt x="243" y="417"/>
                      <a:pt x="243" y="417"/>
                    </a:cubicBezTo>
                    <a:cubicBezTo>
                      <a:pt x="242" y="418"/>
                      <a:pt x="242" y="418"/>
                      <a:pt x="242" y="418"/>
                    </a:cubicBezTo>
                    <a:cubicBezTo>
                      <a:pt x="242" y="419"/>
                      <a:pt x="242" y="419"/>
                      <a:pt x="242" y="419"/>
                    </a:cubicBezTo>
                    <a:cubicBezTo>
                      <a:pt x="241" y="420"/>
                      <a:pt x="241" y="420"/>
                      <a:pt x="241" y="420"/>
                    </a:cubicBezTo>
                    <a:cubicBezTo>
                      <a:pt x="240" y="421"/>
                      <a:pt x="240" y="421"/>
                      <a:pt x="240" y="421"/>
                    </a:cubicBezTo>
                    <a:cubicBezTo>
                      <a:pt x="241" y="422"/>
                      <a:pt x="241" y="423"/>
                      <a:pt x="241" y="424"/>
                    </a:cubicBezTo>
                    <a:cubicBezTo>
                      <a:pt x="241" y="424"/>
                      <a:pt x="241" y="425"/>
                      <a:pt x="242" y="426"/>
                    </a:cubicBezTo>
                    <a:cubicBezTo>
                      <a:pt x="243" y="427"/>
                      <a:pt x="243" y="427"/>
                      <a:pt x="243" y="427"/>
                    </a:cubicBezTo>
                    <a:cubicBezTo>
                      <a:pt x="243" y="427"/>
                      <a:pt x="243" y="427"/>
                      <a:pt x="243" y="427"/>
                    </a:cubicBezTo>
                    <a:cubicBezTo>
                      <a:pt x="245" y="426"/>
                      <a:pt x="246" y="424"/>
                      <a:pt x="248" y="423"/>
                    </a:cubicBezTo>
                    <a:cubicBezTo>
                      <a:pt x="248" y="422"/>
                      <a:pt x="248" y="422"/>
                      <a:pt x="248" y="422"/>
                    </a:cubicBezTo>
                    <a:cubicBezTo>
                      <a:pt x="249" y="421"/>
                      <a:pt x="249" y="421"/>
                      <a:pt x="249" y="421"/>
                    </a:cubicBezTo>
                    <a:cubicBezTo>
                      <a:pt x="249" y="420"/>
                      <a:pt x="249" y="420"/>
                      <a:pt x="249" y="420"/>
                    </a:cubicBezTo>
                    <a:cubicBezTo>
                      <a:pt x="249" y="419"/>
                      <a:pt x="249" y="419"/>
                      <a:pt x="249" y="419"/>
                    </a:cubicBezTo>
                    <a:cubicBezTo>
                      <a:pt x="250" y="418"/>
                      <a:pt x="250" y="418"/>
                      <a:pt x="250" y="418"/>
                    </a:cubicBezTo>
                    <a:cubicBezTo>
                      <a:pt x="250" y="416"/>
                      <a:pt x="250" y="415"/>
                      <a:pt x="250" y="413"/>
                    </a:cubicBezTo>
                    <a:cubicBezTo>
                      <a:pt x="251" y="410"/>
                      <a:pt x="252" y="411"/>
                      <a:pt x="252" y="409"/>
                    </a:cubicBezTo>
                    <a:cubicBezTo>
                      <a:pt x="251" y="409"/>
                      <a:pt x="251" y="409"/>
                      <a:pt x="251" y="409"/>
                    </a:cubicBezTo>
                    <a:cubicBezTo>
                      <a:pt x="250" y="408"/>
                      <a:pt x="250" y="408"/>
                      <a:pt x="250" y="408"/>
                    </a:cubicBezTo>
                    <a:cubicBezTo>
                      <a:pt x="251" y="407"/>
                      <a:pt x="251" y="407"/>
                      <a:pt x="251" y="407"/>
                    </a:cubicBezTo>
                    <a:cubicBezTo>
                      <a:pt x="250" y="407"/>
                      <a:pt x="250" y="407"/>
                      <a:pt x="250" y="407"/>
                    </a:cubicBezTo>
                    <a:cubicBezTo>
                      <a:pt x="250" y="406"/>
                      <a:pt x="250" y="406"/>
                      <a:pt x="250" y="406"/>
                    </a:cubicBezTo>
                    <a:cubicBezTo>
                      <a:pt x="250" y="406"/>
                      <a:pt x="250" y="406"/>
                      <a:pt x="250" y="406"/>
                    </a:cubicBezTo>
                    <a:cubicBezTo>
                      <a:pt x="251" y="405"/>
                      <a:pt x="251" y="405"/>
                      <a:pt x="251" y="405"/>
                    </a:cubicBezTo>
                    <a:cubicBezTo>
                      <a:pt x="252" y="404"/>
                      <a:pt x="252" y="404"/>
                      <a:pt x="252" y="404"/>
                    </a:cubicBezTo>
                    <a:cubicBezTo>
                      <a:pt x="252" y="403"/>
                      <a:pt x="252" y="403"/>
                      <a:pt x="252" y="403"/>
                    </a:cubicBezTo>
                    <a:cubicBezTo>
                      <a:pt x="252" y="402"/>
                      <a:pt x="252" y="402"/>
                      <a:pt x="252" y="402"/>
                    </a:cubicBezTo>
                    <a:cubicBezTo>
                      <a:pt x="252" y="401"/>
                      <a:pt x="252" y="401"/>
                      <a:pt x="252" y="401"/>
                    </a:cubicBezTo>
                    <a:cubicBezTo>
                      <a:pt x="253" y="400"/>
                      <a:pt x="253" y="400"/>
                      <a:pt x="253" y="400"/>
                    </a:cubicBezTo>
                    <a:cubicBezTo>
                      <a:pt x="254" y="400"/>
                      <a:pt x="254" y="400"/>
                      <a:pt x="254" y="400"/>
                    </a:cubicBezTo>
                    <a:cubicBezTo>
                      <a:pt x="254" y="400"/>
                      <a:pt x="254" y="400"/>
                      <a:pt x="254" y="400"/>
                    </a:cubicBezTo>
                    <a:cubicBezTo>
                      <a:pt x="255" y="399"/>
                      <a:pt x="255" y="399"/>
                      <a:pt x="255" y="399"/>
                    </a:cubicBezTo>
                    <a:cubicBezTo>
                      <a:pt x="256" y="398"/>
                      <a:pt x="256" y="398"/>
                      <a:pt x="256" y="398"/>
                    </a:cubicBezTo>
                    <a:cubicBezTo>
                      <a:pt x="256" y="397"/>
                      <a:pt x="256" y="397"/>
                      <a:pt x="256" y="397"/>
                    </a:cubicBezTo>
                    <a:cubicBezTo>
                      <a:pt x="256" y="396"/>
                      <a:pt x="256" y="396"/>
                      <a:pt x="256" y="396"/>
                    </a:cubicBezTo>
                    <a:cubicBezTo>
                      <a:pt x="257" y="396"/>
                      <a:pt x="257" y="396"/>
                      <a:pt x="257" y="396"/>
                    </a:cubicBezTo>
                    <a:cubicBezTo>
                      <a:pt x="257" y="395"/>
                      <a:pt x="257" y="395"/>
                      <a:pt x="257" y="395"/>
                    </a:cubicBezTo>
                    <a:cubicBezTo>
                      <a:pt x="256" y="394"/>
                      <a:pt x="256" y="394"/>
                      <a:pt x="256" y="394"/>
                    </a:cubicBezTo>
                    <a:cubicBezTo>
                      <a:pt x="256" y="393"/>
                      <a:pt x="256" y="393"/>
                      <a:pt x="256" y="393"/>
                    </a:cubicBezTo>
                    <a:cubicBezTo>
                      <a:pt x="257" y="394"/>
                      <a:pt x="257" y="394"/>
                      <a:pt x="257" y="394"/>
                    </a:cubicBezTo>
                    <a:cubicBezTo>
                      <a:pt x="257" y="395"/>
                      <a:pt x="257" y="395"/>
                      <a:pt x="257" y="395"/>
                    </a:cubicBezTo>
                    <a:cubicBezTo>
                      <a:pt x="257" y="394"/>
                      <a:pt x="257" y="394"/>
                      <a:pt x="257" y="394"/>
                    </a:cubicBezTo>
                    <a:cubicBezTo>
                      <a:pt x="257" y="393"/>
                      <a:pt x="257" y="393"/>
                      <a:pt x="257" y="393"/>
                    </a:cubicBezTo>
                    <a:cubicBezTo>
                      <a:pt x="257" y="392"/>
                      <a:pt x="257" y="392"/>
                      <a:pt x="257" y="392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0"/>
                      <a:pt x="257" y="390"/>
                      <a:pt x="257" y="390"/>
                    </a:cubicBezTo>
                    <a:cubicBezTo>
                      <a:pt x="256" y="389"/>
                      <a:pt x="256" y="389"/>
                      <a:pt x="256" y="389"/>
                    </a:cubicBezTo>
                    <a:cubicBezTo>
                      <a:pt x="256" y="388"/>
                      <a:pt x="256" y="388"/>
                      <a:pt x="256" y="388"/>
                    </a:cubicBezTo>
                    <a:cubicBezTo>
                      <a:pt x="256" y="387"/>
                      <a:pt x="256" y="387"/>
                      <a:pt x="256" y="387"/>
                    </a:cubicBezTo>
                    <a:cubicBezTo>
                      <a:pt x="256" y="386"/>
                      <a:pt x="256" y="386"/>
                      <a:pt x="256" y="386"/>
                    </a:cubicBezTo>
                    <a:cubicBezTo>
                      <a:pt x="256" y="387"/>
                      <a:pt x="256" y="387"/>
                      <a:pt x="256" y="387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257" y="389"/>
                      <a:pt x="257" y="389"/>
                      <a:pt x="257" y="389"/>
                    </a:cubicBezTo>
                    <a:cubicBezTo>
                      <a:pt x="258" y="389"/>
                      <a:pt x="258" y="389"/>
                      <a:pt x="258" y="389"/>
                    </a:cubicBezTo>
                    <a:cubicBezTo>
                      <a:pt x="259" y="390"/>
                      <a:pt x="259" y="390"/>
                      <a:pt x="259" y="390"/>
                    </a:cubicBezTo>
                    <a:cubicBezTo>
                      <a:pt x="260" y="391"/>
                      <a:pt x="260" y="391"/>
                      <a:pt x="260" y="391"/>
                    </a:cubicBezTo>
                    <a:cubicBezTo>
                      <a:pt x="260" y="390"/>
                      <a:pt x="260" y="390"/>
                      <a:pt x="260" y="390"/>
                    </a:cubicBezTo>
                    <a:cubicBezTo>
                      <a:pt x="261" y="390"/>
                      <a:pt x="261" y="390"/>
                      <a:pt x="261" y="390"/>
                    </a:cubicBezTo>
                    <a:cubicBezTo>
                      <a:pt x="262" y="389"/>
                      <a:pt x="262" y="389"/>
                      <a:pt x="262" y="389"/>
                    </a:cubicBezTo>
                    <a:cubicBezTo>
                      <a:pt x="262" y="388"/>
                      <a:pt x="262" y="388"/>
                      <a:pt x="262" y="388"/>
                    </a:cubicBezTo>
                    <a:cubicBezTo>
                      <a:pt x="263" y="389"/>
                      <a:pt x="263" y="389"/>
                      <a:pt x="263" y="389"/>
                    </a:cubicBezTo>
                    <a:cubicBezTo>
                      <a:pt x="264" y="390"/>
                      <a:pt x="264" y="390"/>
                      <a:pt x="264" y="390"/>
                    </a:cubicBezTo>
                    <a:cubicBezTo>
                      <a:pt x="264" y="391"/>
                      <a:pt x="264" y="391"/>
                      <a:pt x="264" y="391"/>
                    </a:cubicBezTo>
                    <a:cubicBezTo>
                      <a:pt x="263" y="390"/>
                      <a:pt x="263" y="390"/>
                      <a:pt x="263" y="390"/>
                    </a:cubicBezTo>
                    <a:cubicBezTo>
                      <a:pt x="263" y="391"/>
                      <a:pt x="263" y="391"/>
                      <a:pt x="263" y="391"/>
                    </a:cubicBezTo>
                    <a:cubicBezTo>
                      <a:pt x="263" y="392"/>
                      <a:pt x="263" y="392"/>
                      <a:pt x="263" y="392"/>
                    </a:cubicBezTo>
                    <a:cubicBezTo>
                      <a:pt x="263" y="393"/>
                      <a:pt x="263" y="393"/>
                      <a:pt x="263" y="393"/>
                    </a:cubicBezTo>
                    <a:cubicBezTo>
                      <a:pt x="263" y="394"/>
                      <a:pt x="263" y="394"/>
                      <a:pt x="263" y="394"/>
                    </a:cubicBezTo>
                    <a:cubicBezTo>
                      <a:pt x="262" y="395"/>
                      <a:pt x="262" y="395"/>
                      <a:pt x="262" y="395"/>
                    </a:cubicBezTo>
                    <a:cubicBezTo>
                      <a:pt x="261" y="396"/>
                      <a:pt x="261" y="396"/>
                      <a:pt x="261" y="396"/>
                    </a:cubicBezTo>
                    <a:cubicBezTo>
                      <a:pt x="261" y="397"/>
                      <a:pt x="261" y="397"/>
                      <a:pt x="261" y="397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61" y="399"/>
                      <a:pt x="261" y="399"/>
                      <a:pt x="261" y="399"/>
                    </a:cubicBezTo>
                    <a:cubicBezTo>
                      <a:pt x="260" y="398"/>
                      <a:pt x="260" y="398"/>
                      <a:pt x="260" y="398"/>
                    </a:cubicBezTo>
                    <a:cubicBezTo>
                      <a:pt x="259" y="399"/>
                      <a:pt x="259" y="399"/>
                      <a:pt x="259" y="399"/>
                    </a:cubicBezTo>
                    <a:cubicBezTo>
                      <a:pt x="260" y="400"/>
                      <a:pt x="260" y="400"/>
                      <a:pt x="260" y="400"/>
                    </a:cubicBezTo>
                    <a:cubicBezTo>
                      <a:pt x="260" y="401"/>
                      <a:pt x="260" y="401"/>
                      <a:pt x="260" y="401"/>
                    </a:cubicBezTo>
                    <a:cubicBezTo>
                      <a:pt x="259" y="402"/>
                      <a:pt x="259" y="402"/>
                      <a:pt x="259" y="402"/>
                    </a:cubicBezTo>
                    <a:cubicBezTo>
                      <a:pt x="259" y="403"/>
                      <a:pt x="259" y="403"/>
                      <a:pt x="259" y="403"/>
                    </a:cubicBezTo>
                    <a:cubicBezTo>
                      <a:pt x="258" y="403"/>
                      <a:pt x="258" y="403"/>
                      <a:pt x="258" y="403"/>
                    </a:cubicBezTo>
                    <a:cubicBezTo>
                      <a:pt x="257" y="404"/>
                      <a:pt x="257" y="404"/>
                      <a:pt x="257" y="404"/>
                    </a:cubicBezTo>
                    <a:cubicBezTo>
                      <a:pt x="256" y="404"/>
                      <a:pt x="256" y="404"/>
                      <a:pt x="256" y="404"/>
                    </a:cubicBezTo>
                    <a:cubicBezTo>
                      <a:pt x="256" y="405"/>
                      <a:pt x="256" y="405"/>
                      <a:pt x="256" y="405"/>
                    </a:cubicBezTo>
                    <a:cubicBezTo>
                      <a:pt x="255" y="406"/>
                      <a:pt x="255" y="406"/>
                      <a:pt x="255" y="406"/>
                    </a:cubicBezTo>
                    <a:cubicBezTo>
                      <a:pt x="254" y="407"/>
                      <a:pt x="254" y="407"/>
                      <a:pt x="254" y="407"/>
                    </a:cubicBezTo>
                    <a:cubicBezTo>
                      <a:pt x="253" y="406"/>
                      <a:pt x="253" y="406"/>
                      <a:pt x="253" y="406"/>
                    </a:cubicBezTo>
                    <a:cubicBezTo>
                      <a:pt x="252" y="406"/>
                      <a:pt x="252" y="406"/>
                      <a:pt x="252" y="406"/>
                    </a:cubicBezTo>
                    <a:cubicBezTo>
                      <a:pt x="252" y="407"/>
                      <a:pt x="252" y="407"/>
                      <a:pt x="252" y="407"/>
                    </a:cubicBezTo>
                    <a:cubicBezTo>
                      <a:pt x="252" y="408"/>
                      <a:pt x="252" y="408"/>
                      <a:pt x="252" y="408"/>
                    </a:cubicBezTo>
                    <a:cubicBezTo>
                      <a:pt x="253" y="409"/>
                      <a:pt x="253" y="409"/>
                      <a:pt x="253" y="409"/>
                    </a:cubicBezTo>
                    <a:cubicBezTo>
                      <a:pt x="252" y="410"/>
                      <a:pt x="252" y="410"/>
                      <a:pt x="252" y="410"/>
                    </a:cubicBezTo>
                    <a:cubicBezTo>
                      <a:pt x="253" y="409"/>
                      <a:pt x="253" y="409"/>
                      <a:pt x="253" y="409"/>
                    </a:cubicBezTo>
                    <a:cubicBezTo>
                      <a:pt x="254" y="408"/>
                      <a:pt x="254" y="408"/>
                      <a:pt x="254" y="408"/>
                    </a:cubicBezTo>
                    <a:cubicBezTo>
                      <a:pt x="255" y="407"/>
                      <a:pt x="255" y="407"/>
                      <a:pt x="255" y="407"/>
                    </a:cubicBezTo>
                    <a:cubicBezTo>
                      <a:pt x="255" y="406"/>
                      <a:pt x="255" y="406"/>
                      <a:pt x="255" y="406"/>
                    </a:cubicBezTo>
                    <a:cubicBezTo>
                      <a:pt x="256" y="406"/>
                      <a:pt x="256" y="406"/>
                      <a:pt x="256" y="406"/>
                    </a:cubicBezTo>
                    <a:cubicBezTo>
                      <a:pt x="257" y="405"/>
                      <a:pt x="257" y="405"/>
                      <a:pt x="257" y="405"/>
                    </a:cubicBezTo>
                    <a:cubicBezTo>
                      <a:pt x="260" y="403"/>
                      <a:pt x="260" y="402"/>
                      <a:pt x="262" y="399"/>
                    </a:cubicBezTo>
                    <a:cubicBezTo>
                      <a:pt x="264" y="397"/>
                      <a:pt x="264" y="396"/>
                      <a:pt x="265" y="394"/>
                    </a:cubicBezTo>
                    <a:cubicBezTo>
                      <a:pt x="266" y="392"/>
                      <a:pt x="267" y="391"/>
                      <a:pt x="267" y="389"/>
                    </a:cubicBezTo>
                    <a:cubicBezTo>
                      <a:pt x="267" y="385"/>
                      <a:pt x="268" y="382"/>
                      <a:pt x="270" y="379"/>
                    </a:cubicBezTo>
                    <a:cubicBezTo>
                      <a:pt x="271" y="378"/>
                      <a:pt x="272" y="375"/>
                      <a:pt x="273" y="374"/>
                    </a:cubicBezTo>
                    <a:cubicBezTo>
                      <a:pt x="275" y="372"/>
                      <a:pt x="277" y="372"/>
                      <a:pt x="278" y="370"/>
                    </a:cubicBezTo>
                    <a:cubicBezTo>
                      <a:pt x="277" y="370"/>
                      <a:pt x="277" y="370"/>
                      <a:pt x="277" y="370"/>
                    </a:cubicBezTo>
                    <a:cubicBezTo>
                      <a:pt x="277" y="369"/>
                      <a:pt x="277" y="369"/>
                      <a:pt x="277" y="369"/>
                    </a:cubicBezTo>
                    <a:cubicBezTo>
                      <a:pt x="277" y="369"/>
                      <a:pt x="277" y="369"/>
                      <a:pt x="277" y="369"/>
                    </a:cubicBezTo>
                    <a:cubicBezTo>
                      <a:pt x="277" y="368"/>
                      <a:pt x="277" y="368"/>
                      <a:pt x="277" y="368"/>
                    </a:cubicBezTo>
                    <a:cubicBezTo>
                      <a:pt x="277" y="369"/>
                      <a:pt x="277" y="369"/>
                      <a:pt x="277" y="369"/>
                    </a:cubicBezTo>
                    <a:cubicBezTo>
                      <a:pt x="278" y="369"/>
                      <a:pt x="278" y="369"/>
                      <a:pt x="278" y="369"/>
                    </a:cubicBezTo>
                    <a:cubicBezTo>
                      <a:pt x="278" y="369"/>
                      <a:pt x="278" y="369"/>
                      <a:pt x="278" y="369"/>
                    </a:cubicBezTo>
                    <a:cubicBezTo>
                      <a:pt x="278" y="369"/>
                      <a:pt x="278" y="369"/>
                      <a:pt x="278" y="369"/>
                    </a:cubicBezTo>
                    <a:cubicBezTo>
                      <a:pt x="278" y="368"/>
                      <a:pt x="278" y="368"/>
                      <a:pt x="278" y="368"/>
                    </a:cubicBezTo>
                    <a:cubicBezTo>
                      <a:pt x="279" y="367"/>
                      <a:pt x="279" y="367"/>
                      <a:pt x="279" y="367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9" y="365"/>
                      <a:pt x="279" y="365"/>
                      <a:pt x="279" y="365"/>
                    </a:cubicBezTo>
                    <a:cubicBezTo>
                      <a:pt x="279" y="364"/>
                      <a:pt x="279" y="364"/>
                      <a:pt x="279" y="364"/>
                    </a:cubicBezTo>
                    <a:cubicBezTo>
                      <a:pt x="279" y="363"/>
                      <a:pt x="279" y="363"/>
                      <a:pt x="279" y="363"/>
                    </a:cubicBezTo>
                    <a:cubicBezTo>
                      <a:pt x="278" y="362"/>
                      <a:pt x="278" y="362"/>
                      <a:pt x="278" y="362"/>
                    </a:cubicBezTo>
                    <a:cubicBezTo>
                      <a:pt x="278" y="361"/>
                      <a:pt x="278" y="361"/>
                      <a:pt x="278" y="361"/>
                    </a:cubicBezTo>
                    <a:cubicBezTo>
                      <a:pt x="278" y="360"/>
                      <a:pt x="278" y="360"/>
                      <a:pt x="278" y="360"/>
                    </a:cubicBezTo>
                    <a:cubicBezTo>
                      <a:pt x="278" y="359"/>
                      <a:pt x="278" y="359"/>
                      <a:pt x="278" y="359"/>
                    </a:cubicBezTo>
                    <a:cubicBezTo>
                      <a:pt x="278" y="358"/>
                      <a:pt x="278" y="358"/>
                      <a:pt x="278" y="358"/>
                    </a:cubicBezTo>
                    <a:cubicBezTo>
                      <a:pt x="278" y="357"/>
                      <a:pt x="278" y="357"/>
                      <a:pt x="278" y="357"/>
                    </a:cubicBezTo>
                    <a:cubicBezTo>
                      <a:pt x="278" y="356"/>
                      <a:pt x="278" y="356"/>
                      <a:pt x="278" y="356"/>
                    </a:cubicBezTo>
                    <a:cubicBezTo>
                      <a:pt x="279" y="356"/>
                      <a:pt x="279" y="356"/>
                      <a:pt x="279" y="356"/>
                    </a:cubicBezTo>
                    <a:cubicBezTo>
                      <a:pt x="278" y="355"/>
                      <a:pt x="278" y="355"/>
                      <a:pt x="278" y="355"/>
                    </a:cubicBezTo>
                    <a:cubicBezTo>
                      <a:pt x="277" y="355"/>
                      <a:pt x="277" y="355"/>
                      <a:pt x="277" y="355"/>
                    </a:cubicBezTo>
                    <a:cubicBezTo>
                      <a:pt x="278" y="354"/>
                      <a:pt x="278" y="354"/>
                      <a:pt x="278" y="354"/>
                    </a:cubicBezTo>
                    <a:cubicBezTo>
                      <a:pt x="277" y="353"/>
                      <a:pt x="277" y="353"/>
                      <a:pt x="277" y="353"/>
                    </a:cubicBezTo>
                    <a:cubicBezTo>
                      <a:pt x="277" y="352"/>
                      <a:pt x="277" y="352"/>
                      <a:pt x="277" y="352"/>
                    </a:cubicBezTo>
                    <a:cubicBezTo>
                      <a:pt x="277" y="351"/>
                      <a:pt x="277" y="351"/>
                      <a:pt x="277" y="351"/>
                    </a:cubicBezTo>
                    <a:cubicBezTo>
                      <a:pt x="274" y="350"/>
                      <a:pt x="278" y="347"/>
                      <a:pt x="275" y="346"/>
                    </a:cubicBezTo>
                    <a:cubicBezTo>
                      <a:pt x="275" y="345"/>
                      <a:pt x="275" y="345"/>
                      <a:pt x="275" y="345"/>
                    </a:cubicBezTo>
                    <a:cubicBezTo>
                      <a:pt x="274" y="344"/>
                      <a:pt x="274" y="344"/>
                      <a:pt x="274" y="344"/>
                    </a:cubicBezTo>
                    <a:cubicBezTo>
                      <a:pt x="275" y="345"/>
                      <a:pt x="275" y="345"/>
                      <a:pt x="275" y="345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1"/>
                      <a:pt x="276" y="341"/>
                      <a:pt x="276" y="341"/>
                    </a:cubicBezTo>
                    <a:cubicBezTo>
                      <a:pt x="275" y="341"/>
                      <a:pt x="275" y="341"/>
                      <a:pt x="275" y="341"/>
                    </a:cubicBezTo>
                    <a:cubicBezTo>
                      <a:pt x="274" y="341"/>
                      <a:pt x="274" y="341"/>
                      <a:pt x="274" y="341"/>
                    </a:cubicBezTo>
                    <a:cubicBezTo>
                      <a:pt x="275" y="341"/>
                      <a:pt x="275" y="341"/>
                      <a:pt x="275" y="341"/>
                    </a:cubicBezTo>
                    <a:cubicBezTo>
                      <a:pt x="276" y="341"/>
                      <a:pt x="276" y="341"/>
                      <a:pt x="276" y="341"/>
                    </a:cubicBezTo>
                    <a:cubicBezTo>
                      <a:pt x="276" y="340"/>
                      <a:pt x="276" y="340"/>
                      <a:pt x="276" y="340"/>
                    </a:cubicBezTo>
                    <a:cubicBezTo>
                      <a:pt x="277" y="339"/>
                      <a:pt x="277" y="339"/>
                      <a:pt x="277" y="339"/>
                    </a:cubicBezTo>
                    <a:cubicBezTo>
                      <a:pt x="277" y="338"/>
                      <a:pt x="277" y="338"/>
                      <a:pt x="277" y="338"/>
                    </a:cubicBezTo>
                    <a:cubicBezTo>
                      <a:pt x="276" y="338"/>
                      <a:pt x="276" y="338"/>
                      <a:pt x="276" y="338"/>
                    </a:cubicBezTo>
                    <a:cubicBezTo>
                      <a:pt x="276" y="337"/>
                      <a:pt x="276" y="337"/>
                      <a:pt x="276" y="337"/>
                    </a:cubicBezTo>
                    <a:cubicBezTo>
                      <a:pt x="275" y="337"/>
                      <a:pt x="275" y="337"/>
                      <a:pt x="275" y="337"/>
                    </a:cubicBezTo>
                    <a:cubicBezTo>
                      <a:pt x="274" y="337"/>
                      <a:pt x="274" y="337"/>
                      <a:pt x="274" y="337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275" y="336"/>
                      <a:pt x="275" y="336"/>
                      <a:pt x="275" y="336"/>
                    </a:cubicBezTo>
                    <a:cubicBezTo>
                      <a:pt x="276" y="336"/>
                      <a:pt x="276" y="336"/>
                      <a:pt x="276" y="336"/>
                    </a:cubicBezTo>
                    <a:cubicBezTo>
                      <a:pt x="277" y="336"/>
                      <a:pt x="277" y="336"/>
                      <a:pt x="277" y="336"/>
                    </a:cubicBezTo>
                    <a:cubicBezTo>
                      <a:pt x="276" y="335"/>
                      <a:pt x="276" y="335"/>
                      <a:pt x="276" y="335"/>
                    </a:cubicBezTo>
                    <a:cubicBezTo>
                      <a:pt x="276" y="334"/>
                      <a:pt x="276" y="334"/>
                      <a:pt x="276" y="334"/>
                    </a:cubicBezTo>
                    <a:cubicBezTo>
                      <a:pt x="277" y="335"/>
                      <a:pt x="277" y="335"/>
                      <a:pt x="277" y="335"/>
                    </a:cubicBezTo>
                    <a:cubicBezTo>
                      <a:pt x="278" y="335"/>
                      <a:pt x="278" y="335"/>
                      <a:pt x="278" y="335"/>
                    </a:cubicBezTo>
                    <a:cubicBezTo>
                      <a:pt x="279" y="335"/>
                      <a:pt x="279" y="335"/>
                      <a:pt x="279" y="335"/>
                    </a:cubicBezTo>
                    <a:cubicBezTo>
                      <a:pt x="279" y="336"/>
                      <a:pt x="279" y="336"/>
                      <a:pt x="279" y="336"/>
                    </a:cubicBezTo>
                    <a:cubicBezTo>
                      <a:pt x="279" y="336"/>
                      <a:pt x="279" y="336"/>
                      <a:pt x="279" y="336"/>
                    </a:cubicBezTo>
                    <a:cubicBezTo>
                      <a:pt x="280" y="335"/>
                      <a:pt x="280" y="334"/>
                      <a:pt x="282" y="333"/>
                    </a:cubicBezTo>
                    <a:cubicBezTo>
                      <a:pt x="281" y="332"/>
                      <a:pt x="281" y="332"/>
                      <a:pt x="281" y="332"/>
                    </a:cubicBezTo>
                    <a:cubicBezTo>
                      <a:pt x="281" y="332"/>
                      <a:pt x="281" y="332"/>
                      <a:pt x="281" y="332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2" y="330"/>
                      <a:pt x="282" y="330"/>
                      <a:pt x="282" y="330"/>
                    </a:cubicBezTo>
                    <a:cubicBezTo>
                      <a:pt x="284" y="329"/>
                      <a:pt x="284" y="329"/>
                      <a:pt x="284" y="329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86" y="328"/>
                      <a:pt x="286" y="328"/>
                      <a:pt x="286" y="328"/>
                    </a:cubicBezTo>
                    <a:cubicBezTo>
                      <a:pt x="287" y="327"/>
                      <a:pt x="287" y="327"/>
                      <a:pt x="287" y="327"/>
                    </a:cubicBezTo>
                    <a:cubicBezTo>
                      <a:pt x="292" y="324"/>
                      <a:pt x="288" y="324"/>
                      <a:pt x="295" y="321"/>
                    </a:cubicBezTo>
                    <a:cubicBezTo>
                      <a:pt x="295" y="320"/>
                      <a:pt x="295" y="320"/>
                      <a:pt x="295" y="320"/>
                    </a:cubicBezTo>
                    <a:cubicBezTo>
                      <a:pt x="295" y="320"/>
                      <a:pt x="295" y="320"/>
                      <a:pt x="295" y="320"/>
                    </a:cubicBezTo>
                    <a:cubicBezTo>
                      <a:pt x="295" y="320"/>
                      <a:pt x="295" y="320"/>
                      <a:pt x="295" y="320"/>
                    </a:cubicBezTo>
                    <a:cubicBezTo>
                      <a:pt x="295" y="320"/>
                      <a:pt x="295" y="320"/>
                      <a:pt x="295" y="320"/>
                    </a:cubicBezTo>
                    <a:cubicBezTo>
                      <a:pt x="296" y="320"/>
                      <a:pt x="296" y="320"/>
                      <a:pt x="296" y="320"/>
                    </a:cubicBezTo>
                    <a:cubicBezTo>
                      <a:pt x="296" y="321"/>
                      <a:pt x="296" y="321"/>
                      <a:pt x="296" y="321"/>
                    </a:cubicBezTo>
                    <a:cubicBezTo>
                      <a:pt x="296" y="321"/>
                      <a:pt x="296" y="321"/>
                      <a:pt x="296" y="321"/>
                    </a:cubicBezTo>
                    <a:cubicBezTo>
                      <a:pt x="297" y="320"/>
                      <a:pt x="297" y="320"/>
                      <a:pt x="297" y="320"/>
                    </a:cubicBezTo>
                    <a:cubicBezTo>
                      <a:pt x="298" y="320"/>
                      <a:pt x="298" y="320"/>
                      <a:pt x="298" y="320"/>
                    </a:cubicBezTo>
                    <a:cubicBezTo>
                      <a:pt x="299" y="319"/>
                      <a:pt x="299" y="319"/>
                      <a:pt x="299" y="319"/>
                    </a:cubicBezTo>
                    <a:cubicBezTo>
                      <a:pt x="300" y="318"/>
                      <a:pt x="300" y="318"/>
                      <a:pt x="300" y="318"/>
                    </a:cubicBezTo>
                    <a:cubicBezTo>
                      <a:pt x="301" y="318"/>
                      <a:pt x="301" y="318"/>
                      <a:pt x="301" y="318"/>
                    </a:cubicBezTo>
                    <a:cubicBezTo>
                      <a:pt x="302" y="318"/>
                      <a:pt x="302" y="318"/>
                      <a:pt x="302" y="318"/>
                    </a:cubicBezTo>
                    <a:cubicBezTo>
                      <a:pt x="303" y="318"/>
                      <a:pt x="303" y="318"/>
                      <a:pt x="303" y="318"/>
                    </a:cubicBezTo>
                    <a:cubicBezTo>
                      <a:pt x="304" y="318"/>
                      <a:pt x="304" y="318"/>
                      <a:pt x="304" y="318"/>
                    </a:cubicBezTo>
                    <a:cubicBezTo>
                      <a:pt x="305" y="319"/>
                      <a:pt x="305" y="319"/>
                      <a:pt x="305" y="319"/>
                    </a:cubicBezTo>
                    <a:cubicBezTo>
                      <a:pt x="305" y="318"/>
                      <a:pt x="305" y="318"/>
                      <a:pt x="305" y="318"/>
                    </a:cubicBezTo>
                    <a:cubicBezTo>
                      <a:pt x="305" y="317"/>
                      <a:pt x="305" y="317"/>
                      <a:pt x="305" y="317"/>
                    </a:cubicBezTo>
                    <a:cubicBezTo>
                      <a:pt x="306" y="316"/>
                      <a:pt x="306" y="316"/>
                      <a:pt x="306" y="316"/>
                    </a:cubicBezTo>
                    <a:cubicBezTo>
                      <a:pt x="307" y="316"/>
                      <a:pt x="307" y="316"/>
                      <a:pt x="307" y="316"/>
                    </a:cubicBezTo>
                    <a:cubicBezTo>
                      <a:pt x="307" y="315"/>
                      <a:pt x="307" y="315"/>
                      <a:pt x="307" y="315"/>
                    </a:cubicBezTo>
                    <a:cubicBezTo>
                      <a:pt x="308" y="315"/>
                      <a:pt x="308" y="315"/>
                      <a:pt x="308" y="315"/>
                    </a:cubicBezTo>
                    <a:cubicBezTo>
                      <a:pt x="309" y="314"/>
                      <a:pt x="309" y="314"/>
                      <a:pt x="309" y="314"/>
                    </a:cubicBezTo>
                    <a:cubicBezTo>
                      <a:pt x="310" y="313"/>
                      <a:pt x="310" y="313"/>
                      <a:pt x="310" y="313"/>
                    </a:cubicBezTo>
                    <a:cubicBezTo>
                      <a:pt x="311" y="314"/>
                      <a:pt x="311" y="314"/>
                      <a:pt x="311" y="314"/>
                    </a:cubicBezTo>
                    <a:cubicBezTo>
                      <a:pt x="311" y="313"/>
                      <a:pt x="311" y="313"/>
                      <a:pt x="311" y="313"/>
                    </a:cubicBezTo>
                    <a:cubicBezTo>
                      <a:pt x="312" y="313"/>
                      <a:pt x="312" y="313"/>
                      <a:pt x="312" y="313"/>
                    </a:cubicBezTo>
                    <a:cubicBezTo>
                      <a:pt x="313" y="313"/>
                      <a:pt x="313" y="313"/>
                      <a:pt x="313" y="313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1" y="312"/>
                      <a:pt x="311" y="312"/>
                      <a:pt x="311" y="312"/>
                    </a:cubicBezTo>
                    <a:cubicBezTo>
                      <a:pt x="312" y="311"/>
                      <a:pt x="312" y="311"/>
                      <a:pt x="312" y="311"/>
                    </a:cubicBezTo>
                    <a:cubicBezTo>
                      <a:pt x="312" y="310"/>
                      <a:pt x="312" y="310"/>
                      <a:pt x="312" y="310"/>
                    </a:cubicBezTo>
                    <a:cubicBezTo>
                      <a:pt x="313" y="310"/>
                      <a:pt x="313" y="310"/>
                      <a:pt x="313" y="310"/>
                    </a:cubicBezTo>
                    <a:cubicBezTo>
                      <a:pt x="314" y="310"/>
                      <a:pt x="314" y="310"/>
                      <a:pt x="314" y="310"/>
                    </a:cubicBezTo>
                    <a:cubicBezTo>
                      <a:pt x="315" y="309"/>
                      <a:pt x="315" y="309"/>
                      <a:pt x="315" y="309"/>
                    </a:cubicBezTo>
                    <a:cubicBezTo>
                      <a:pt x="316" y="310"/>
                      <a:pt x="316" y="310"/>
                      <a:pt x="316" y="310"/>
                    </a:cubicBezTo>
                    <a:cubicBezTo>
                      <a:pt x="317" y="310"/>
                      <a:pt x="317" y="310"/>
                      <a:pt x="317" y="310"/>
                    </a:cubicBezTo>
                    <a:cubicBezTo>
                      <a:pt x="318" y="308"/>
                      <a:pt x="321" y="308"/>
                      <a:pt x="322" y="310"/>
                    </a:cubicBezTo>
                    <a:cubicBezTo>
                      <a:pt x="321" y="310"/>
                      <a:pt x="321" y="310"/>
                      <a:pt x="321" y="310"/>
                    </a:cubicBezTo>
                    <a:cubicBezTo>
                      <a:pt x="320" y="310"/>
                      <a:pt x="320" y="310"/>
                      <a:pt x="320" y="310"/>
                    </a:cubicBezTo>
                    <a:cubicBezTo>
                      <a:pt x="319" y="310"/>
                      <a:pt x="319" y="310"/>
                      <a:pt x="319" y="310"/>
                    </a:cubicBezTo>
                    <a:cubicBezTo>
                      <a:pt x="318" y="311"/>
                      <a:pt x="318" y="311"/>
                      <a:pt x="318" y="311"/>
                    </a:cubicBezTo>
                    <a:cubicBezTo>
                      <a:pt x="320" y="310"/>
                      <a:pt x="325" y="310"/>
                      <a:pt x="326" y="309"/>
                    </a:cubicBezTo>
                    <a:cubicBezTo>
                      <a:pt x="327" y="308"/>
                      <a:pt x="327" y="308"/>
                      <a:pt x="327" y="308"/>
                    </a:cubicBezTo>
                    <a:cubicBezTo>
                      <a:pt x="326" y="308"/>
                      <a:pt x="326" y="308"/>
                      <a:pt x="326" y="308"/>
                    </a:cubicBezTo>
                    <a:cubicBezTo>
                      <a:pt x="326" y="308"/>
                      <a:pt x="326" y="308"/>
                      <a:pt x="326" y="308"/>
                    </a:cubicBezTo>
                    <a:cubicBezTo>
                      <a:pt x="326" y="308"/>
                      <a:pt x="326" y="308"/>
                      <a:pt x="326" y="308"/>
                    </a:cubicBezTo>
                    <a:cubicBezTo>
                      <a:pt x="325" y="307"/>
                      <a:pt x="325" y="307"/>
                      <a:pt x="325" y="307"/>
                    </a:cubicBezTo>
                    <a:cubicBezTo>
                      <a:pt x="326" y="306"/>
                      <a:pt x="326" y="306"/>
                      <a:pt x="326" y="306"/>
                    </a:cubicBezTo>
                    <a:cubicBezTo>
                      <a:pt x="327" y="306"/>
                      <a:pt x="327" y="306"/>
                      <a:pt x="327" y="306"/>
                    </a:cubicBezTo>
                    <a:cubicBezTo>
                      <a:pt x="327" y="307"/>
                      <a:pt x="327" y="307"/>
                      <a:pt x="327" y="307"/>
                    </a:cubicBezTo>
                    <a:cubicBezTo>
                      <a:pt x="327" y="308"/>
                      <a:pt x="327" y="308"/>
                      <a:pt x="327" y="308"/>
                    </a:cubicBezTo>
                    <a:cubicBezTo>
                      <a:pt x="327" y="308"/>
                      <a:pt x="327" y="308"/>
                      <a:pt x="327" y="308"/>
                    </a:cubicBezTo>
                    <a:cubicBezTo>
                      <a:pt x="328" y="309"/>
                      <a:pt x="328" y="309"/>
                      <a:pt x="328" y="309"/>
                    </a:cubicBezTo>
                    <a:cubicBezTo>
                      <a:pt x="329" y="309"/>
                      <a:pt x="329" y="309"/>
                      <a:pt x="329" y="309"/>
                    </a:cubicBezTo>
                    <a:cubicBezTo>
                      <a:pt x="330" y="309"/>
                      <a:pt x="330" y="309"/>
                      <a:pt x="330" y="309"/>
                    </a:cubicBezTo>
                    <a:cubicBezTo>
                      <a:pt x="331" y="309"/>
                      <a:pt x="331" y="309"/>
                      <a:pt x="331" y="309"/>
                    </a:cubicBezTo>
                    <a:cubicBezTo>
                      <a:pt x="332" y="309"/>
                      <a:pt x="332" y="309"/>
                      <a:pt x="332" y="309"/>
                    </a:cubicBezTo>
                    <a:cubicBezTo>
                      <a:pt x="333" y="309"/>
                      <a:pt x="333" y="309"/>
                      <a:pt x="333" y="309"/>
                    </a:cubicBezTo>
                    <a:cubicBezTo>
                      <a:pt x="334" y="309"/>
                      <a:pt x="334" y="309"/>
                      <a:pt x="334" y="309"/>
                    </a:cubicBezTo>
                    <a:cubicBezTo>
                      <a:pt x="335" y="309"/>
                      <a:pt x="335" y="309"/>
                      <a:pt x="335" y="309"/>
                    </a:cubicBezTo>
                    <a:cubicBezTo>
                      <a:pt x="337" y="309"/>
                      <a:pt x="337" y="309"/>
                      <a:pt x="337" y="309"/>
                    </a:cubicBezTo>
                    <a:cubicBezTo>
                      <a:pt x="338" y="309"/>
                      <a:pt x="338" y="309"/>
                      <a:pt x="338" y="309"/>
                    </a:cubicBezTo>
                    <a:cubicBezTo>
                      <a:pt x="338" y="309"/>
                      <a:pt x="338" y="309"/>
                      <a:pt x="338" y="309"/>
                    </a:cubicBezTo>
                    <a:cubicBezTo>
                      <a:pt x="338" y="308"/>
                      <a:pt x="338" y="308"/>
                      <a:pt x="338" y="308"/>
                    </a:cubicBezTo>
                    <a:cubicBezTo>
                      <a:pt x="339" y="308"/>
                      <a:pt x="339" y="308"/>
                      <a:pt x="339" y="308"/>
                    </a:cubicBezTo>
                    <a:cubicBezTo>
                      <a:pt x="338" y="307"/>
                      <a:pt x="338" y="307"/>
                      <a:pt x="338" y="307"/>
                    </a:cubicBezTo>
                    <a:cubicBezTo>
                      <a:pt x="338" y="306"/>
                      <a:pt x="338" y="306"/>
                      <a:pt x="338" y="306"/>
                    </a:cubicBezTo>
                    <a:cubicBezTo>
                      <a:pt x="338" y="305"/>
                      <a:pt x="338" y="305"/>
                      <a:pt x="338" y="305"/>
                    </a:cubicBezTo>
                    <a:cubicBezTo>
                      <a:pt x="339" y="304"/>
                      <a:pt x="339" y="304"/>
                      <a:pt x="339" y="304"/>
                    </a:cubicBezTo>
                    <a:cubicBezTo>
                      <a:pt x="340" y="303"/>
                      <a:pt x="340" y="303"/>
                      <a:pt x="340" y="303"/>
                    </a:cubicBezTo>
                    <a:cubicBezTo>
                      <a:pt x="341" y="302"/>
                      <a:pt x="341" y="302"/>
                      <a:pt x="341" y="302"/>
                    </a:cubicBezTo>
                    <a:cubicBezTo>
                      <a:pt x="344" y="300"/>
                      <a:pt x="344" y="301"/>
                      <a:pt x="348" y="299"/>
                    </a:cubicBezTo>
                    <a:cubicBezTo>
                      <a:pt x="348" y="298"/>
                      <a:pt x="348" y="298"/>
                      <a:pt x="348" y="298"/>
                    </a:cubicBezTo>
                    <a:cubicBezTo>
                      <a:pt x="347" y="297"/>
                      <a:pt x="347" y="297"/>
                      <a:pt x="347" y="297"/>
                    </a:cubicBezTo>
                    <a:cubicBezTo>
                      <a:pt x="347" y="296"/>
                      <a:pt x="347" y="296"/>
                      <a:pt x="347" y="296"/>
                    </a:cubicBezTo>
                    <a:cubicBezTo>
                      <a:pt x="347" y="295"/>
                      <a:pt x="347" y="295"/>
                      <a:pt x="347" y="295"/>
                    </a:cubicBezTo>
                    <a:cubicBezTo>
                      <a:pt x="347" y="294"/>
                      <a:pt x="347" y="294"/>
                      <a:pt x="347" y="294"/>
                    </a:cubicBezTo>
                    <a:cubicBezTo>
                      <a:pt x="346" y="293"/>
                      <a:pt x="346" y="293"/>
                      <a:pt x="346" y="293"/>
                    </a:cubicBezTo>
                    <a:cubicBezTo>
                      <a:pt x="347" y="293"/>
                      <a:pt x="347" y="293"/>
                      <a:pt x="347" y="293"/>
                    </a:cubicBezTo>
                    <a:cubicBezTo>
                      <a:pt x="347" y="292"/>
                      <a:pt x="347" y="292"/>
                      <a:pt x="347" y="292"/>
                    </a:cubicBezTo>
                    <a:cubicBezTo>
                      <a:pt x="347" y="291"/>
                      <a:pt x="347" y="291"/>
                      <a:pt x="347" y="291"/>
                    </a:cubicBezTo>
                    <a:cubicBezTo>
                      <a:pt x="347" y="290"/>
                      <a:pt x="347" y="290"/>
                      <a:pt x="347" y="290"/>
                    </a:cubicBezTo>
                    <a:cubicBezTo>
                      <a:pt x="348" y="289"/>
                      <a:pt x="348" y="289"/>
                      <a:pt x="348" y="289"/>
                    </a:cubicBezTo>
                    <a:cubicBezTo>
                      <a:pt x="348" y="288"/>
                      <a:pt x="348" y="288"/>
                      <a:pt x="348" y="288"/>
                    </a:cubicBezTo>
                    <a:cubicBezTo>
                      <a:pt x="348" y="287"/>
                      <a:pt x="348" y="287"/>
                      <a:pt x="348" y="287"/>
                    </a:cubicBezTo>
                    <a:cubicBezTo>
                      <a:pt x="349" y="286"/>
                      <a:pt x="349" y="286"/>
                      <a:pt x="349" y="286"/>
                    </a:cubicBezTo>
                    <a:cubicBezTo>
                      <a:pt x="350" y="286"/>
                      <a:pt x="350" y="286"/>
                      <a:pt x="350" y="286"/>
                    </a:cubicBez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1" y="284"/>
                      <a:pt x="351" y="284"/>
                      <a:pt x="351" y="284"/>
                    </a:cubicBezTo>
                    <a:cubicBezTo>
                      <a:pt x="352" y="283"/>
                      <a:pt x="352" y="283"/>
                      <a:pt x="352" y="283"/>
                    </a:cubicBezTo>
                    <a:cubicBezTo>
                      <a:pt x="353" y="282"/>
                      <a:pt x="353" y="282"/>
                      <a:pt x="353" y="282"/>
                    </a:cubicBezTo>
                    <a:cubicBezTo>
                      <a:pt x="353" y="281"/>
                      <a:pt x="353" y="281"/>
                      <a:pt x="353" y="281"/>
                    </a:cubicBezTo>
                    <a:cubicBezTo>
                      <a:pt x="352" y="280"/>
                      <a:pt x="352" y="280"/>
                      <a:pt x="352" y="280"/>
                    </a:cubicBezTo>
                    <a:cubicBezTo>
                      <a:pt x="353" y="280"/>
                      <a:pt x="353" y="280"/>
                      <a:pt x="353" y="280"/>
                    </a:cubicBezTo>
                    <a:cubicBezTo>
                      <a:pt x="354" y="280"/>
                      <a:pt x="354" y="280"/>
                      <a:pt x="354" y="280"/>
                    </a:cubicBezTo>
                    <a:cubicBezTo>
                      <a:pt x="354" y="279"/>
                      <a:pt x="354" y="277"/>
                      <a:pt x="355" y="276"/>
                    </a:cubicBezTo>
                    <a:cubicBezTo>
                      <a:pt x="355" y="275"/>
                      <a:pt x="355" y="275"/>
                      <a:pt x="355" y="275"/>
                    </a:cubicBezTo>
                    <a:cubicBezTo>
                      <a:pt x="355" y="274"/>
                      <a:pt x="355" y="274"/>
                      <a:pt x="355" y="274"/>
                    </a:cubicBezTo>
                    <a:cubicBezTo>
                      <a:pt x="356" y="274"/>
                      <a:pt x="356" y="274"/>
                      <a:pt x="356" y="274"/>
                    </a:cubicBezTo>
                    <a:cubicBezTo>
                      <a:pt x="357" y="273"/>
                      <a:pt x="357" y="273"/>
                      <a:pt x="357" y="273"/>
                    </a:cubicBezTo>
                    <a:cubicBezTo>
                      <a:pt x="357" y="273"/>
                      <a:pt x="357" y="273"/>
                      <a:pt x="357" y="273"/>
                    </a:cubicBezTo>
                    <a:cubicBezTo>
                      <a:pt x="359" y="269"/>
                      <a:pt x="358" y="267"/>
                      <a:pt x="357" y="263"/>
                    </a:cubicBezTo>
                    <a:cubicBezTo>
                      <a:pt x="357" y="261"/>
                      <a:pt x="357" y="257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1" y="254"/>
                      <a:pt x="361" y="254"/>
                      <a:pt x="361" y="254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2"/>
                      <a:pt x="362" y="252"/>
                      <a:pt x="362" y="252"/>
                    </a:cubicBezTo>
                    <a:cubicBezTo>
                      <a:pt x="362" y="251"/>
                      <a:pt x="362" y="251"/>
                      <a:pt x="362" y="251"/>
                    </a:cubicBezTo>
                    <a:cubicBezTo>
                      <a:pt x="362" y="249"/>
                      <a:pt x="361" y="248"/>
                      <a:pt x="361" y="246"/>
                    </a:cubicBezTo>
                    <a:cubicBezTo>
                      <a:pt x="362" y="243"/>
                      <a:pt x="362" y="239"/>
                      <a:pt x="363" y="237"/>
                    </a:cubicBezTo>
                    <a:cubicBezTo>
                      <a:pt x="363" y="235"/>
                      <a:pt x="363" y="234"/>
                      <a:pt x="364" y="232"/>
                    </a:cubicBezTo>
                    <a:cubicBezTo>
                      <a:pt x="364" y="231"/>
                      <a:pt x="364" y="231"/>
                      <a:pt x="364" y="231"/>
                    </a:cubicBezTo>
                    <a:cubicBezTo>
                      <a:pt x="363" y="231"/>
                      <a:pt x="363" y="231"/>
                      <a:pt x="363" y="231"/>
                    </a:cubicBezTo>
                    <a:cubicBezTo>
                      <a:pt x="363" y="230"/>
                      <a:pt x="363" y="230"/>
                      <a:pt x="363" y="230"/>
                    </a:cubicBezTo>
                    <a:cubicBezTo>
                      <a:pt x="363" y="229"/>
                      <a:pt x="363" y="229"/>
                      <a:pt x="363" y="229"/>
                    </a:cubicBezTo>
                    <a:cubicBezTo>
                      <a:pt x="363" y="228"/>
                      <a:pt x="363" y="228"/>
                      <a:pt x="363" y="228"/>
                    </a:cubicBezTo>
                    <a:cubicBezTo>
                      <a:pt x="363" y="226"/>
                      <a:pt x="362" y="224"/>
                      <a:pt x="362" y="223"/>
                    </a:cubicBezTo>
                    <a:cubicBezTo>
                      <a:pt x="362" y="221"/>
                      <a:pt x="361" y="221"/>
                      <a:pt x="361" y="218"/>
                    </a:cubicBezTo>
                    <a:cubicBezTo>
                      <a:pt x="361" y="216"/>
                      <a:pt x="362" y="213"/>
                      <a:pt x="362" y="210"/>
                    </a:cubicBezTo>
                    <a:cubicBezTo>
                      <a:pt x="362" y="211"/>
                      <a:pt x="362" y="211"/>
                      <a:pt x="362" y="211"/>
                    </a:cubicBezTo>
                    <a:cubicBezTo>
                      <a:pt x="361" y="212"/>
                      <a:pt x="361" y="212"/>
                      <a:pt x="361" y="212"/>
                    </a:cubicBezTo>
                    <a:cubicBezTo>
                      <a:pt x="361" y="211"/>
                      <a:pt x="361" y="211"/>
                      <a:pt x="361" y="211"/>
                    </a:cubicBezTo>
                    <a:cubicBezTo>
                      <a:pt x="361" y="210"/>
                      <a:pt x="361" y="210"/>
                      <a:pt x="361" y="210"/>
                    </a:cubicBezTo>
                    <a:cubicBezTo>
                      <a:pt x="361" y="209"/>
                      <a:pt x="361" y="209"/>
                      <a:pt x="361" y="209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1" y="209"/>
                      <a:pt x="361" y="209"/>
                      <a:pt x="361" y="209"/>
                    </a:cubicBezTo>
                    <a:cubicBezTo>
                      <a:pt x="361" y="208"/>
                      <a:pt x="361" y="208"/>
                      <a:pt x="361" y="208"/>
                    </a:cubicBezTo>
                    <a:cubicBezTo>
                      <a:pt x="361" y="207"/>
                      <a:pt x="361" y="207"/>
                      <a:pt x="361" y="207"/>
                    </a:cubicBezTo>
                    <a:cubicBezTo>
                      <a:pt x="361" y="206"/>
                      <a:pt x="361" y="206"/>
                      <a:pt x="361" y="206"/>
                    </a:cubicBezTo>
                    <a:cubicBezTo>
                      <a:pt x="361" y="206"/>
                      <a:pt x="361" y="206"/>
                      <a:pt x="361" y="206"/>
                    </a:cubicBezTo>
                    <a:cubicBezTo>
                      <a:pt x="360" y="206"/>
                      <a:pt x="360" y="206"/>
                      <a:pt x="360" y="206"/>
                    </a:cubicBezTo>
                    <a:cubicBezTo>
                      <a:pt x="360" y="207"/>
                      <a:pt x="360" y="207"/>
                      <a:pt x="360" y="207"/>
                    </a:cubicBezTo>
                    <a:cubicBezTo>
                      <a:pt x="360" y="207"/>
                      <a:pt x="360" y="207"/>
                      <a:pt x="360" y="207"/>
                    </a:cubicBezTo>
                    <a:cubicBezTo>
                      <a:pt x="360" y="206"/>
                      <a:pt x="360" y="206"/>
                      <a:pt x="360" y="206"/>
                    </a:cubicBezTo>
                    <a:cubicBezTo>
                      <a:pt x="360" y="205"/>
                      <a:pt x="360" y="205"/>
                      <a:pt x="360" y="205"/>
                    </a:cubicBez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61" y="204"/>
                      <a:pt x="361" y="204"/>
                      <a:pt x="361" y="204"/>
                    </a:cubicBezTo>
                    <a:cubicBezTo>
                      <a:pt x="361" y="203"/>
                      <a:pt x="361" y="203"/>
                      <a:pt x="361" y="203"/>
                    </a:cubicBezTo>
                    <a:cubicBezTo>
                      <a:pt x="362" y="202"/>
                      <a:pt x="362" y="202"/>
                      <a:pt x="362" y="202"/>
                    </a:cubicBezTo>
                    <a:cubicBezTo>
                      <a:pt x="362" y="202"/>
                      <a:pt x="362" y="202"/>
                      <a:pt x="362" y="202"/>
                    </a:cubicBezTo>
                    <a:cubicBezTo>
                      <a:pt x="363" y="201"/>
                      <a:pt x="363" y="201"/>
                      <a:pt x="363" y="201"/>
                    </a:cubicBezTo>
                    <a:cubicBezTo>
                      <a:pt x="363" y="201"/>
                      <a:pt x="363" y="201"/>
                      <a:pt x="363" y="201"/>
                    </a:cubicBezTo>
                    <a:cubicBezTo>
                      <a:pt x="363" y="200"/>
                      <a:pt x="363" y="200"/>
                      <a:pt x="363" y="200"/>
                    </a:cubicBezTo>
                    <a:cubicBezTo>
                      <a:pt x="363" y="199"/>
                      <a:pt x="363" y="199"/>
                      <a:pt x="363" y="199"/>
                    </a:cubicBezTo>
                    <a:cubicBezTo>
                      <a:pt x="362" y="199"/>
                      <a:pt x="362" y="199"/>
                      <a:pt x="362" y="199"/>
                    </a:cubicBezTo>
                    <a:cubicBezTo>
                      <a:pt x="362" y="198"/>
                      <a:pt x="362" y="198"/>
                      <a:pt x="362" y="198"/>
                    </a:cubicBezTo>
                    <a:cubicBezTo>
                      <a:pt x="361" y="197"/>
                      <a:pt x="361" y="197"/>
                      <a:pt x="361" y="197"/>
                    </a:cubicBezTo>
                    <a:cubicBezTo>
                      <a:pt x="362" y="198"/>
                      <a:pt x="362" y="198"/>
                      <a:pt x="362" y="198"/>
                    </a:cubicBezTo>
                    <a:cubicBezTo>
                      <a:pt x="363" y="198"/>
                      <a:pt x="363" y="198"/>
                      <a:pt x="363" y="198"/>
                    </a:cubicBezTo>
                    <a:cubicBezTo>
                      <a:pt x="363" y="197"/>
                      <a:pt x="363" y="197"/>
                      <a:pt x="363" y="197"/>
                    </a:cubicBezTo>
                    <a:cubicBezTo>
                      <a:pt x="363" y="196"/>
                      <a:pt x="363" y="196"/>
                      <a:pt x="363" y="196"/>
                    </a:cubicBezTo>
                    <a:cubicBezTo>
                      <a:pt x="364" y="197"/>
                      <a:pt x="364" y="197"/>
                      <a:pt x="364" y="197"/>
                    </a:cubicBezTo>
                    <a:cubicBezTo>
                      <a:pt x="365" y="197"/>
                      <a:pt x="365" y="197"/>
                      <a:pt x="365" y="197"/>
                    </a:cubicBezTo>
                    <a:cubicBezTo>
                      <a:pt x="366" y="198"/>
                      <a:pt x="366" y="198"/>
                      <a:pt x="366" y="198"/>
                    </a:cubicBezTo>
                    <a:cubicBezTo>
                      <a:pt x="366" y="199"/>
                      <a:pt x="366" y="199"/>
                      <a:pt x="366" y="199"/>
                    </a:cubicBezTo>
                    <a:cubicBezTo>
                      <a:pt x="366" y="200"/>
                      <a:pt x="366" y="200"/>
                      <a:pt x="366" y="200"/>
                    </a:cubicBezTo>
                    <a:cubicBezTo>
                      <a:pt x="367" y="200"/>
                      <a:pt x="367" y="200"/>
                      <a:pt x="367" y="200"/>
                    </a:cubicBezTo>
                    <a:cubicBezTo>
                      <a:pt x="368" y="200"/>
                      <a:pt x="368" y="200"/>
                      <a:pt x="368" y="200"/>
                    </a:cubicBezTo>
                    <a:cubicBezTo>
                      <a:pt x="368" y="199"/>
                      <a:pt x="368" y="199"/>
                      <a:pt x="368" y="199"/>
                    </a:cubicBezTo>
                    <a:cubicBezTo>
                      <a:pt x="369" y="198"/>
                      <a:pt x="369" y="198"/>
                      <a:pt x="369" y="198"/>
                    </a:cubicBezTo>
                    <a:cubicBezTo>
                      <a:pt x="370" y="197"/>
                      <a:pt x="370" y="197"/>
                      <a:pt x="370" y="197"/>
                    </a:cubicBezTo>
                    <a:cubicBezTo>
                      <a:pt x="371" y="195"/>
                      <a:pt x="371" y="194"/>
                      <a:pt x="373" y="192"/>
                    </a:cubicBezTo>
                    <a:cubicBezTo>
                      <a:pt x="375" y="189"/>
                      <a:pt x="375" y="186"/>
                      <a:pt x="377" y="184"/>
                    </a:cubicBezTo>
                    <a:cubicBezTo>
                      <a:pt x="376" y="184"/>
                      <a:pt x="376" y="184"/>
                      <a:pt x="376" y="184"/>
                    </a:cubicBezTo>
                    <a:cubicBezTo>
                      <a:pt x="375" y="184"/>
                      <a:pt x="375" y="184"/>
                      <a:pt x="375" y="184"/>
                    </a:cubicBezTo>
                    <a:cubicBezTo>
                      <a:pt x="376" y="183"/>
                      <a:pt x="376" y="183"/>
                      <a:pt x="376" y="183"/>
                    </a:cubicBezTo>
                    <a:cubicBezTo>
                      <a:pt x="376" y="182"/>
                      <a:pt x="376" y="182"/>
                      <a:pt x="376" y="182"/>
                    </a:cubicBezTo>
                    <a:cubicBezTo>
                      <a:pt x="377" y="181"/>
                      <a:pt x="377" y="181"/>
                      <a:pt x="377" y="181"/>
                    </a:cubicBezTo>
                    <a:cubicBezTo>
                      <a:pt x="377" y="182"/>
                      <a:pt x="377" y="182"/>
                      <a:pt x="377" y="182"/>
                    </a:cubicBezTo>
                    <a:cubicBezTo>
                      <a:pt x="378" y="181"/>
                      <a:pt x="378" y="181"/>
                      <a:pt x="378" y="181"/>
                    </a:cubicBezTo>
                    <a:cubicBezTo>
                      <a:pt x="378" y="181"/>
                      <a:pt x="378" y="181"/>
                      <a:pt x="378" y="181"/>
                    </a:cubicBezTo>
                    <a:cubicBezTo>
                      <a:pt x="378" y="180"/>
                      <a:pt x="378" y="180"/>
                      <a:pt x="378" y="180"/>
                    </a:cubicBezTo>
                    <a:cubicBezTo>
                      <a:pt x="378" y="179"/>
                      <a:pt x="378" y="179"/>
                      <a:pt x="378" y="179"/>
                    </a:cubicBezTo>
                    <a:cubicBezTo>
                      <a:pt x="377" y="179"/>
                      <a:pt x="377" y="179"/>
                      <a:pt x="377" y="179"/>
                    </a:cubicBezTo>
                    <a:cubicBezTo>
                      <a:pt x="378" y="179"/>
                      <a:pt x="378" y="179"/>
                      <a:pt x="378" y="179"/>
                    </a:cubicBezTo>
                    <a:cubicBezTo>
                      <a:pt x="379" y="178"/>
                      <a:pt x="379" y="178"/>
                      <a:pt x="379" y="178"/>
                    </a:cubicBezTo>
                    <a:cubicBezTo>
                      <a:pt x="379" y="178"/>
                      <a:pt x="379" y="178"/>
                      <a:pt x="379" y="178"/>
                    </a:cubicBezTo>
                    <a:cubicBezTo>
                      <a:pt x="380" y="177"/>
                      <a:pt x="380" y="177"/>
                      <a:pt x="380" y="177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80" y="176"/>
                      <a:pt x="380" y="176"/>
                      <a:pt x="380" y="176"/>
                    </a:cubicBezTo>
                    <a:cubicBezTo>
                      <a:pt x="380" y="177"/>
                      <a:pt x="380" y="177"/>
                      <a:pt x="380" y="177"/>
                    </a:cubicBezTo>
                    <a:cubicBezTo>
                      <a:pt x="381" y="176"/>
                      <a:pt x="381" y="176"/>
                      <a:pt x="381" y="176"/>
                    </a:cubicBezTo>
                    <a:cubicBezTo>
                      <a:pt x="381" y="175"/>
                      <a:pt x="381" y="175"/>
                      <a:pt x="381" y="175"/>
                    </a:cubicBezTo>
                    <a:cubicBezTo>
                      <a:pt x="383" y="175"/>
                      <a:pt x="383" y="175"/>
                      <a:pt x="383" y="175"/>
                    </a:cubicBezTo>
                    <a:cubicBezTo>
                      <a:pt x="384" y="174"/>
                      <a:pt x="384" y="174"/>
                      <a:pt x="384" y="174"/>
                    </a:cubicBezTo>
                    <a:cubicBezTo>
                      <a:pt x="385" y="173"/>
                      <a:pt x="385" y="173"/>
                      <a:pt x="385" y="173"/>
                    </a:cubicBezTo>
                    <a:cubicBezTo>
                      <a:pt x="386" y="173"/>
                      <a:pt x="386" y="173"/>
                      <a:pt x="386" y="173"/>
                    </a:cubicBezTo>
                    <a:cubicBezTo>
                      <a:pt x="386" y="173"/>
                      <a:pt x="386" y="173"/>
                      <a:pt x="386" y="173"/>
                    </a:cubicBezTo>
                    <a:cubicBezTo>
                      <a:pt x="387" y="172"/>
                      <a:pt x="387" y="172"/>
                      <a:pt x="387" y="172"/>
                    </a:cubicBezTo>
                    <a:cubicBezTo>
                      <a:pt x="388" y="170"/>
                      <a:pt x="388" y="170"/>
                      <a:pt x="388" y="170"/>
                    </a:cubicBezTo>
                    <a:cubicBezTo>
                      <a:pt x="389" y="169"/>
                      <a:pt x="389" y="169"/>
                      <a:pt x="389" y="169"/>
                    </a:cubicBezTo>
                    <a:cubicBezTo>
                      <a:pt x="390" y="168"/>
                      <a:pt x="390" y="168"/>
                      <a:pt x="390" y="168"/>
                    </a:cubicBezTo>
                    <a:cubicBezTo>
                      <a:pt x="390" y="167"/>
                      <a:pt x="390" y="167"/>
                      <a:pt x="390" y="167"/>
                    </a:cubicBezTo>
                    <a:cubicBezTo>
                      <a:pt x="390" y="166"/>
                      <a:pt x="390" y="166"/>
                      <a:pt x="390" y="166"/>
                    </a:cubicBezTo>
                    <a:cubicBezTo>
                      <a:pt x="391" y="166"/>
                      <a:pt x="391" y="166"/>
                      <a:pt x="391" y="166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64"/>
                      <a:pt x="391" y="164"/>
                      <a:pt x="391" y="16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64"/>
                      <a:pt x="391" y="164"/>
                      <a:pt x="391" y="164"/>
                    </a:cubicBezTo>
                    <a:cubicBezTo>
                      <a:pt x="391" y="164"/>
                      <a:pt x="391" y="164"/>
                      <a:pt x="391" y="164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2" y="163"/>
                      <a:pt x="392" y="163"/>
                      <a:pt x="392" y="163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3" y="164"/>
                      <a:pt x="393" y="164"/>
                      <a:pt x="393" y="164"/>
                    </a:cubicBezTo>
                    <a:cubicBezTo>
                      <a:pt x="394" y="161"/>
                      <a:pt x="397" y="159"/>
                      <a:pt x="398" y="156"/>
                    </a:cubicBezTo>
                    <a:cubicBezTo>
                      <a:pt x="398" y="156"/>
                      <a:pt x="398" y="156"/>
                      <a:pt x="398" y="156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399" y="154"/>
                      <a:pt x="399" y="154"/>
                      <a:pt x="399" y="154"/>
                    </a:cubicBezTo>
                    <a:cubicBezTo>
                      <a:pt x="399" y="152"/>
                      <a:pt x="399" y="152"/>
                      <a:pt x="399" y="152"/>
                    </a:cubicBezTo>
                    <a:cubicBezTo>
                      <a:pt x="400" y="152"/>
                      <a:pt x="400" y="152"/>
                      <a:pt x="400" y="152"/>
                    </a:cubicBezTo>
                    <a:cubicBezTo>
                      <a:pt x="400" y="151"/>
                      <a:pt x="400" y="151"/>
                      <a:pt x="400" y="151"/>
                    </a:cubicBezTo>
                    <a:cubicBezTo>
                      <a:pt x="399" y="150"/>
                      <a:pt x="399" y="150"/>
                      <a:pt x="399" y="150"/>
                    </a:cubicBezTo>
                    <a:cubicBezTo>
                      <a:pt x="400" y="149"/>
                      <a:pt x="400" y="149"/>
                      <a:pt x="400" y="149"/>
                    </a:cubicBezTo>
                    <a:cubicBezTo>
                      <a:pt x="400" y="148"/>
                      <a:pt x="400" y="148"/>
                      <a:pt x="400" y="148"/>
                    </a:cubicBezTo>
                    <a:cubicBezTo>
                      <a:pt x="401" y="147"/>
                      <a:pt x="401" y="147"/>
                      <a:pt x="401" y="147"/>
                    </a:cubicBezTo>
                    <a:cubicBezTo>
                      <a:pt x="401" y="147"/>
                      <a:pt x="401" y="147"/>
                      <a:pt x="401" y="147"/>
                    </a:cubicBezTo>
                    <a:cubicBezTo>
                      <a:pt x="400" y="146"/>
                      <a:pt x="400" y="146"/>
                      <a:pt x="400" y="146"/>
                    </a:cubicBezTo>
                    <a:cubicBezTo>
                      <a:pt x="401" y="146"/>
                      <a:pt x="401" y="146"/>
                      <a:pt x="401" y="146"/>
                    </a:cubicBezTo>
                    <a:cubicBezTo>
                      <a:pt x="401" y="146"/>
                      <a:pt x="401" y="146"/>
                      <a:pt x="401" y="146"/>
                    </a:cubicBezTo>
                    <a:cubicBezTo>
                      <a:pt x="401" y="145"/>
                      <a:pt x="401" y="145"/>
                      <a:pt x="401" y="145"/>
                    </a:cubicBezTo>
                    <a:cubicBezTo>
                      <a:pt x="401" y="144"/>
                      <a:pt x="401" y="144"/>
                      <a:pt x="401" y="144"/>
                    </a:cubicBezTo>
                    <a:cubicBezTo>
                      <a:pt x="400" y="143"/>
                      <a:pt x="400" y="143"/>
                      <a:pt x="400" y="143"/>
                    </a:cubicBezTo>
                    <a:cubicBezTo>
                      <a:pt x="401" y="143"/>
                      <a:pt x="401" y="143"/>
                      <a:pt x="401" y="143"/>
                    </a:cubicBezTo>
                    <a:cubicBezTo>
                      <a:pt x="401" y="142"/>
                      <a:pt x="401" y="142"/>
                      <a:pt x="401" y="142"/>
                    </a:cubicBezTo>
                    <a:cubicBezTo>
                      <a:pt x="401" y="141"/>
                      <a:pt x="401" y="141"/>
                      <a:pt x="401" y="141"/>
                    </a:cubicBezTo>
                    <a:cubicBezTo>
                      <a:pt x="400" y="141"/>
                      <a:pt x="400" y="141"/>
                      <a:pt x="400" y="141"/>
                    </a:cubicBezTo>
                    <a:cubicBezTo>
                      <a:pt x="400" y="141"/>
                      <a:pt x="400" y="141"/>
                      <a:pt x="400" y="141"/>
                    </a:cubicBezTo>
                    <a:cubicBezTo>
                      <a:pt x="401" y="140"/>
                      <a:pt x="401" y="140"/>
                      <a:pt x="401" y="140"/>
                    </a:cubicBezTo>
                    <a:cubicBezTo>
                      <a:pt x="401" y="139"/>
                      <a:pt x="401" y="139"/>
                      <a:pt x="401" y="139"/>
                    </a:cubicBezTo>
                    <a:cubicBezTo>
                      <a:pt x="401" y="139"/>
                      <a:pt x="401" y="139"/>
                      <a:pt x="401" y="139"/>
                    </a:cubicBezTo>
                    <a:cubicBezTo>
                      <a:pt x="401" y="138"/>
                      <a:pt x="401" y="138"/>
                      <a:pt x="401" y="138"/>
                    </a:cubicBezTo>
                    <a:lnTo>
                      <a:pt x="401" y="137"/>
                    </a:lnTo>
                    <a:close/>
                    <a:moveTo>
                      <a:pt x="219" y="74"/>
                    </a:moveTo>
                    <a:cubicBezTo>
                      <a:pt x="219" y="75"/>
                      <a:pt x="219" y="75"/>
                      <a:pt x="219" y="75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20" y="74"/>
                      <a:pt x="220" y="74"/>
                      <a:pt x="220" y="74"/>
                    </a:cubicBezTo>
                    <a:cubicBezTo>
                      <a:pt x="221" y="73"/>
                      <a:pt x="221" y="73"/>
                      <a:pt x="221" y="73"/>
                    </a:cubicBezTo>
                    <a:cubicBezTo>
                      <a:pt x="220" y="73"/>
                      <a:pt x="220" y="73"/>
                      <a:pt x="220" y="73"/>
                    </a:cubicBezTo>
                    <a:lnTo>
                      <a:pt x="219" y="74"/>
                    </a:lnTo>
                    <a:close/>
                    <a:moveTo>
                      <a:pt x="222" y="75"/>
                    </a:moveTo>
                    <a:cubicBezTo>
                      <a:pt x="223" y="75"/>
                      <a:pt x="223" y="75"/>
                      <a:pt x="223" y="75"/>
                    </a:cubicBezTo>
                    <a:cubicBezTo>
                      <a:pt x="224" y="75"/>
                      <a:pt x="224" y="75"/>
                      <a:pt x="224" y="75"/>
                    </a:cubicBezTo>
                    <a:cubicBezTo>
                      <a:pt x="223" y="74"/>
                      <a:pt x="223" y="74"/>
                      <a:pt x="223" y="74"/>
                    </a:cubicBezTo>
                    <a:cubicBezTo>
                      <a:pt x="222" y="74"/>
                      <a:pt x="222" y="74"/>
                      <a:pt x="222" y="74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6"/>
                      <a:pt x="221" y="76"/>
                      <a:pt x="221" y="76"/>
                    </a:cubicBezTo>
                    <a:lnTo>
                      <a:pt x="222" y="75"/>
                    </a:lnTo>
                    <a:close/>
                    <a:moveTo>
                      <a:pt x="229" y="72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30" y="70"/>
                      <a:pt x="230" y="70"/>
                      <a:pt x="230" y="70"/>
                    </a:cubicBezTo>
                    <a:cubicBezTo>
                      <a:pt x="231" y="69"/>
                      <a:pt x="231" y="69"/>
                      <a:pt x="231" y="69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1" y="67"/>
                      <a:pt x="231" y="67"/>
                      <a:pt x="231" y="67"/>
                    </a:cubicBezTo>
                    <a:cubicBezTo>
                      <a:pt x="232" y="66"/>
                      <a:pt x="232" y="66"/>
                      <a:pt x="232" y="66"/>
                    </a:cubicBezTo>
                    <a:cubicBezTo>
                      <a:pt x="232" y="65"/>
                      <a:pt x="232" y="65"/>
                      <a:pt x="232" y="65"/>
                    </a:cubicBezTo>
                    <a:cubicBezTo>
                      <a:pt x="231" y="64"/>
                      <a:pt x="231" y="64"/>
                      <a:pt x="231" y="64"/>
                    </a:cubicBezTo>
                    <a:cubicBezTo>
                      <a:pt x="230" y="64"/>
                      <a:pt x="230" y="64"/>
                      <a:pt x="230" y="64"/>
                    </a:cubicBezTo>
                    <a:cubicBezTo>
                      <a:pt x="229" y="65"/>
                      <a:pt x="229" y="65"/>
                      <a:pt x="229" y="65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7" y="66"/>
                      <a:pt x="227" y="66"/>
                      <a:pt x="227" y="66"/>
                    </a:cubicBezTo>
                    <a:cubicBezTo>
                      <a:pt x="227" y="67"/>
                      <a:pt x="227" y="67"/>
                      <a:pt x="227" y="67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7" y="69"/>
                      <a:pt x="227" y="69"/>
                      <a:pt x="227" y="69"/>
                    </a:cubicBezTo>
                    <a:cubicBezTo>
                      <a:pt x="226" y="70"/>
                      <a:pt x="226" y="70"/>
                      <a:pt x="226" y="70"/>
                    </a:cubicBezTo>
                    <a:cubicBezTo>
                      <a:pt x="225" y="71"/>
                      <a:pt x="225" y="71"/>
                      <a:pt x="225" y="71"/>
                    </a:cubicBezTo>
                    <a:cubicBezTo>
                      <a:pt x="224" y="71"/>
                      <a:pt x="224" y="71"/>
                      <a:pt x="224" y="71"/>
                    </a:cubicBezTo>
                    <a:cubicBezTo>
                      <a:pt x="224" y="72"/>
                      <a:pt x="224" y="72"/>
                      <a:pt x="224" y="72"/>
                    </a:cubicBezTo>
                    <a:cubicBezTo>
                      <a:pt x="224" y="73"/>
                      <a:pt x="224" y="73"/>
                      <a:pt x="224" y="73"/>
                    </a:cubicBezTo>
                    <a:cubicBezTo>
                      <a:pt x="224" y="74"/>
                      <a:pt x="224" y="74"/>
                      <a:pt x="224" y="74"/>
                    </a:cubicBezTo>
                    <a:cubicBezTo>
                      <a:pt x="226" y="74"/>
                      <a:pt x="227" y="73"/>
                      <a:pt x="229" y="72"/>
                    </a:cubicBezTo>
                    <a:close/>
                    <a:moveTo>
                      <a:pt x="231" y="60"/>
                    </a:moveTo>
                    <a:cubicBezTo>
                      <a:pt x="230" y="61"/>
                      <a:pt x="230" y="61"/>
                      <a:pt x="230" y="61"/>
                    </a:cubicBezTo>
                    <a:cubicBezTo>
                      <a:pt x="230" y="62"/>
                      <a:pt x="230" y="62"/>
                      <a:pt x="230" y="62"/>
                    </a:cubicBezTo>
                    <a:cubicBezTo>
                      <a:pt x="230" y="63"/>
                      <a:pt x="230" y="63"/>
                      <a:pt x="230" y="63"/>
                    </a:cubicBezTo>
                    <a:cubicBezTo>
                      <a:pt x="230" y="63"/>
                      <a:pt x="230" y="63"/>
                      <a:pt x="230" y="63"/>
                    </a:cubicBezTo>
                    <a:cubicBezTo>
                      <a:pt x="231" y="62"/>
                      <a:pt x="231" y="62"/>
                      <a:pt x="231" y="62"/>
                    </a:cubicBezTo>
                    <a:cubicBezTo>
                      <a:pt x="232" y="61"/>
                      <a:pt x="232" y="61"/>
                      <a:pt x="232" y="61"/>
                    </a:cubicBezTo>
                    <a:cubicBezTo>
                      <a:pt x="232" y="61"/>
                      <a:pt x="232" y="61"/>
                      <a:pt x="232" y="61"/>
                    </a:cubicBezTo>
                    <a:cubicBezTo>
                      <a:pt x="232" y="60"/>
                      <a:pt x="232" y="60"/>
                      <a:pt x="232" y="60"/>
                    </a:cubicBezTo>
                    <a:lnTo>
                      <a:pt x="231" y="60"/>
                    </a:lnTo>
                    <a:close/>
                    <a:moveTo>
                      <a:pt x="231" y="71"/>
                    </a:moveTo>
                    <a:cubicBezTo>
                      <a:pt x="231" y="70"/>
                      <a:pt x="231" y="70"/>
                      <a:pt x="231" y="70"/>
                    </a:cubicBezTo>
                    <a:cubicBezTo>
                      <a:pt x="232" y="69"/>
                      <a:pt x="232" y="69"/>
                      <a:pt x="232" y="69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1" y="69"/>
                      <a:pt x="231" y="69"/>
                      <a:pt x="231" y="69"/>
                    </a:cubicBezTo>
                    <a:cubicBezTo>
                      <a:pt x="231" y="69"/>
                      <a:pt x="231" y="69"/>
                      <a:pt x="231" y="69"/>
                    </a:cubicBezTo>
                    <a:cubicBezTo>
                      <a:pt x="230" y="70"/>
                      <a:pt x="230" y="70"/>
                      <a:pt x="230" y="70"/>
                    </a:cubicBezTo>
                    <a:cubicBezTo>
                      <a:pt x="230" y="71"/>
                      <a:pt x="230" y="71"/>
                      <a:pt x="230" y="71"/>
                    </a:cubicBezTo>
                    <a:cubicBezTo>
                      <a:pt x="230" y="71"/>
                      <a:pt x="230" y="71"/>
                      <a:pt x="230" y="71"/>
                    </a:cubicBezTo>
                    <a:lnTo>
                      <a:pt x="231" y="71"/>
                    </a:lnTo>
                    <a:close/>
                    <a:moveTo>
                      <a:pt x="233" y="68"/>
                    </a:moveTo>
                    <a:cubicBezTo>
                      <a:pt x="234" y="68"/>
                      <a:pt x="234" y="68"/>
                      <a:pt x="234" y="68"/>
                    </a:cubicBezTo>
                    <a:cubicBezTo>
                      <a:pt x="234" y="68"/>
                      <a:pt x="234" y="68"/>
                      <a:pt x="234" y="68"/>
                    </a:cubicBezTo>
                    <a:cubicBezTo>
                      <a:pt x="233" y="68"/>
                      <a:pt x="233" y="68"/>
                      <a:pt x="233" y="68"/>
                    </a:cubicBezTo>
                    <a:cubicBezTo>
                      <a:pt x="232" y="69"/>
                      <a:pt x="232" y="69"/>
                      <a:pt x="232" y="69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3" y="69"/>
                      <a:pt x="233" y="69"/>
                      <a:pt x="233" y="69"/>
                    </a:cubicBezTo>
                    <a:lnTo>
                      <a:pt x="233" y="68"/>
                    </a:lnTo>
                    <a:close/>
                    <a:moveTo>
                      <a:pt x="232" y="62"/>
                    </a:moveTo>
                    <a:cubicBezTo>
                      <a:pt x="232" y="63"/>
                      <a:pt x="232" y="63"/>
                      <a:pt x="232" y="63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233" y="63"/>
                      <a:pt x="233" y="63"/>
                      <a:pt x="233" y="63"/>
                    </a:cubicBezTo>
                    <a:cubicBezTo>
                      <a:pt x="233" y="62"/>
                      <a:pt x="233" y="62"/>
                      <a:pt x="233" y="62"/>
                    </a:cubicBezTo>
                    <a:cubicBezTo>
                      <a:pt x="234" y="62"/>
                      <a:pt x="234" y="62"/>
                      <a:pt x="234" y="62"/>
                    </a:cubicBezTo>
                    <a:cubicBezTo>
                      <a:pt x="233" y="61"/>
                      <a:pt x="233" y="61"/>
                      <a:pt x="233" y="61"/>
                    </a:cubicBezTo>
                    <a:lnTo>
                      <a:pt x="232" y="62"/>
                    </a:lnTo>
                    <a:close/>
                    <a:moveTo>
                      <a:pt x="235" y="64"/>
                    </a:moveTo>
                    <a:cubicBezTo>
                      <a:pt x="234" y="65"/>
                      <a:pt x="234" y="65"/>
                      <a:pt x="234" y="65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232" y="67"/>
                      <a:pt x="232" y="67"/>
                      <a:pt x="232" y="67"/>
                    </a:cubicBezTo>
                    <a:cubicBezTo>
                      <a:pt x="232" y="68"/>
                      <a:pt x="232" y="68"/>
                      <a:pt x="232" y="68"/>
                    </a:cubicBezTo>
                    <a:cubicBezTo>
                      <a:pt x="232" y="69"/>
                      <a:pt x="232" y="69"/>
                      <a:pt x="232" y="69"/>
                    </a:cubicBezTo>
                    <a:cubicBezTo>
                      <a:pt x="233" y="68"/>
                      <a:pt x="233" y="68"/>
                      <a:pt x="233" y="68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5" y="65"/>
                      <a:pt x="235" y="65"/>
                      <a:pt x="235" y="65"/>
                    </a:cubicBezTo>
                    <a:lnTo>
                      <a:pt x="235" y="64"/>
                    </a:lnTo>
                    <a:close/>
                    <a:moveTo>
                      <a:pt x="233" y="64"/>
                    </a:moveTo>
                    <a:cubicBezTo>
                      <a:pt x="233" y="64"/>
                      <a:pt x="233" y="64"/>
                      <a:pt x="233" y="64"/>
                    </a:cubicBezTo>
                    <a:cubicBezTo>
                      <a:pt x="234" y="63"/>
                      <a:pt x="234" y="63"/>
                      <a:pt x="234" y="63"/>
                    </a:cubicBezTo>
                    <a:cubicBezTo>
                      <a:pt x="234" y="62"/>
                      <a:pt x="234" y="62"/>
                      <a:pt x="234" y="62"/>
                    </a:cubicBezTo>
                    <a:cubicBezTo>
                      <a:pt x="233" y="63"/>
                      <a:pt x="233" y="63"/>
                      <a:pt x="233" y="63"/>
                    </a:cubicBezTo>
                    <a:lnTo>
                      <a:pt x="233" y="64"/>
                    </a:lnTo>
                    <a:close/>
                    <a:moveTo>
                      <a:pt x="233" y="60"/>
                    </a:moveTo>
                    <a:cubicBezTo>
                      <a:pt x="234" y="61"/>
                      <a:pt x="234" y="61"/>
                      <a:pt x="234" y="61"/>
                    </a:cubicBezTo>
                    <a:cubicBezTo>
                      <a:pt x="235" y="61"/>
                      <a:pt x="235" y="61"/>
                      <a:pt x="235" y="61"/>
                    </a:cubicBezTo>
                    <a:cubicBezTo>
                      <a:pt x="236" y="61"/>
                      <a:pt x="236" y="61"/>
                      <a:pt x="236" y="61"/>
                    </a:cubicBezTo>
                    <a:cubicBezTo>
                      <a:pt x="237" y="60"/>
                      <a:pt x="237" y="60"/>
                      <a:pt x="237" y="60"/>
                    </a:cubicBezTo>
                    <a:cubicBezTo>
                      <a:pt x="238" y="59"/>
                      <a:pt x="238" y="59"/>
                      <a:pt x="238" y="59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236" y="58"/>
                      <a:pt x="236" y="58"/>
                      <a:pt x="236" y="58"/>
                    </a:cubicBezTo>
                    <a:cubicBezTo>
                      <a:pt x="235" y="59"/>
                      <a:pt x="235" y="59"/>
                      <a:pt x="235" y="59"/>
                    </a:cubicBezTo>
                    <a:cubicBezTo>
                      <a:pt x="234" y="59"/>
                      <a:pt x="234" y="59"/>
                      <a:pt x="234" y="59"/>
                    </a:cubicBezTo>
                    <a:lnTo>
                      <a:pt x="233" y="60"/>
                    </a:lnTo>
                    <a:close/>
                    <a:moveTo>
                      <a:pt x="236" y="62"/>
                    </a:moveTo>
                    <a:cubicBezTo>
                      <a:pt x="235" y="62"/>
                      <a:pt x="235" y="62"/>
                      <a:pt x="235" y="62"/>
                    </a:cubicBezTo>
                    <a:cubicBezTo>
                      <a:pt x="234" y="63"/>
                      <a:pt x="234" y="63"/>
                      <a:pt x="234" y="63"/>
                    </a:cubicBezTo>
                    <a:cubicBezTo>
                      <a:pt x="234" y="64"/>
                      <a:pt x="234" y="64"/>
                      <a:pt x="234" y="64"/>
                    </a:cubicBezTo>
                    <a:cubicBezTo>
                      <a:pt x="234" y="64"/>
                      <a:pt x="234" y="64"/>
                      <a:pt x="234" y="64"/>
                    </a:cubicBezTo>
                    <a:cubicBezTo>
                      <a:pt x="235" y="64"/>
                      <a:pt x="235" y="64"/>
                      <a:pt x="235" y="64"/>
                    </a:cubicBezTo>
                    <a:cubicBezTo>
                      <a:pt x="236" y="63"/>
                      <a:pt x="236" y="63"/>
                      <a:pt x="236" y="63"/>
                    </a:cubicBezTo>
                    <a:lnTo>
                      <a:pt x="236" y="62"/>
                    </a:lnTo>
                    <a:close/>
                    <a:moveTo>
                      <a:pt x="235" y="66"/>
                    </a:move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5" y="67"/>
                      <a:pt x="235" y="67"/>
                      <a:pt x="235" y="67"/>
                    </a:cubicBezTo>
                    <a:lnTo>
                      <a:pt x="235" y="66"/>
                    </a:lnTo>
                    <a:close/>
                    <a:moveTo>
                      <a:pt x="236" y="58"/>
                    </a:moveTo>
                    <a:cubicBezTo>
                      <a:pt x="236" y="58"/>
                      <a:pt x="236" y="58"/>
                      <a:pt x="236" y="58"/>
                    </a:cubicBezTo>
                    <a:cubicBezTo>
                      <a:pt x="236" y="57"/>
                      <a:pt x="236" y="57"/>
                      <a:pt x="236" y="57"/>
                    </a:cubicBez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9"/>
                      <a:pt x="235" y="59"/>
                      <a:pt x="235" y="59"/>
                    </a:cubicBezTo>
                    <a:cubicBezTo>
                      <a:pt x="235" y="58"/>
                      <a:pt x="235" y="58"/>
                      <a:pt x="235" y="58"/>
                    </a:cubicBezTo>
                    <a:lnTo>
                      <a:pt x="236" y="58"/>
                    </a:lnTo>
                    <a:close/>
                    <a:moveTo>
                      <a:pt x="249" y="61"/>
                    </a:moveTo>
                    <a:cubicBezTo>
                      <a:pt x="248" y="61"/>
                      <a:pt x="248" y="61"/>
                      <a:pt x="248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6" y="60"/>
                      <a:pt x="246" y="60"/>
                      <a:pt x="246" y="60"/>
                    </a:cubicBezTo>
                    <a:cubicBezTo>
                      <a:pt x="244" y="60"/>
                      <a:pt x="243" y="59"/>
                      <a:pt x="241" y="59"/>
                    </a:cubicBezTo>
                    <a:cubicBezTo>
                      <a:pt x="237" y="58"/>
                      <a:pt x="234" y="64"/>
                      <a:pt x="238" y="66"/>
                    </a:cubicBezTo>
                    <a:cubicBezTo>
                      <a:pt x="238" y="66"/>
                      <a:pt x="238" y="66"/>
                      <a:pt x="238" y="66"/>
                    </a:cubicBezTo>
                    <a:cubicBezTo>
                      <a:pt x="237" y="65"/>
                      <a:pt x="237" y="65"/>
                      <a:pt x="237" y="65"/>
                    </a:cubicBezTo>
                    <a:cubicBezTo>
                      <a:pt x="236" y="65"/>
                      <a:pt x="236" y="65"/>
                      <a:pt x="236" y="65"/>
                    </a:cubicBezTo>
                    <a:cubicBezTo>
                      <a:pt x="236" y="66"/>
                      <a:pt x="236" y="66"/>
                      <a:pt x="236" y="66"/>
                    </a:cubicBezTo>
                    <a:cubicBezTo>
                      <a:pt x="236" y="66"/>
                      <a:pt x="236" y="66"/>
                      <a:pt x="236" y="66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6" y="68"/>
                      <a:pt x="236" y="68"/>
                      <a:pt x="236" y="68"/>
                    </a:cubicBezTo>
                    <a:cubicBezTo>
                      <a:pt x="236" y="69"/>
                      <a:pt x="236" y="69"/>
                      <a:pt x="236" y="69"/>
                    </a:cubicBezTo>
                    <a:cubicBezTo>
                      <a:pt x="236" y="70"/>
                      <a:pt x="236" y="70"/>
                      <a:pt x="236" y="70"/>
                    </a:cubicBezTo>
                    <a:cubicBezTo>
                      <a:pt x="236" y="70"/>
                      <a:pt x="236" y="70"/>
                      <a:pt x="236" y="70"/>
                    </a:cubicBezTo>
                    <a:cubicBezTo>
                      <a:pt x="238" y="70"/>
                      <a:pt x="238" y="70"/>
                      <a:pt x="238" y="70"/>
                    </a:cubicBezTo>
                    <a:cubicBezTo>
                      <a:pt x="238" y="69"/>
                      <a:pt x="238" y="69"/>
                      <a:pt x="238" y="69"/>
                    </a:cubicBezTo>
                    <a:cubicBezTo>
                      <a:pt x="239" y="69"/>
                      <a:pt x="239" y="69"/>
                      <a:pt x="239" y="69"/>
                    </a:cubicBezTo>
                    <a:cubicBezTo>
                      <a:pt x="238" y="70"/>
                      <a:pt x="238" y="70"/>
                      <a:pt x="238" y="70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7" y="70"/>
                      <a:pt x="237" y="70"/>
                      <a:pt x="237" y="70"/>
                    </a:cubicBezTo>
                    <a:cubicBezTo>
                      <a:pt x="236" y="70"/>
                      <a:pt x="236" y="70"/>
                      <a:pt x="236" y="70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2"/>
                      <a:pt x="236" y="72"/>
                      <a:pt x="236" y="72"/>
                    </a:cubicBezTo>
                    <a:cubicBezTo>
                      <a:pt x="236" y="73"/>
                      <a:pt x="236" y="73"/>
                      <a:pt x="236" y="73"/>
                    </a:cubicBezTo>
                    <a:cubicBezTo>
                      <a:pt x="236" y="74"/>
                      <a:pt x="236" y="74"/>
                      <a:pt x="236" y="74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7" y="76"/>
                      <a:pt x="237" y="76"/>
                      <a:pt x="237" y="76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9" y="78"/>
                      <a:pt x="239" y="78"/>
                      <a:pt x="239" y="78"/>
                    </a:cubicBezTo>
                    <a:cubicBezTo>
                      <a:pt x="240" y="78"/>
                      <a:pt x="240" y="78"/>
                      <a:pt x="240" y="78"/>
                    </a:cubicBezTo>
                    <a:cubicBezTo>
                      <a:pt x="241" y="78"/>
                      <a:pt x="241" y="78"/>
                      <a:pt x="241" y="78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43" y="77"/>
                      <a:pt x="243" y="77"/>
                      <a:pt x="243" y="77"/>
                    </a:cubicBezTo>
                    <a:cubicBezTo>
                      <a:pt x="244" y="77"/>
                      <a:pt x="244" y="77"/>
                      <a:pt x="244" y="77"/>
                    </a:cubicBezTo>
                    <a:cubicBezTo>
                      <a:pt x="244" y="77"/>
                      <a:pt x="244" y="77"/>
                      <a:pt x="244" y="77"/>
                    </a:cubicBezTo>
                    <a:cubicBezTo>
                      <a:pt x="245" y="78"/>
                      <a:pt x="245" y="78"/>
                      <a:pt x="245" y="78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7" y="78"/>
                      <a:pt x="247" y="78"/>
                      <a:pt x="247" y="78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9" y="76"/>
                      <a:pt x="249" y="76"/>
                      <a:pt x="249" y="76"/>
                    </a:cubicBezTo>
                    <a:cubicBezTo>
                      <a:pt x="249" y="75"/>
                      <a:pt x="249" y="75"/>
                      <a:pt x="249" y="75"/>
                    </a:cubicBezTo>
                    <a:cubicBezTo>
                      <a:pt x="250" y="76"/>
                      <a:pt x="250" y="76"/>
                      <a:pt x="250" y="76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5" y="75"/>
                      <a:pt x="255" y="75"/>
                      <a:pt x="255" y="75"/>
                    </a:cubicBezTo>
                    <a:cubicBezTo>
                      <a:pt x="256" y="74"/>
                      <a:pt x="256" y="74"/>
                      <a:pt x="256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6" y="72"/>
                      <a:pt x="256" y="72"/>
                      <a:pt x="256" y="72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7" y="70"/>
                      <a:pt x="257" y="70"/>
                      <a:pt x="257" y="70"/>
                    </a:cubicBezTo>
                    <a:cubicBezTo>
                      <a:pt x="258" y="69"/>
                      <a:pt x="258" y="69"/>
                      <a:pt x="258" y="69"/>
                    </a:cubicBezTo>
                    <a:cubicBezTo>
                      <a:pt x="258" y="68"/>
                      <a:pt x="258" y="68"/>
                      <a:pt x="258" y="68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9" y="67"/>
                      <a:pt x="259" y="67"/>
                      <a:pt x="259" y="67"/>
                    </a:cubicBezTo>
                    <a:cubicBezTo>
                      <a:pt x="259" y="66"/>
                      <a:pt x="259" y="66"/>
                      <a:pt x="259" y="66"/>
                    </a:cubicBezTo>
                    <a:cubicBezTo>
                      <a:pt x="259" y="65"/>
                      <a:pt x="259" y="65"/>
                      <a:pt x="259" y="65"/>
                    </a:cubicBezTo>
                    <a:cubicBezTo>
                      <a:pt x="260" y="64"/>
                      <a:pt x="260" y="64"/>
                      <a:pt x="260" y="64"/>
                    </a:cubicBezTo>
                    <a:cubicBezTo>
                      <a:pt x="260" y="63"/>
                      <a:pt x="260" y="63"/>
                      <a:pt x="260" y="63"/>
                    </a:cubicBezTo>
                    <a:cubicBezTo>
                      <a:pt x="261" y="62"/>
                      <a:pt x="261" y="62"/>
                      <a:pt x="261" y="62"/>
                    </a:cubicBezTo>
                    <a:cubicBezTo>
                      <a:pt x="260" y="61"/>
                      <a:pt x="260" y="61"/>
                      <a:pt x="260" y="61"/>
                    </a:cubicBezTo>
                    <a:cubicBezTo>
                      <a:pt x="259" y="61"/>
                      <a:pt x="259" y="61"/>
                      <a:pt x="259" y="61"/>
                    </a:cubicBezTo>
                    <a:cubicBezTo>
                      <a:pt x="258" y="61"/>
                      <a:pt x="258" y="61"/>
                      <a:pt x="258" y="61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2" y="59"/>
                      <a:pt x="252" y="59"/>
                      <a:pt x="252" y="59"/>
                    </a:cubicBezTo>
                    <a:cubicBezTo>
                      <a:pt x="251" y="60"/>
                      <a:pt x="251" y="60"/>
                      <a:pt x="251" y="60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50" y="61"/>
                      <a:pt x="250" y="61"/>
                      <a:pt x="250" y="61"/>
                    </a:cubicBezTo>
                    <a:lnTo>
                      <a:pt x="249" y="61"/>
                    </a:lnTo>
                    <a:close/>
                    <a:moveTo>
                      <a:pt x="237" y="56"/>
                    </a:moveTo>
                    <a:cubicBezTo>
                      <a:pt x="237" y="57"/>
                      <a:pt x="237" y="57"/>
                      <a:pt x="237" y="57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38" y="56"/>
                      <a:pt x="238" y="56"/>
                      <a:pt x="238" y="56"/>
                    </a:cubicBezTo>
                    <a:lnTo>
                      <a:pt x="237" y="56"/>
                    </a:lnTo>
                    <a:close/>
                    <a:moveTo>
                      <a:pt x="240" y="52"/>
                    </a:moveTo>
                    <a:cubicBezTo>
                      <a:pt x="239" y="53"/>
                      <a:pt x="239" y="53"/>
                      <a:pt x="239" y="53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9" y="55"/>
                      <a:pt x="239" y="55"/>
                      <a:pt x="239" y="55"/>
                    </a:cubicBezTo>
                    <a:cubicBezTo>
                      <a:pt x="238" y="56"/>
                      <a:pt x="238" y="56"/>
                      <a:pt x="238" y="56"/>
                    </a:cubicBezTo>
                    <a:cubicBezTo>
                      <a:pt x="239" y="56"/>
                      <a:pt x="239" y="56"/>
                      <a:pt x="239" y="56"/>
                    </a:cubicBezTo>
                    <a:cubicBezTo>
                      <a:pt x="240" y="56"/>
                      <a:pt x="240" y="56"/>
                      <a:pt x="240" y="56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54"/>
                      <a:pt x="240" y="54"/>
                      <a:pt x="240" y="54"/>
                    </a:cubicBezTo>
                    <a:cubicBezTo>
                      <a:pt x="240" y="53"/>
                      <a:pt x="240" y="53"/>
                      <a:pt x="240" y="53"/>
                    </a:cubicBezTo>
                    <a:lnTo>
                      <a:pt x="240" y="52"/>
                    </a:lnTo>
                    <a:close/>
                    <a:moveTo>
                      <a:pt x="244" y="55"/>
                    </a:moveTo>
                    <a:cubicBezTo>
                      <a:pt x="243" y="55"/>
                      <a:pt x="243" y="55"/>
                      <a:pt x="243" y="55"/>
                    </a:cubicBezTo>
                    <a:cubicBezTo>
                      <a:pt x="242" y="56"/>
                      <a:pt x="242" y="56"/>
                      <a:pt x="242" y="56"/>
                    </a:cubicBezTo>
                    <a:cubicBezTo>
                      <a:pt x="241" y="56"/>
                      <a:pt x="241" y="56"/>
                      <a:pt x="241" y="56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2" y="58"/>
                      <a:pt x="242" y="58"/>
                      <a:pt x="242" y="58"/>
                    </a:cubicBezTo>
                    <a:cubicBezTo>
                      <a:pt x="243" y="58"/>
                      <a:pt x="243" y="58"/>
                      <a:pt x="243" y="58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6" y="57"/>
                      <a:pt x="246" y="57"/>
                      <a:pt x="246" y="57"/>
                    </a:cubicBezTo>
                    <a:cubicBezTo>
                      <a:pt x="247" y="56"/>
                      <a:pt x="247" y="56"/>
                      <a:pt x="247" y="56"/>
                    </a:cubicBezTo>
                    <a:cubicBezTo>
                      <a:pt x="248" y="55"/>
                      <a:pt x="248" y="55"/>
                      <a:pt x="248" y="55"/>
                    </a:cubicBezTo>
                    <a:cubicBezTo>
                      <a:pt x="247" y="54"/>
                      <a:pt x="247" y="54"/>
                      <a:pt x="247" y="54"/>
                    </a:cubicBezTo>
                    <a:cubicBezTo>
                      <a:pt x="246" y="55"/>
                      <a:pt x="246" y="55"/>
                      <a:pt x="246" y="55"/>
                    </a:cubicBezTo>
                    <a:cubicBezTo>
                      <a:pt x="245" y="55"/>
                      <a:pt x="245" y="55"/>
                      <a:pt x="245" y="55"/>
                    </a:cubicBezTo>
                    <a:lnTo>
                      <a:pt x="244" y="55"/>
                    </a:lnTo>
                    <a:close/>
                    <a:moveTo>
                      <a:pt x="241" y="53"/>
                    </a:move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2" y="54"/>
                      <a:pt x="242" y="54"/>
                    </a:cubicBezTo>
                    <a:cubicBezTo>
                      <a:pt x="243" y="53"/>
                      <a:pt x="243" y="53"/>
                      <a:pt x="243" y="53"/>
                    </a:cubicBezTo>
                    <a:cubicBezTo>
                      <a:pt x="244" y="52"/>
                      <a:pt x="244" y="52"/>
                      <a:pt x="244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1" y="52"/>
                      <a:pt x="241" y="52"/>
                      <a:pt x="241" y="52"/>
                    </a:cubicBezTo>
                    <a:lnTo>
                      <a:pt x="241" y="53"/>
                    </a:lnTo>
                    <a:close/>
                    <a:moveTo>
                      <a:pt x="241" y="56"/>
                    </a:moveTo>
                    <a:cubicBezTo>
                      <a:pt x="242" y="55"/>
                      <a:pt x="242" y="55"/>
                      <a:pt x="242" y="55"/>
                    </a:cubicBezTo>
                    <a:cubicBezTo>
                      <a:pt x="243" y="54"/>
                      <a:pt x="243" y="54"/>
                      <a:pt x="243" y="54"/>
                    </a:cubicBezTo>
                    <a:cubicBezTo>
                      <a:pt x="242" y="55"/>
                      <a:pt x="242" y="55"/>
                      <a:pt x="242" y="55"/>
                    </a:cubicBezTo>
                    <a:lnTo>
                      <a:pt x="241" y="56"/>
                    </a:lnTo>
                    <a:close/>
                    <a:moveTo>
                      <a:pt x="243" y="49"/>
                    </a:moveTo>
                    <a:cubicBezTo>
                      <a:pt x="243" y="48"/>
                      <a:pt x="243" y="48"/>
                      <a:pt x="243" y="48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41" y="50"/>
                      <a:pt x="241" y="50"/>
                      <a:pt x="241" y="50"/>
                    </a:cubicBezTo>
                    <a:cubicBezTo>
                      <a:pt x="242" y="50"/>
                      <a:pt x="242" y="50"/>
                      <a:pt x="242" y="50"/>
                    </a:cubicBezTo>
                    <a:lnTo>
                      <a:pt x="243" y="49"/>
                    </a:lnTo>
                    <a:close/>
                    <a:moveTo>
                      <a:pt x="244" y="48"/>
                    </a:moveTo>
                    <a:cubicBezTo>
                      <a:pt x="244" y="47"/>
                      <a:pt x="244" y="47"/>
                      <a:pt x="244" y="47"/>
                    </a:cubicBezTo>
                    <a:cubicBezTo>
                      <a:pt x="244" y="47"/>
                      <a:pt x="244" y="47"/>
                      <a:pt x="244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4" y="48"/>
                      <a:pt x="244" y="48"/>
                      <a:pt x="244" y="48"/>
                    </a:cubicBezTo>
                    <a:close/>
                    <a:moveTo>
                      <a:pt x="246" y="58"/>
                    </a:moveTo>
                    <a:cubicBezTo>
                      <a:pt x="246" y="58"/>
                      <a:pt x="246" y="58"/>
                      <a:pt x="246" y="58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50" y="59"/>
                      <a:pt x="250" y="59"/>
                      <a:pt x="250" y="59"/>
                    </a:cubicBezTo>
                    <a:cubicBezTo>
                      <a:pt x="250" y="58"/>
                      <a:pt x="250" y="58"/>
                      <a:pt x="250" y="58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8" y="57"/>
                      <a:pt x="248" y="57"/>
                      <a:pt x="248" y="57"/>
                    </a:cubicBezTo>
                    <a:cubicBezTo>
                      <a:pt x="247" y="57"/>
                      <a:pt x="247" y="57"/>
                      <a:pt x="247" y="57"/>
                    </a:cubicBezTo>
                    <a:lnTo>
                      <a:pt x="246" y="58"/>
                    </a:lnTo>
                    <a:close/>
                    <a:moveTo>
                      <a:pt x="254" y="77"/>
                    </a:moveTo>
                    <a:cubicBezTo>
                      <a:pt x="255" y="78"/>
                      <a:pt x="255" y="78"/>
                      <a:pt x="255" y="78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55" y="76"/>
                      <a:pt x="255" y="76"/>
                      <a:pt x="255" y="76"/>
                    </a:cubicBezTo>
                    <a:cubicBezTo>
                      <a:pt x="255" y="75"/>
                      <a:pt x="255" y="75"/>
                      <a:pt x="255" y="75"/>
                    </a:cubicBezTo>
                    <a:cubicBezTo>
                      <a:pt x="254" y="76"/>
                      <a:pt x="254" y="76"/>
                      <a:pt x="254" y="76"/>
                    </a:cubicBezTo>
                    <a:lnTo>
                      <a:pt x="254" y="77"/>
                    </a:lnTo>
                    <a:close/>
                    <a:moveTo>
                      <a:pt x="260" y="71"/>
                    </a:moveTo>
                    <a:cubicBezTo>
                      <a:pt x="260" y="71"/>
                      <a:pt x="260" y="71"/>
                      <a:pt x="260" y="71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61" y="70"/>
                      <a:pt x="261" y="70"/>
                      <a:pt x="261" y="70"/>
                    </a:cubicBezTo>
                    <a:cubicBezTo>
                      <a:pt x="260" y="70"/>
                      <a:pt x="260" y="70"/>
                      <a:pt x="260" y="70"/>
                    </a:cubicBezTo>
                    <a:lnTo>
                      <a:pt x="260" y="71"/>
                    </a:lnTo>
                    <a:close/>
                    <a:moveTo>
                      <a:pt x="268" y="66"/>
                    </a:moveTo>
                    <a:cubicBezTo>
                      <a:pt x="267" y="65"/>
                      <a:pt x="267" y="65"/>
                      <a:pt x="267" y="65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267" y="66"/>
                      <a:pt x="267" y="66"/>
                      <a:pt x="267" y="66"/>
                    </a:cubicBezTo>
                    <a:lnTo>
                      <a:pt x="268" y="66"/>
                    </a:lnTo>
                    <a:close/>
                    <a:moveTo>
                      <a:pt x="280" y="69"/>
                    </a:moveTo>
                    <a:cubicBezTo>
                      <a:pt x="280" y="68"/>
                      <a:pt x="280" y="68"/>
                      <a:pt x="280" y="68"/>
                    </a:cubicBezTo>
                    <a:cubicBezTo>
                      <a:pt x="279" y="68"/>
                      <a:pt x="279" y="68"/>
                      <a:pt x="279" y="68"/>
                    </a:cubicBezTo>
                    <a:cubicBezTo>
                      <a:pt x="280" y="69"/>
                      <a:pt x="280" y="69"/>
                      <a:pt x="280" y="69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8" name="Freeform 3994"/>
              <p:cNvSpPr>
                <a:spLocks/>
              </p:cNvSpPr>
              <p:nvPr/>
            </p:nvSpPr>
            <p:spPr bwMode="auto">
              <a:xfrm>
                <a:off x="1372" y="99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49" name="Freeform 3995"/>
              <p:cNvSpPr>
                <a:spLocks/>
              </p:cNvSpPr>
              <p:nvPr/>
            </p:nvSpPr>
            <p:spPr bwMode="auto">
              <a:xfrm>
                <a:off x="1380" y="1005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0" name="Freeform 3996"/>
              <p:cNvSpPr>
                <a:spLocks/>
              </p:cNvSpPr>
              <p:nvPr/>
            </p:nvSpPr>
            <p:spPr bwMode="auto">
              <a:xfrm>
                <a:off x="1385" y="1037"/>
                <a:ext cx="3" cy="10"/>
              </a:xfrm>
              <a:custGeom>
                <a:avLst/>
                <a:gdLst>
                  <a:gd name="T0" fmla="*/ 0 w 3"/>
                  <a:gd name="T1" fmla="*/ 8 h 10"/>
                  <a:gd name="T2" fmla="*/ 0 w 3"/>
                  <a:gd name="T3" fmla="*/ 10 h 10"/>
                  <a:gd name="T4" fmla="*/ 0 w 3"/>
                  <a:gd name="T5" fmla="*/ 8 h 10"/>
                  <a:gd name="T6" fmla="*/ 3 w 3"/>
                  <a:gd name="T7" fmla="*/ 5 h 10"/>
                  <a:gd name="T8" fmla="*/ 3 w 3"/>
                  <a:gd name="T9" fmla="*/ 2 h 10"/>
                  <a:gd name="T10" fmla="*/ 3 w 3"/>
                  <a:gd name="T11" fmla="*/ 0 h 10"/>
                  <a:gd name="T12" fmla="*/ 0 w 3"/>
                  <a:gd name="T13" fmla="*/ 2 h 10"/>
                  <a:gd name="T14" fmla="*/ 0 w 3"/>
                  <a:gd name="T15" fmla="*/ 5 h 10"/>
                  <a:gd name="T16" fmla="*/ 0 w 3"/>
                  <a:gd name="T17" fmla="*/ 8 h 10"/>
                  <a:gd name="T18" fmla="*/ 0 w 3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8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1" name="Freeform 3997"/>
              <p:cNvSpPr>
                <a:spLocks/>
              </p:cNvSpPr>
              <p:nvPr/>
            </p:nvSpPr>
            <p:spPr bwMode="auto">
              <a:xfrm>
                <a:off x="1398" y="1653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3 w 6"/>
                  <a:gd name="T3" fmla="*/ 0 h 5"/>
                  <a:gd name="T4" fmla="*/ 0 w 6"/>
                  <a:gd name="T5" fmla="*/ 2 h 5"/>
                  <a:gd name="T6" fmla="*/ 0 w 6"/>
                  <a:gd name="T7" fmla="*/ 5 h 5"/>
                  <a:gd name="T8" fmla="*/ 3 w 6"/>
                  <a:gd name="T9" fmla="*/ 5 h 5"/>
                  <a:gd name="T10" fmla="*/ 6 w 6"/>
                  <a:gd name="T11" fmla="*/ 5 h 5"/>
                  <a:gd name="T12" fmla="*/ 6 w 6"/>
                  <a:gd name="T13" fmla="*/ 5 h 5"/>
                  <a:gd name="T14" fmla="*/ 6 w 6"/>
                  <a:gd name="T15" fmla="*/ 2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2" name="Freeform 3998"/>
              <p:cNvSpPr>
                <a:spLocks/>
              </p:cNvSpPr>
              <p:nvPr/>
            </p:nvSpPr>
            <p:spPr bwMode="auto">
              <a:xfrm>
                <a:off x="1409" y="102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3" name="Freeform 3999"/>
              <p:cNvSpPr>
                <a:spLocks/>
              </p:cNvSpPr>
              <p:nvPr/>
            </p:nvSpPr>
            <p:spPr bwMode="auto">
              <a:xfrm>
                <a:off x="1425" y="1631"/>
                <a:ext cx="6" cy="5"/>
              </a:xfrm>
              <a:custGeom>
                <a:avLst/>
                <a:gdLst>
                  <a:gd name="T0" fmla="*/ 0 w 6"/>
                  <a:gd name="T1" fmla="*/ 3 h 5"/>
                  <a:gd name="T2" fmla="*/ 0 w 6"/>
                  <a:gd name="T3" fmla="*/ 5 h 5"/>
                  <a:gd name="T4" fmla="*/ 3 w 6"/>
                  <a:gd name="T5" fmla="*/ 5 h 5"/>
                  <a:gd name="T6" fmla="*/ 6 w 6"/>
                  <a:gd name="T7" fmla="*/ 3 h 5"/>
                  <a:gd name="T8" fmla="*/ 3 w 6"/>
                  <a:gd name="T9" fmla="*/ 0 h 5"/>
                  <a:gd name="T10" fmla="*/ 0 w 6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4" name="Freeform 4000"/>
              <p:cNvSpPr>
                <a:spLocks/>
              </p:cNvSpPr>
              <p:nvPr/>
            </p:nvSpPr>
            <p:spPr bwMode="auto">
              <a:xfrm>
                <a:off x="1549" y="135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  <a:gd name="T8" fmla="*/ 2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5" name="Freeform 4001"/>
              <p:cNvSpPr>
                <a:spLocks/>
              </p:cNvSpPr>
              <p:nvPr/>
            </p:nvSpPr>
            <p:spPr bwMode="auto">
              <a:xfrm>
                <a:off x="1554" y="1334"/>
                <a:ext cx="5" cy="8"/>
              </a:xfrm>
              <a:custGeom>
                <a:avLst/>
                <a:gdLst>
                  <a:gd name="T0" fmla="*/ 3 w 5"/>
                  <a:gd name="T1" fmla="*/ 3 h 8"/>
                  <a:gd name="T2" fmla="*/ 0 w 5"/>
                  <a:gd name="T3" fmla="*/ 5 h 8"/>
                  <a:gd name="T4" fmla="*/ 0 w 5"/>
                  <a:gd name="T5" fmla="*/ 8 h 8"/>
                  <a:gd name="T6" fmla="*/ 0 w 5"/>
                  <a:gd name="T7" fmla="*/ 8 h 8"/>
                  <a:gd name="T8" fmla="*/ 3 w 5"/>
                  <a:gd name="T9" fmla="*/ 5 h 8"/>
                  <a:gd name="T10" fmla="*/ 5 w 5"/>
                  <a:gd name="T11" fmla="*/ 3 h 8"/>
                  <a:gd name="T12" fmla="*/ 3 w 5"/>
                  <a:gd name="T13" fmla="*/ 0 h 8"/>
                  <a:gd name="T14" fmla="*/ 3 w 5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3" y="3"/>
                    </a:moveTo>
                    <a:lnTo>
                      <a:pt x="0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6" name="Rectangle 4002"/>
              <p:cNvSpPr>
                <a:spLocks noChangeArrowheads="1"/>
              </p:cNvSpPr>
              <p:nvPr/>
            </p:nvSpPr>
            <p:spPr bwMode="auto">
              <a:xfrm>
                <a:off x="1554" y="1339"/>
                <a:ext cx="1" cy="1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7" name="Freeform 4003"/>
              <p:cNvSpPr>
                <a:spLocks/>
              </p:cNvSpPr>
              <p:nvPr/>
            </p:nvSpPr>
            <p:spPr bwMode="auto">
              <a:xfrm>
                <a:off x="1597" y="1278"/>
                <a:ext cx="0" cy="5"/>
              </a:xfrm>
              <a:custGeom>
                <a:avLst/>
                <a:gdLst>
                  <a:gd name="T0" fmla="*/ 5 h 5"/>
                  <a:gd name="T1" fmla="*/ 2 h 5"/>
                  <a:gd name="T2" fmla="*/ 0 h 5"/>
                  <a:gd name="T3" fmla="*/ 2 h 5"/>
                  <a:gd name="T4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8" name="Rectangle 4004"/>
              <p:cNvSpPr>
                <a:spLocks noChangeArrowheads="1"/>
              </p:cNvSpPr>
              <p:nvPr/>
            </p:nvSpPr>
            <p:spPr bwMode="auto">
              <a:xfrm>
                <a:off x="1656" y="1184"/>
                <a:ext cx="1" cy="3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59" name="Rectangle 4005"/>
              <p:cNvSpPr>
                <a:spLocks noChangeArrowheads="1"/>
              </p:cNvSpPr>
              <p:nvPr/>
            </p:nvSpPr>
            <p:spPr bwMode="auto">
              <a:xfrm>
                <a:off x="1629" y="1240"/>
                <a:ext cx="1" cy="3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0" name="Freeform 4006"/>
              <p:cNvSpPr>
                <a:spLocks/>
              </p:cNvSpPr>
              <p:nvPr/>
            </p:nvSpPr>
            <p:spPr bwMode="auto">
              <a:xfrm>
                <a:off x="923" y="705"/>
                <a:ext cx="9" cy="2"/>
              </a:xfrm>
              <a:custGeom>
                <a:avLst/>
                <a:gdLst>
                  <a:gd name="T0" fmla="*/ 3 w 9"/>
                  <a:gd name="T1" fmla="*/ 0 h 2"/>
                  <a:gd name="T2" fmla="*/ 0 w 9"/>
                  <a:gd name="T3" fmla="*/ 2 h 2"/>
                  <a:gd name="T4" fmla="*/ 3 w 9"/>
                  <a:gd name="T5" fmla="*/ 2 h 2"/>
                  <a:gd name="T6" fmla="*/ 6 w 9"/>
                  <a:gd name="T7" fmla="*/ 2 h 2"/>
                  <a:gd name="T8" fmla="*/ 9 w 9"/>
                  <a:gd name="T9" fmla="*/ 2 h 2"/>
                  <a:gd name="T10" fmla="*/ 9 w 9"/>
                  <a:gd name="T11" fmla="*/ 2 h 2"/>
                  <a:gd name="T12" fmla="*/ 6 w 9"/>
                  <a:gd name="T13" fmla="*/ 0 h 2"/>
                  <a:gd name="T14" fmla="*/ 3 w 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1" name="Freeform 4007"/>
              <p:cNvSpPr>
                <a:spLocks/>
              </p:cNvSpPr>
              <p:nvPr/>
            </p:nvSpPr>
            <p:spPr bwMode="auto">
              <a:xfrm>
                <a:off x="934" y="697"/>
                <a:ext cx="6" cy="5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2 h 5"/>
                  <a:gd name="T4" fmla="*/ 0 w 6"/>
                  <a:gd name="T5" fmla="*/ 5 h 5"/>
                  <a:gd name="T6" fmla="*/ 3 w 6"/>
                  <a:gd name="T7" fmla="*/ 5 h 5"/>
                  <a:gd name="T8" fmla="*/ 6 w 6"/>
                  <a:gd name="T9" fmla="*/ 5 h 5"/>
                  <a:gd name="T10" fmla="*/ 6 w 6"/>
                  <a:gd name="T11" fmla="*/ 2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2" name="Freeform 4008"/>
              <p:cNvSpPr>
                <a:spLocks/>
              </p:cNvSpPr>
              <p:nvPr/>
            </p:nvSpPr>
            <p:spPr bwMode="auto">
              <a:xfrm>
                <a:off x="932" y="705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2 w 5"/>
                  <a:gd name="T3" fmla="*/ 2 h 2"/>
                  <a:gd name="T4" fmla="*/ 5 w 5"/>
                  <a:gd name="T5" fmla="*/ 2 h 2"/>
                  <a:gd name="T6" fmla="*/ 5 w 5"/>
                  <a:gd name="T7" fmla="*/ 0 h 2"/>
                  <a:gd name="T8" fmla="*/ 2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3" name="Freeform 4009"/>
              <p:cNvSpPr>
                <a:spLocks/>
              </p:cNvSpPr>
              <p:nvPr/>
            </p:nvSpPr>
            <p:spPr bwMode="auto">
              <a:xfrm>
                <a:off x="934" y="702"/>
                <a:ext cx="6" cy="0"/>
              </a:xfrm>
              <a:custGeom>
                <a:avLst/>
                <a:gdLst>
                  <a:gd name="T0" fmla="*/ 3 w 6"/>
                  <a:gd name="T1" fmla="*/ 0 w 6"/>
                  <a:gd name="T2" fmla="*/ 3 w 6"/>
                  <a:gd name="T3" fmla="*/ 6 w 6"/>
                  <a:gd name="T4" fmla="*/ 3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6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4" name="Freeform 4010"/>
              <p:cNvSpPr>
                <a:spLocks/>
              </p:cNvSpPr>
              <p:nvPr/>
            </p:nvSpPr>
            <p:spPr bwMode="auto">
              <a:xfrm>
                <a:off x="940" y="702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5" name="Freeform 4011"/>
              <p:cNvSpPr>
                <a:spLocks/>
              </p:cNvSpPr>
              <p:nvPr/>
            </p:nvSpPr>
            <p:spPr bwMode="auto">
              <a:xfrm>
                <a:off x="937" y="694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3 w 5"/>
                  <a:gd name="T3" fmla="*/ 3 h 3"/>
                  <a:gd name="T4" fmla="*/ 5 w 5"/>
                  <a:gd name="T5" fmla="*/ 0 h 3"/>
                  <a:gd name="T6" fmla="*/ 3 w 5"/>
                  <a:gd name="T7" fmla="*/ 0 h 3"/>
                  <a:gd name="T8" fmla="*/ 0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6" name="Freeform 4012"/>
              <p:cNvSpPr>
                <a:spLocks/>
              </p:cNvSpPr>
              <p:nvPr/>
            </p:nvSpPr>
            <p:spPr bwMode="auto">
              <a:xfrm>
                <a:off x="940" y="6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3 h 3"/>
                  <a:gd name="T4" fmla="*/ 2 w 2"/>
                  <a:gd name="T5" fmla="*/ 0 h 3"/>
                  <a:gd name="T6" fmla="*/ 0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7" name="Freeform 4013"/>
              <p:cNvSpPr>
                <a:spLocks/>
              </p:cNvSpPr>
              <p:nvPr/>
            </p:nvSpPr>
            <p:spPr bwMode="auto">
              <a:xfrm>
                <a:off x="934" y="691"/>
                <a:ext cx="8" cy="6"/>
              </a:xfrm>
              <a:custGeom>
                <a:avLst/>
                <a:gdLst>
                  <a:gd name="T0" fmla="*/ 6 w 8"/>
                  <a:gd name="T1" fmla="*/ 0 h 6"/>
                  <a:gd name="T2" fmla="*/ 3 w 8"/>
                  <a:gd name="T3" fmla="*/ 3 h 6"/>
                  <a:gd name="T4" fmla="*/ 0 w 8"/>
                  <a:gd name="T5" fmla="*/ 6 h 6"/>
                  <a:gd name="T6" fmla="*/ 3 w 8"/>
                  <a:gd name="T7" fmla="*/ 3 h 6"/>
                  <a:gd name="T8" fmla="*/ 6 w 8"/>
                  <a:gd name="T9" fmla="*/ 0 h 6"/>
                  <a:gd name="T10" fmla="*/ 8 w 8"/>
                  <a:gd name="T11" fmla="*/ 0 h 6"/>
                  <a:gd name="T12" fmla="*/ 6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3" y="3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8" name="Freeform 4014"/>
              <p:cNvSpPr>
                <a:spLocks/>
              </p:cNvSpPr>
              <p:nvPr/>
            </p:nvSpPr>
            <p:spPr bwMode="auto">
              <a:xfrm>
                <a:off x="942" y="68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  <a:gd name="T3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69" name="Freeform 4015"/>
              <p:cNvSpPr>
                <a:spLocks/>
              </p:cNvSpPr>
              <p:nvPr/>
            </p:nvSpPr>
            <p:spPr bwMode="auto">
              <a:xfrm>
                <a:off x="891" y="649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0 h 5"/>
                  <a:gd name="T4" fmla="*/ 0 w 3"/>
                  <a:gd name="T5" fmla="*/ 2 h 5"/>
                  <a:gd name="T6" fmla="*/ 3 w 3"/>
                  <a:gd name="T7" fmla="*/ 5 h 5"/>
                  <a:gd name="T8" fmla="*/ 3 w 3"/>
                  <a:gd name="T9" fmla="*/ 2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0" name="Freeform 4016"/>
              <p:cNvSpPr>
                <a:spLocks/>
              </p:cNvSpPr>
              <p:nvPr/>
            </p:nvSpPr>
            <p:spPr bwMode="auto">
              <a:xfrm>
                <a:off x="465" y="8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2 w 2"/>
                  <a:gd name="T5" fmla="*/ 0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1" name="Freeform 4017"/>
              <p:cNvSpPr>
                <a:spLocks/>
              </p:cNvSpPr>
              <p:nvPr/>
            </p:nvSpPr>
            <p:spPr bwMode="auto">
              <a:xfrm>
                <a:off x="473" y="86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2" name="Freeform 4018"/>
              <p:cNvSpPr>
                <a:spLocks/>
              </p:cNvSpPr>
              <p:nvPr/>
            </p:nvSpPr>
            <p:spPr bwMode="auto">
              <a:xfrm>
                <a:off x="475" y="83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3" name="Freeform 4019"/>
              <p:cNvSpPr>
                <a:spLocks/>
              </p:cNvSpPr>
              <p:nvPr/>
            </p:nvSpPr>
            <p:spPr bwMode="auto">
              <a:xfrm>
                <a:off x="481" y="80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4" name="Freeform 4020"/>
              <p:cNvSpPr>
                <a:spLocks/>
              </p:cNvSpPr>
              <p:nvPr/>
            </p:nvSpPr>
            <p:spPr bwMode="auto">
              <a:xfrm>
                <a:off x="433" y="592"/>
                <a:ext cx="335" cy="488"/>
              </a:xfrm>
              <a:custGeom>
                <a:avLst/>
                <a:gdLst>
                  <a:gd name="T0" fmla="*/ 11 w 125"/>
                  <a:gd name="T1" fmla="*/ 126 h 182"/>
                  <a:gd name="T2" fmla="*/ 17 w 125"/>
                  <a:gd name="T3" fmla="*/ 132 h 182"/>
                  <a:gd name="T4" fmla="*/ 26 w 125"/>
                  <a:gd name="T5" fmla="*/ 134 h 182"/>
                  <a:gd name="T6" fmla="*/ 37 w 125"/>
                  <a:gd name="T7" fmla="*/ 137 h 182"/>
                  <a:gd name="T8" fmla="*/ 46 w 125"/>
                  <a:gd name="T9" fmla="*/ 141 h 182"/>
                  <a:gd name="T10" fmla="*/ 52 w 125"/>
                  <a:gd name="T11" fmla="*/ 147 h 182"/>
                  <a:gd name="T12" fmla="*/ 57 w 125"/>
                  <a:gd name="T13" fmla="*/ 155 h 182"/>
                  <a:gd name="T14" fmla="*/ 62 w 125"/>
                  <a:gd name="T15" fmla="*/ 160 h 182"/>
                  <a:gd name="T16" fmla="*/ 69 w 125"/>
                  <a:gd name="T17" fmla="*/ 163 h 182"/>
                  <a:gd name="T18" fmla="*/ 78 w 125"/>
                  <a:gd name="T19" fmla="*/ 160 h 182"/>
                  <a:gd name="T20" fmla="*/ 87 w 125"/>
                  <a:gd name="T21" fmla="*/ 162 h 182"/>
                  <a:gd name="T22" fmla="*/ 89 w 125"/>
                  <a:gd name="T23" fmla="*/ 173 h 182"/>
                  <a:gd name="T24" fmla="*/ 92 w 125"/>
                  <a:gd name="T25" fmla="*/ 179 h 182"/>
                  <a:gd name="T26" fmla="*/ 99 w 125"/>
                  <a:gd name="T27" fmla="*/ 153 h 182"/>
                  <a:gd name="T28" fmla="*/ 98 w 125"/>
                  <a:gd name="T29" fmla="*/ 145 h 182"/>
                  <a:gd name="T30" fmla="*/ 93 w 125"/>
                  <a:gd name="T31" fmla="*/ 138 h 182"/>
                  <a:gd name="T32" fmla="*/ 98 w 125"/>
                  <a:gd name="T33" fmla="*/ 128 h 182"/>
                  <a:gd name="T34" fmla="*/ 97 w 125"/>
                  <a:gd name="T35" fmla="*/ 124 h 182"/>
                  <a:gd name="T36" fmla="*/ 111 w 125"/>
                  <a:gd name="T37" fmla="*/ 117 h 182"/>
                  <a:gd name="T38" fmla="*/ 119 w 125"/>
                  <a:gd name="T39" fmla="*/ 113 h 182"/>
                  <a:gd name="T40" fmla="*/ 124 w 125"/>
                  <a:gd name="T41" fmla="*/ 123 h 182"/>
                  <a:gd name="T42" fmla="*/ 123 w 125"/>
                  <a:gd name="T43" fmla="*/ 114 h 182"/>
                  <a:gd name="T44" fmla="*/ 117 w 125"/>
                  <a:gd name="T45" fmla="*/ 105 h 182"/>
                  <a:gd name="T46" fmla="*/ 121 w 125"/>
                  <a:gd name="T47" fmla="*/ 98 h 182"/>
                  <a:gd name="T48" fmla="*/ 117 w 125"/>
                  <a:gd name="T49" fmla="*/ 90 h 182"/>
                  <a:gd name="T50" fmla="*/ 117 w 125"/>
                  <a:gd name="T51" fmla="*/ 81 h 182"/>
                  <a:gd name="T52" fmla="*/ 119 w 125"/>
                  <a:gd name="T53" fmla="*/ 74 h 182"/>
                  <a:gd name="T54" fmla="*/ 119 w 125"/>
                  <a:gd name="T55" fmla="*/ 67 h 182"/>
                  <a:gd name="T56" fmla="*/ 108 w 125"/>
                  <a:gd name="T57" fmla="*/ 69 h 182"/>
                  <a:gd name="T58" fmla="*/ 102 w 125"/>
                  <a:gd name="T59" fmla="*/ 69 h 182"/>
                  <a:gd name="T60" fmla="*/ 89 w 125"/>
                  <a:gd name="T61" fmla="*/ 59 h 182"/>
                  <a:gd name="T62" fmla="*/ 76 w 125"/>
                  <a:gd name="T63" fmla="*/ 60 h 182"/>
                  <a:gd name="T64" fmla="*/ 71 w 125"/>
                  <a:gd name="T65" fmla="*/ 55 h 182"/>
                  <a:gd name="T66" fmla="*/ 72 w 125"/>
                  <a:gd name="T67" fmla="*/ 47 h 182"/>
                  <a:gd name="T68" fmla="*/ 68 w 125"/>
                  <a:gd name="T69" fmla="*/ 40 h 182"/>
                  <a:gd name="T70" fmla="*/ 65 w 125"/>
                  <a:gd name="T71" fmla="*/ 35 h 182"/>
                  <a:gd name="T72" fmla="*/ 66 w 125"/>
                  <a:gd name="T73" fmla="*/ 29 h 182"/>
                  <a:gd name="T74" fmla="*/ 67 w 125"/>
                  <a:gd name="T75" fmla="*/ 22 h 182"/>
                  <a:gd name="T76" fmla="*/ 74 w 125"/>
                  <a:gd name="T77" fmla="*/ 14 h 182"/>
                  <a:gd name="T78" fmla="*/ 87 w 125"/>
                  <a:gd name="T79" fmla="*/ 4 h 182"/>
                  <a:gd name="T80" fmla="*/ 78 w 125"/>
                  <a:gd name="T81" fmla="*/ 2 h 182"/>
                  <a:gd name="T82" fmla="*/ 71 w 125"/>
                  <a:gd name="T83" fmla="*/ 8 h 182"/>
                  <a:gd name="T84" fmla="*/ 59 w 125"/>
                  <a:gd name="T85" fmla="*/ 13 h 182"/>
                  <a:gd name="T86" fmla="*/ 51 w 125"/>
                  <a:gd name="T87" fmla="*/ 18 h 182"/>
                  <a:gd name="T88" fmla="*/ 47 w 125"/>
                  <a:gd name="T89" fmla="*/ 15 h 182"/>
                  <a:gd name="T90" fmla="*/ 40 w 125"/>
                  <a:gd name="T91" fmla="*/ 25 h 182"/>
                  <a:gd name="T92" fmla="*/ 39 w 125"/>
                  <a:gd name="T93" fmla="*/ 33 h 182"/>
                  <a:gd name="T94" fmla="*/ 30 w 125"/>
                  <a:gd name="T95" fmla="*/ 39 h 182"/>
                  <a:gd name="T96" fmla="*/ 26 w 125"/>
                  <a:gd name="T97" fmla="*/ 46 h 182"/>
                  <a:gd name="T98" fmla="*/ 24 w 125"/>
                  <a:gd name="T99" fmla="*/ 46 h 182"/>
                  <a:gd name="T100" fmla="*/ 19 w 125"/>
                  <a:gd name="T101" fmla="*/ 43 h 182"/>
                  <a:gd name="T102" fmla="*/ 19 w 125"/>
                  <a:gd name="T103" fmla="*/ 52 h 182"/>
                  <a:gd name="T104" fmla="*/ 16 w 125"/>
                  <a:gd name="T105" fmla="*/ 58 h 182"/>
                  <a:gd name="T106" fmla="*/ 19 w 125"/>
                  <a:gd name="T107" fmla="*/ 67 h 182"/>
                  <a:gd name="T108" fmla="*/ 17 w 125"/>
                  <a:gd name="T109" fmla="*/ 76 h 182"/>
                  <a:gd name="T110" fmla="*/ 19 w 125"/>
                  <a:gd name="T111" fmla="*/ 85 h 182"/>
                  <a:gd name="T112" fmla="*/ 18 w 125"/>
                  <a:gd name="T113" fmla="*/ 92 h 182"/>
                  <a:gd name="T114" fmla="*/ 20 w 125"/>
                  <a:gd name="T115" fmla="*/ 95 h 182"/>
                  <a:gd name="T116" fmla="*/ 16 w 125"/>
                  <a:gd name="T117" fmla="*/ 103 h 182"/>
                  <a:gd name="T118" fmla="*/ 13 w 125"/>
                  <a:gd name="T119" fmla="*/ 108 h 182"/>
                  <a:gd name="T120" fmla="*/ 6 w 125"/>
                  <a:gd name="T121" fmla="*/ 109 h 182"/>
                  <a:gd name="T122" fmla="*/ 4 w 125"/>
                  <a:gd name="T123" fmla="*/ 116 h 182"/>
                  <a:gd name="T124" fmla="*/ 4 w 125"/>
                  <a:gd name="T125" fmla="*/ 12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82">
                    <a:moveTo>
                      <a:pt x="4" y="122"/>
                    </a:moveTo>
                    <a:cubicBezTo>
                      <a:pt x="4" y="122"/>
                      <a:pt x="4" y="122"/>
                      <a:pt x="4" y="122"/>
                    </a:cubicBezTo>
                    <a:cubicBezTo>
                      <a:pt x="5" y="122"/>
                      <a:pt x="5" y="122"/>
                      <a:pt x="5" y="122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6" y="123"/>
                      <a:pt x="6" y="123"/>
                      <a:pt x="6" y="123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2" y="126"/>
                      <a:pt x="12" y="126"/>
                      <a:pt x="12" y="126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7" y="130"/>
                      <a:pt x="17" y="130"/>
                      <a:pt x="17" y="130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7" y="133"/>
                      <a:pt x="27" y="133"/>
                      <a:pt x="27" y="133"/>
                    </a:cubicBezTo>
                    <a:cubicBezTo>
                      <a:pt x="27" y="133"/>
                      <a:pt x="27" y="133"/>
                      <a:pt x="27" y="133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2" y="132"/>
                      <a:pt x="30" y="132"/>
                      <a:pt x="33" y="135"/>
                    </a:cubicBezTo>
                    <a:cubicBezTo>
                      <a:pt x="34" y="136"/>
                      <a:pt x="34" y="136"/>
                      <a:pt x="34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37" y="137"/>
                      <a:pt x="37" y="137"/>
                      <a:pt x="37" y="137"/>
                    </a:cubicBezTo>
                    <a:cubicBezTo>
                      <a:pt x="38" y="137"/>
                      <a:pt x="38" y="137"/>
                      <a:pt x="38" y="137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40" y="136"/>
                      <a:pt x="40" y="136"/>
                      <a:pt x="40" y="136"/>
                    </a:cubicBezTo>
                    <a:cubicBezTo>
                      <a:pt x="41" y="137"/>
                      <a:pt x="41" y="137"/>
                      <a:pt x="41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3" y="138"/>
                      <a:pt x="43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6" y="141"/>
                      <a:pt x="46" y="141"/>
                      <a:pt x="46" y="141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8" y="142"/>
                      <a:pt x="48" y="142"/>
                      <a:pt x="48" y="142"/>
                    </a:cubicBezTo>
                    <a:cubicBezTo>
                      <a:pt x="48" y="142"/>
                      <a:pt x="48" y="142"/>
                      <a:pt x="48" y="142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9" y="145"/>
                      <a:pt x="49" y="145"/>
                      <a:pt x="49" y="145"/>
                    </a:cubicBezTo>
                    <a:cubicBezTo>
                      <a:pt x="49" y="146"/>
                      <a:pt x="49" y="146"/>
                      <a:pt x="49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52" y="148"/>
                      <a:pt x="52" y="148"/>
                      <a:pt x="52" y="148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5" y="150"/>
                      <a:pt x="55" y="150"/>
                    </a:cubicBezTo>
                    <a:cubicBezTo>
                      <a:pt x="56" y="150"/>
                      <a:pt x="56" y="150"/>
                      <a:pt x="56" y="150"/>
                    </a:cubicBezTo>
                    <a:cubicBezTo>
                      <a:pt x="57" y="151"/>
                      <a:pt x="57" y="151"/>
                      <a:pt x="57" y="151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57" y="154"/>
                      <a:pt x="57" y="154"/>
                      <a:pt x="57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9" y="156"/>
                      <a:pt x="59" y="156"/>
                      <a:pt x="59" y="156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1" y="157"/>
                      <a:pt x="61" y="157"/>
                      <a:pt x="61" y="157"/>
                    </a:cubicBezTo>
                    <a:cubicBezTo>
                      <a:pt x="62" y="158"/>
                      <a:pt x="62" y="158"/>
                      <a:pt x="62" y="158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61" y="161"/>
                      <a:pt x="61" y="161"/>
                      <a:pt x="61" y="161"/>
                    </a:cubicBezTo>
                    <a:cubicBezTo>
                      <a:pt x="62" y="162"/>
                      <a:pt x="62" y="162"/>
                      <a:pt x="62" y="162"/>
                    </a:cubicBezTo>
                    <a:cubicBezTo>
                      <a:pt x="63" y="162"/>
                      <a:pt x="63" y="162"/>
                      <a:pt x="63" y="162"/>
                    </a:cubicBezTo>
                    <a:cubicBezTo>
                      <a:pt x="64" y="163"/>
                      <a:pt x="64" y="163"/>
                      <a:pt x="64" y="163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3"/>
                      <a:pt x="66" y="163"/>
                      <a:pt x="66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8" y="163"/>
                      <a:pt x="68" y="163"/>
                      <a:pt x="68" y="163"/>
                    </a:cubicBezTo>
                    <a:cubicBezTo>
                      <a:pt x="69" y="163"/>
                      <a:pt x="69" y="163"/>
                      <a:pt x="69" y="163"/>
                    </a:cubicBezTo>
                    <a:cubicBezTo>
                      <a:pt x="69" y="163"/>
                      <a:pt x="69" y="163"/>
                      <a:pt x="69" y="163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2" y="162"/>
                      <a:pt x="72" y="162"/>
                      <a:pt x="72" y="162"/>
                    </a:cubicBezTo>
                    <a:cubicBezTo>
                      <a:pt x="73" y="162"/>
                      <a:pt x="73" y="162"/>
                      <a:pt x="73" y="162"/>
                    </a:cubicBezTo>
                    <a:cubicBezTo>
                      <a:pt x="74" y="162"/>
                      <a:pt x="74" y="162"/>
                      <a:pt x="74" y="162"/>
                    </a:cubicBezTo>
                    <a:cubicBezTo>
                      <a:pt x="75" y="161"/>
                      <a:pt x="75" y="161"/>
                      <a:pt x="75" y="161"/>
                    </a:cubicBezTo>
                    <a:cubicBezTo>
                      <a:pt x="75" y="160"/>
                      <a:pt x="75" y="160"/>
                      <a:pt x="75" y="160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7" y="160"/>
                      <a:pt x="77" y="160"/>
                      <a:pt x="77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79" y="162"/>
                      <a:pt x="80" y="162"/>
                      <a:pt x="80" y="162"/>
                    </a:cubicBezTo>
                    <a:cubicBezTo>
                      <a:pt x="80" y="162"/>
                      <a:pt x="80" y="162"/>
                      <a:pt x="80" y="162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81" y="162"/>
                      <a:pt x="82" y="162"/>
                      <a:pt x="82" y="162"/>
                    </a:cubicBezTo>
                    <a:cubicBezTo>
                      <a:pt x="82" y="162"/>
                      <a:pt x="82" y="162"/>
                      <a:pt x="82" y="161"/>
                    </a:cubicBezTo>
                    <a:cubicBezTo>
                      <a:pt x="83" y="161"/>
                      <a:pt x="83" y="161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7" y="162"/>
                      <a:pt x="87" y="162"/>
                      <a:pt x="87" y="162"/>
                    </a:cubicBezTo>
                    <a:cubicBezTo>
                      <a:pt x="87" y="163"/>
                      <a:pt x="87" y="163"/>
                      <a:pt x="87" y="163"/>
                    </a:cubicBezTo>
                    <a:cubicBezTo>
                      <a:pt x="88" y="163"/>
                      <a:pt x="88" y="163"/>
                      <a:pt x="88" y="163"/>
                    </a:cubicBezTo>
                    <a:cubicBezTo>
                      <a:pt x="89" y="164"/>
                      <a:pt x="89" y="164"/>
                      <a:pt x="89" y="164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5"/>
                      <a:pt x="92" y="165"/>
                      <a:pt x="92" y="165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2" y="168"/>
                      <a:pt x="91" y="170"/>
                      <a:pt x="90" y="172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8" y="174"/>
                      <a:pt x="88" y="174"/>
                      <a:pt x="88" y="174"/>
                    </a:cubicBezTo>
                    <a:cubicBezTo>
                      <a:pt x="88" y="175"/>
                      <a:pt x="88" y="175"/>
                      <a:pt x="88" y="175"/>
                    </a:cubicBezTo>
                    <a:cubicBezTo>
                      <a:pt x="87" y="176"/>
                      <a:pt x="87" y="176"/>
                      <a:pt x="87" y="176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89" y="178"/>
                      <a:pt x="89" y="178"/>
                      <a:pt x="89" y="178"/>
                    </a:cubicBezTo>
                    <a:cubicBezTo>
                      <a:pt x="90" y="177"/>
                      <a:pt x="90" y="177"/>
                      <a:pt x="90" y="177"/>
                    </a:cubicBezTo>
                    <a:cubicBezTo>
                      <a:pt x="91" y="178"/>
                      <a:pt x="91" y="178"/>
                      <a:pt x="91" y="178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3" y="181"/>
                      <a:pt x="93" y="181"/>
                      <a:pt x="93" y="181"/>
                    </a:cubicBezTo>
                    <a:cubicBezTo>
                      <a:pt x="94" y="182"/>
                      <a:pt x="94" y="182"/>
                      <a:pt x="94" y="182"/>
                    </a:cubicBezTo>
                    <a:cubicBezTo>
                      <a:pt x="94" y="182"/>
                      <a:pt x="94" y="182"/>
                      <a:pt x="94" y="182"/>
                    </a:cubicBezTo>
                    <a:cubicBezTo>
                      <a:pt x="94" y="182"/>
                      <a:pt x="94" y="182"/>
                      <a:pt x="94" y="182"/>
                    </a:cubicBezTo>
                    <a:cubicBezTo>
                      <a:pt x="94" y="182"/>
                      <a:pt x="94" y="182"/>
                      <a:pt x="94" y="182"/>
                    </a:cubicBezTo>
                    <a:cubicBezTo>
                      <a:pt x="96" y="174"/>
                      <a:pt x="97" y="165"/>
                      <a:pt x="98" y="157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8" y="155"/>
                      <a:pt x="99" y="155"/>
                      <a:pt x="99" y="154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100" y="151"/>
                      <a:pt x="100" y="151"/>
                      <a:pt x="100" y="151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8"/>
                      <a:pt x="99" y="148"/>
                      <a:pt x="99" y="148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8" y="145"/>
                      <a:pt x="98" y="145"/>
                      <a:pt x="98" y="145"/>
                    </a:cubicBezTo>
                    <a:cubicBezTo>
                      <a:pt x="97" y="144"/>
                      <a:pt x="97" y="144"/>
                      <a:pt x="97" y="144"/>
                    </a:cubicBezTo>
                    <a:cubicBezTo>
                      <a:pt x="97" y="143"/>
                      <a:pt x="97" y="143"/>
                      <a:pt x="97" y="143"/>
                    </a:cubicBezTo>
                    <a:cubicBezTo>
                      <a:pt x="97" y="143"/>
                      <a:pt x="97" y="143"/>
                      <a:pt x="97" y="143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6" y="141"/>
                      <a:pt x="96" y="141"/>
                      <a:pt x="96" y="141"/>
                    </a:cubicBezTo>
                    <a:cubicBezTo>
                      <a:pt x="95" y="140"/>
                      <a:pt x="95" y="140"/>
                      <a:pt x="95" y="140"/>
                    </a:cubicBezTo>
                    <a:cubicBezTo>
                      <a:pt x="94" y="140"/>
                      <a:pt x="94" y="140"/>
                      <a:pt x="94" y="140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8"/>
                      <a:pt x="93" y="138"/>
                      <a:pt x="93" y="138"/>
                    </a:cubicBezTo>
                    <a:cubicBezTo>
                      <a:pt x="93" y="136"/>
                      <a:pt x="93" y="136"/>
                      <a:pt x="93" y="136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0"/>
                      <a:pt x="93" y="130"/>
                      <a:pt x="93" y="130"/>
                    </a:cubicBezTo>
                    <a:cubicBezTo>
                      <a:pt x="93" y="130"/>
                      <a:pt x="93" y="130"/>
                      <a:pt x="93" y="130"/>
                    </a:cubicBezTo>
                    <a:cubicBezTo>
                      <a:pt x="94" y="129"/>
                      <a:pt x="94" y="129"/>
                      <a:pt x="94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6" y="129"/>
                      <a:pt x="96" y="129"/>
                      <a:pt x="96" y="129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99" y="128"/>
                      <a:pt x="99" y="128"/>
                      <a:pt x="99" y="128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2" y="128"/>
                      <a:pt x="102" y="128"/>
                      <a:pt x="102" y="128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101" y="125"/>
                      <a:pt x="101" y="125"/>
                      <a:pt x="101" y="125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122"/>
                      <a:pt x="95" y="120"/>
                      <a:pt x="95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8" y="116"/>
                      <a:pt x="98" y="116"/>
                      <a:pt x="98" y="116"/>
                    </a:cubicBezTo>
                    <a:cubicBezTo>
                      <a:pt x="99" y="117"/>
                      <a:pt x="99" y="117"/>
                      <a:pt x="99" y="117"/>
                    </a:cubicBezTo>
                    <a:cubicBezTo>
                      <a:pt x="100" y="117"/>
                      <a:pt x="100" y="117"/>
                      <a:pt x="100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6" y="117"/>
                      <a:pt x="108" y="117"/>
                      <a:pt x="111" y="117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1" y="115"/>
                      <a:pt x="111" y="115"/>
                      <a:pt x="111" y="115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13" y="115"/>
                      <a:pt x="113" y="115"/>
                      <a:pt x="113" y="115"/>
                    </a:cubicBezTo>
                    <a:cubicBezTo>
                      <a:pt x="113" y="116"/>
                      <a:pt x="114" y="117"/>
                      <a:pt x="114" y="117"/>
                    </a:cubicBezTo>
                    <a:cubicBezTo>
                      <a:pt x="114" y="117"/>
                      <a:pt x="114" y="117"/>
                      <a:pt x="114" y="117"/>
                    </a:cubicBezTo>
                    <a:cubicBezTo>
                      <a:pt x="115" y="117"/>
                      <a:pt x="116" y="117"/>
                      <a:pt x="117" y="116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8" y="114"/>
                      <a:pt x="118" y="114"/>
                      <a:pt x="118" y="114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1" y="114"/>
                      <a:pt x="121" y="114"/>
                      <a:pt x="121" y="114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7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3" y="119"/>
                      <a:pt x="123" y="119"/>
                      <a:pt x="123" y="120"/>
                    </a:cubicBezTo>
                    <a:cubicBezTo>
                      <a:pt x="123" y="121"/>
                      <a:pt x="123" y="121"/>
                      <a:pt x="123" y="123"/>
                    </a:cubicBezTo>
                    <a:cubicBezTo>
                      <a:pt x="124" y="123"/>
                      <a:pt x="124" y="123"/>
                      <a:pt x="124" y="123"/>
                    </a:cubicBezTo>
                    <a:cubicBezTo>
                      <a:pt x="125" y="123"/>
                      <a:pt x="125" y="123"/>
                      <a:pt x="125" y="123"/>
                    </a:cubicBezTo>
                    <a:cubicBezTo>
                      <a:pt x="125" y="123"/>
                      <a:pt x="125" y="123"/>
                      <a:pt x="125" y="123"/>
                    </a:cubicBezTo>
                    <a:cubicBezTo>
                      <a:pt x="125" y="121"/>
                      <a:pt x="125" y="120"/>
                      <a:pt x="125" y="119"/>
                    </a:cubicBezTo>
                    <a:cubicBezTo>
                      <a:pt x="124" y="119"/>
                      <a:pt x="124" y="118"/>
                      <a:pt x="124" y="118"/>
                    </a:cubicBezTo>
                    <a:cubicBezTo>
                      <a:pt x="124" y="117"/>
                      <a:pt x="124" y="117"/>
                      <a:pt x="124" y="117"/>
                    </a:cubicBezTo>
                    <a:cubicBezTo>
                      <a:pt x="124" y="117"/>
                      <a:pt x="124" y="117"/>
                      <a:pt x="124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3" y="113"/>
                      <a:pt x="123" y="113"/>
                      <a:pt x="123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1" y="108"/>
                      <a:pt x="121" y="108"/>
                      <a:pt x="121" y="108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8" y="106"/>
                      <a:pt x="118" y="106"/>
                      <a:pt x="118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21" y="99"/>
                      <a:pt x="121" y="99"/>
                      <a:pt x="121" y="99"/>
                    </a:cubicBezTo>
                    <a:cubicBezTo>
                      <a:pt x="121" y="98"/>
                      <a:pt x="121" y="98"/>
                      <a:pt x="121" y="98"/>
                    </a:cubicBezTo>
                    <a:cubicBezTo>
                      <a:pt x="121" y="98"/>
                      <a:pt x="121" y="98"/>
                      <a:pt x="121" y="98"/>
                    </a:cubicBezTo>
                    <a:cubicBezTo>
                      <a:pt x="120" y="97"/>
                      <a:pt x="120" y="97"/>
                      <a:pt x="120" y="97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19" y="95"/>
                      <a:pt x="119" y="95"/>
                      <a:pt x="119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2"/>
                      <a:pt x="117" y="92"/>
                      <a:pt x="117" y="92"/>
                    </a:cubicBezTo>
                    <a:cubicBezTo>
                      <a:pt x="117" y="91"/>
                      <a:pt x="117" y="91"/>
                      <a:pt x="117" y="91"/>
                    </a:cubicBezTo>
                    <a:cubicBezTo>
                      <a:pt x="117" y="90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7" y="89"/>
                      <a:pt x="117" y="89"/>
                      <a:pt x="117" y="89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0"/>
                      <a:pt x="117" y="80"/>
                      <a:pt x="117" y="80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7" y="77"/>
                      <a:pt x="117" y="77"/>
                      <a:pt x="117" y="77"/>
                    </a:cubicBezTo>
                    <a:cubicBezTo>
                      <a:pt x="118" y="77"/>
                      <a:pt x="118" y="77"/>
                      <a:pt x="118" y="77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19" y="75"/>
                      <a:pt x="119" y="75"/>
                      <a:pt x="119" y="75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19" y="72"/>
                      <a:pt x="119" y="72"/>
                      <a:pt x="119" y="72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1" y="68"/>
                      <a:pt x="120" y="68"/>
                      <a:pt x="120" y="68"/>
                    </a:cubicBezTo>
                    <a:cubicBezTo>
                      <a:pt x="120" y="68"/>
                      <a:pt x="119" y="67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7"/>
                      <a:pt x="118" y="67"/>
                      <a:pt x="117" y="67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3" y="68"/>
                      <a:pt x="113" y="68"/>
                      <a:pt x="113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2" y="69"/>
                      <a:pt x="102" y="69"/>
                      <a:pt x="102" y="69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99" y="67"/>
                      <a:pt x="97" y="64"/>
                      <a:pt x="95" y="61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0" y="59"/>
                      <a:pt x="90" y="59"/>
                      <a:pt x="90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8" y="58"/>
                      <a:pt x="87" y="58"/>
                      <a:pt x="87" y="59"/>
                    </a:cubicBezTo>
                    <a:cubicBezTo>
                      <a:pt x="87" y="59"/>
                      <a:pt x="86" y="59"/>
                      <a:pt x="86" y="59"/>
                    </a:cubicBezTo>
                    <a:cubicBezTo>
                      <a:pt x="86" y="59"/>
                      <a:pt x="86" y="59"/>
                      <a:pt x="85" y="59"/>
                    </a:cubicBezTo>
                    <a:cubicBezTo>
                      <a:pt x="85" y="59"/>
                      <a:pt x="85" y="60"/>
                      <a:pt x="84" y="60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3" y="60"/>
                      <a:pt x="82" y="59"/>
                      <a:pt x="81" y="59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6" y="27"/>
                    </a:cubicBezTo>
                    <a:cubicBezTo>
                      <a:pt x="66" y="27"/>
                      <a:pt x="66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12"/>
                      <a:pt x="77" y="10"/>
                      <a:pt x="78" y="9"/>
                    </a:cubicBezTo>
                    <a:cubicBezTo>
                      <a:pt x="78" y="9"/>
                      <a:pt x="78" y="9"/>
                      <a:pt x="78" y="9"/>
                    </a:cubicBezTo>
                    <a:cubicBezTo>
                      <a:pt x="79" y="8"/>
                      <a:pt x="80" y="8"/>
                      <a:pt x="82" y="8"/>
                    </a:cubicBezTo>
                    <a:cubicBezTo>
                      <a:pt x="82" y="7"/>
                      <a:pt x="83" y="7"/>
                      <a:pt x="83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1"/>
                      <a:pt x="87" y="1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2" y="13"/>
                      <a:pt x="60" y="13"/>
                      <a:pt x="59" y="13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4"/>
                      <a:pt x="54" y="15"/>
                      <a:pt x="53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7"/>
                      <a:pt x="53" y="18"/>
                      <a:pt x="52" y="19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1" y="19"/>
                      <a:pt x="41" y="21"/>
                      <a:pt x="41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4" y="56"/>
                      <a:pt x="15" y="54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4"/>
                      <a:pt x="19" y="94"/>
                      <a:pt x="19" y="94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9" y="108"/>
                      <a:pt x="9" y="108"/>
                      <a:pt x="9" y="108"/>
                    </a:cubicBezTo>
                    <a:cubicBezTo>
                      <a:pt x="8" y="109"/>
                      <a:pt x="8" y="109"/>
                      <a:pt x="8" y="109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5" y="111"/>
                      <a:pt x="5" y="111"/>
                      <a:pt x="5" y="111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5" y="115"/>
                      <a:pt x="5" y="115"/>
                      <a:pt x="5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5" y="117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3" y="120"/>
                      <a:pt x="3" y="121"/>
                    </a:cubicBezTo>
                    <a:cubicBezTo>
                      <a:pt x="4" y="121"/>
                      <a:pt x="4" y="121"/>
                      <a:pt x="4" y="121"/>
                    </a:cubicBezTo>
                    <a:lnTo>
                      <a:pt x="4" y="12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5" name="Freeform 4021"/>
              <p:cNvSpPr>
                <a:spLocks/>
              </p:cNvSpPr>
              <p:nvPr/>
            </p:nvSpPr>
            <p:spPr bwMode="auto">
              <a:xfrm>
                <a:off x="457" y="879"/>
                <a:ext cx="2" cy="5"/>
              </a:xfrm>
              <a:custGeom>
                <a:avLst/>
                <a:gdLst>
                  <a:gd name="T0" fmla="*/ 2 w 2"/>
                  <a:gd name="T1" fmla="*/ 3 h 5"/>
                  <a:gd name="T2" fmla="*/ 0 w 2"/>
                  <a:gd name="T3" fmla="*/ 0 h 5"/>
                  <a:gd name="T4" fmla="*/ 2 w 2"/>
                  <a:gd name="T5" fmla="*/ 3 h 5"/>
                  <a:gd name="T6" fmla="*/ 2 w 2"/>
                  <a:gd name="T7" fmla="*/ 3 h 5"/>
                  <a:gd name="T8" fmla="*/ 2 w 2"/>
                  <a:gd name="T9" fmla="*/ 5 h 5"/>
                  <a:gd name="T10" fmla="*/ 2 w 2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3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6" name="Freeform 4022"/>
              <p:cNvSpPr>
                <a:spLocks/>
              </p:cNvSpPr>
              <p:nvPr/>
            </p:nvSpPr>
            <p:spPr bwMode="auto">
              <a:xfrm>
                <a:off x="459" y="88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7" name="Freeform 4023"/>
              <p:cNvSpPr>
                <a:spLocks/>
              </p:cNvSpPr>
              <p:nvPr/>
            </p:nvSpPr>
            <p:spPr bwMode="auto">
              <a:xfrm>
                <a:off x="467" y="879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8" name="Freeform 4024"/>
              <p:cNvSpPr>
                <a:spLocks/>
              </p:cNvSpPr>
              <p:nvPr/>
            </p:nvSpPr>
            <p:spPr bwMode="auto">
              <a:xfrm>
                <a:off x="478" y="831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3 w 5"/>
                  <a:gd name="T3" fmla="*/ 0 h 2"/>
                  <a:gd name="T4" fmla="*/ 3 w 5"/>
                  <a:gd name="T5" fmla="*/ 0 h 2"/>
                  <a:gd name="T6" fmla="*/ 0 w 5"/>
                  <a:gd name="T7" fmla="*/ 2 h 2"/>
                  <a:gd name="T8" fmla="*/ 3 w 5"/>
                  <a:gd name="T9" fmla="*/ 2 h 2"/>
                  <a:gd name="T10" fmla="*/ 5 w 5"/>
                  <a:gd name="T11" fmla="*/ 0 h 2"/>
                  <a:gd name="T12" fmla="*/ 5 w 5"/>
                  <a:gd name="T13" fmla="*/ 0 h 2"/>
                  <a:gd name="T14" fmla="*/ 5 w 5"/>
                  <a:gd name="T15" fmla="*/ 0 h 2"/>
                  <a:gd name="T16" fmla="*/ 5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79" name="Rectangle 4025"/>
              <p:cNvSpPr>
                <a:spLocks noChangeArrowheads="1"/>
              </p:cNvSpPr>
              <p:nvPr/>
            </p:nvSpPr>
            <p:spPr bwMode="auto">
              <a:xfrm>
                <a:off x="483" y="831"/>
                <a:ext cx="1" cy="1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0" name="Rectangle 4026"/>
              <p:cNvSpPr>
                <a:spLocks noChangeArrowheads="1"/>
              </p:cNvSpPr>
              <p:nvPr/>
            </p:nvSpPr>
            <p:spPr bwMode="auto">
              <a:xfrm>
                <a:off x="1047" y="2100"/>
                <a:ext cx="3" cy="1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1" name="Freeform 4027"/>
              <p:cNvSpPr>
                <a:spLocks/>
              </p:cNvSpPr>
              <p:nvPr/>
            </p:nvSpPr>
            <p:spPr bwMode="auto">
              <a:xfrm>
                <a:off x="1050" y="2102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5 w 5"/>
                  <a:gd name="T3" fmla="*/ 0 h 3"/>
                  <a:gd name="T4" fmla="*/ 2 w 5"/>
                  <a:gd name="T5" fmla="*/ 0 h 3"/>
                  <a:gd name="T6" fmla="*/ 0 w 5"/>
                  <a:gd name="T7" fmla="*/ 0 h 3"/>
                  <a:gd name="T8" fmla="*/ 2 w 5"/>
                  <a:gd name="T9" fmla="*/ 3 h 3"/>
                  <a:gd name="T10" fmla="*/ 5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2" name="Freeform 4028"/>
              <p:cNvSpPr>
                <a:spLocks/>
              </p:cNvSpPr>
              <p:nvPr/>
            </p:nvSpPr>
            <p:spPr bwMode="auto">
              <a:xfrm>
                <a:off x="1012" y="780"/>
                <a:ext cx="115" cy="123"/>
              </a:xfrm>
              <a:custGeom>
                <a:avLst/>
                <a:gdLst>
                  <a:gd name="T0" fmla="*/ 10 w 43"/>
                  <a:gd name="T1" fmla="*/ 9 h 46"/>
                  <a:gd name="T2" fmla="*/ 9 w 43"/>
                  <a:gd name="T3" fmla="*/ 11 h 46"/>
                  <a:gd name="T4" fmla="*/ 7 w 43"/>
                  <a:gd name="T5" fmla="*/ 11 h 46"/>
                  <a:gd name="T6" fmla="*/ 4 w 43"/>
                  <a:gd name="T7" fmla="*/ 12 h 46"/>
                  <a:gd name="T8" fmla="*/ 3 w 43"/>
                  <a:gd name="T9" fmla="*/ 14 h 46"/>
                  <a:gd name="T10" fmla="*/ 2 w 43"/>
                  <a:gd name="T11" fmla="*/ 17 h 46"/>
                  <a:gd name="T12" fmla="*/ 1 w 43"/>
                  <a:gd name="T13" fmla="*/ 20 h 46"/>
                  <a:gd name="T14" fmla="*/ 1 w 43"/>
                  <a:gd name="T15" fmla="*/ 22 h 46"/>
                  <a:gd name="T16" fmla="*/ 3 w 43"/>
                  <a:gd name="T17" fmla="*/ 25 h 46"/>
                  <a:gd name="T18" fmla="*/ 4 w 43"/>
                  <a:gd name="T19" fmla="*/ 27 h 46"/>
                  <a:gd name="T20" fmla="*/ 5 w 43"/>
                  <a:gd name="T21" fmla="*/ 29 h 46"/>
                  <a:gd name="T22" fmla="*/ 8 w 43"/>
                  <a:gd name="T23" fmla="*/ 29 h 46"/>
                  <a:gd name="T24" fmla="*/ 9 w 43"/>
                  <a:gd name="T25" fmla="*/ 32 h 46"/>
                  <a:gd name="T26" fmla="*/ 9 w 43"/>
                  <a:gd name="T27" fmla="*/ 35 h 46"/>
                  <a:gd name="T28" fmla="*/ 14 w 43"/>
                  <a:gd name="T29" fmla="*/ 44 h 46"/>
                  <a:gd name="T30" fmla="*/ 17 w 43"/>
                  <a:gd name="T31" fmla="*/ 45 h 46"/>
                  <a:gd name="T32" fmla="*/ 20 w 43"/>
                  <a:gd name="T33" fmla="*/ 46 h 46"/>
                  <a:gd name="T34" fmla="*/ 22 w 43"/>
                  <a:gd name="T35" fmla="*/ 44 h 46"/>
                  <a:gd name="T36" fmla="*/ 20 w 43"/>
                  <a:gd name="T37" fmla="*/ 40 h 46"/>
                  <a:gd name="T38" fmla="*/ 22 w 43"/>
                  <a:gd name="T39" fmla="*/ 39 h 46"/>
                  <a:gd name="T40" fmla="*/ 25 w 43"/>
                  <a:gd name="T41" fmla="*/ 39 h 46"/>
                  <a:gd name="T42" fmla="*/ 28 w 43"/>
                  <a:gd name="T43" fmla="*/ 38 h 46"/>
                  <a:gd name="T44" fmla="*/ 31 w 43"/>
                  <a:gd name="T45" fmla="*/ 38 h 46"/>
                  <a:gd name="T46" fmla="*/ 32 w 43"/>
                  <a:gd name="T47" fmla="*/ 39 h 46"/>
                  <a:gd name="T48" fmla="*/ 35 w 43"/>
                  <a:gd name="T49" fmla="*/ 40 h 46"/>
                  <a:gd name="T50" fmla="*/ 37 w 43"/>
                  <a:gd name="T51" fmla="*/ 40 h 46"/>
                  <a:gd name="T52" fmla="*/ 38 w 43"/>
                  <a:gd name="T53" fmla="*/ 38 h 46"/>
                  <a:gd name="T54" fmla="*/ 40 w 43"/>
                  <a:gd name="T55" fmla="*/ 35 h 46"/>
                  <a:gd name="T56" fmla="*/ 40 w 43"/>
                  <a:gd name="T57" fmla="*/ 32 h 46"/>
                  <a:gd name="T58" fmla="*/ 41 w 43"/>
                  <a:gd name="T59" fmla="*/ 30 h 46"/>
                  <a:gd name="T60" fmla="*/ 42 w 43"/>
                  <a:gd name="T61" fmla="*/ 28 h 46"/>
                  <a:gd name="T62" fmla="*/ 41 w 43"/>
                  <a:gd name="T63" fmla="*/ 26 h 46"/>
                  <a:gd name="T64" fmla="*/ 39 w 43"/>
                  <a:gd name="T65" fmla="*/ 23 h 46"/>
                  <a:gd name="T66" fmla="*/ 38 w 43"/>
                  <a:gd name="T67" fmla="*/ 20 h 46"/>
                  <a:gd name="T68" fmla="*/ 38 w 43"/>
                  <a:gd name="T69" fmla="*/ 18 h 46"/>
                  <a:gd name="T70" fmla="*/ 38 w 43"/>
                  <a:gd name="T71" fmla="*/ 15 h 46"/>
                  <a:gd name="T72" fmla="*/ 38 w 43"/>
                  <a:gd name="T73" fmla="*/ 12 h 46"/>
                  <a:gd name="T74" fmla="*/ 39 w 43"/>
                  <a:gd name="T75" fmla="*/ 9 h 46"/>
                  <a:gd name="T76" fmla="*/ 43 w 43"/>
                  <a:gd name="T77" fmla="*/ 3 h 46"/>
                  <a:gd name="T78" fmla="*/ 32 w 43"/>
                  <a:gd name="T79" fmla="*/ 1 h 46"/>
                  <a:gd name="T80" fmla="*/ 34 w 43"/>
                  <a:gd name="T81" fmla="*/ 2 h 46"/>
                  <a:gd name="T82" fmla="*/ 31 w 43"/>
                  <a:gd name="T83" fmla="*/ 2 h 46"/>
                  <a:gd name="T84" fmla="*/ 30 w 43"/>
                  <a:gd name="T85" fmla="*/ 1 h 46"/>
                  <a:gd name="T86" fmla="*/ 25 w 43"/>
                  <a:gd name="T87" fmla="*/ 1 h 46"/>
                  <a:gd name="T88" fmla="*/ 23 w 43"/>
                  <a:gd name="T89" fmla="*/ 2 h 46"/>
                  <a:gd name="T90" fmla="*/ 23 w 43"/>
                  <a:gd name="T91" fmla="*/ 4 h 46"/>
                  <a:gd name="T92" fmla="*/ 13 w 43"/>
                  <a:gd name="T93" fmla="*/ 1 h 46"/>
                  <a:gd name="T94" fmla="*/ 11 w 43"/>
                  <a:gd name="T95" fmla="*/ 1 h 46"/>
                  <a:gd name="T96" fmla="*/ 11 w 43"/>
                  <a:gd name="T97" fmla="*/ 4 h 46"/>
                  <a:gd name="T98" fmla="*/ 9 w 43"/>
                  <a:gd name="T9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6">
                    <a:moveTo>
                      <a:pt x="8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2" y="39"/>
                      <a:pt x="13" y="42"/>
                      <a:pt x="14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2" y="7"/>
                      <a:pt x="42" y="6"/>
                      <a:pt x="43" y="3"/>
                    </a:cubicBezTo>
                    <a:cubicBezTo>
                      <a:pt x="41" y="1"/>
                      <a:pt x="39" y="2"/>
                      <a:pt x="37" y="1"/>
                    </a:cubicBezTo>
                    <a:cubicBezTo>
                      <a:pt x="35" y="1"/>
                      <a:pt x="34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1" y="2"/>
                      <a:pt x="19" y="2"/>
                      <a:pt x="17" y="1"/>
                    </a:cubicBezTo>
                    <a:cubicBezTo>
                      <a:pt x="15" y="1"/>
                      <a:pt x="15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3" name="Freeform 4029"/>
              <p:cNvSpPr>
                <a:spLocks/>
              </p:cNvSpPr>
              <p:nvPr/>
            </p:nvSpPr>
            <p:spPr bwMode="auto">
              <a:xfrm>
                <a:off x="411" y="1029"/>
                <a:ext cx="0" cy="5"/>
              </a:xfrm>
              <a:custGeom>
                <a:avLst/>
                <a:gdLst>
                  <a:gd name="T0" fmla="*/ 2 h 5"/>
                  <a:gd name="T1" fmla="*/ 5 h 5"/>
                  <a:gd name="T2" fmla="*/ 5 h 5"/>
                  <a:gd name="T3" fmla="*/ 2 h 5"/>
                  <a:gd name="T4" fmla="*/ 0 h 5"/>
                  <a:gd name="T5" fmla="*/ 2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">
                    <a:moveTo>
                      <a:pt x="0" y="2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4" name="Freeform 4030"/>
              <p:cNvSpPr>
                <a:spLocks/>
              </p:cNvSpPr>
              <p:nvPr/>
            </p:nvSpPr>
            <p:spPr bwMode="auto">
              <a:xfrm>
                <a:off x="411" y="1026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5" name="Freeform 4031"/>
              <p:cNvSpPr>
                <a:spLocks/>
              </p:cNvSpPr>
              <p:nvPr/>
            </p:nvSpPr>
            <p:spPr bwMode="auto">
              <a:xfrm>
                <a:off x="1098" y="1910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6" name="Freeform 4032"/>
              <p:cNvSpPr>
                <a:spLocks noEditPoints="1"/>
              </p:cNvSpPr>
              <p:nvPr/>
            </p:nvSpPr>
            <p:spPr bwMode="auto">
              <a:xfrm>
                <a:off x="765" y="1594"/>
                <a:ext cx="421" cy="963"/>
              </a:xfrm>
              <a:custGeom>
                <a:avLst/>
                <a:gdLst>
                  <a:gd name="T0" fmla="*/ 146 w 157"/>
                  <a:gd name="T1" fmla="*/ 42 h 360"/>
                  <a:gd name="T2" fmla="*/ 142 w 157"/>
                  <a:gd name="T3" fmla="*/ 57 h 360"/>
                  <a:gd name="T4" fmla="*/ 124 w 157"/>
                  <a:gd name="T5" fmla="*/ 63 h 360"/>
                  <a:gd name="T6" fmla="*/ 112 w 157"/>
                  <a:gd name="T7" fmla="*/ 54 h 360"/>
                  <a:gd name="T8" fmla="*/ 116 w 157"/>
                  <a:gd name="T9" fmla="*/ 40 h 360"/>
                  <a:gd name="T10" fmla="*/ 102 w 157"/>
                  <a:gd name="T11" fmla="*/ 32 h 360"/>
                  <a:gd name="T12" fmla="*/ 79 w 157"/>
                  <a:gd name="T13" fmla="*/ 22 h 360"/>
                  <a:gd name="T14" fmla="*/ 65 w 157"/>
                  <a:gd name="T15" fmla="*/ 9 h 360"/>
                  <a:gd name="T16" fmla="*/ 47 w 157"/>
                  <a:gd name="T17" fmla="*/ 4 h 360"/>
                  <a:gd name="T18" fmla="*/ 42 w 157"/>
                  <a:gd name="T19" fmla="*/ 5 h 360"/>
                  <a:gd name="T20" fmla="*/ 24 w 157"/>
                  <a:gd name="T21" fmla="*/ 2 h 360"/>
                  <a:gd name="T22" fmla="*/ 18 w 157"/>
                  <a:gd name="T23" fmla="*/ 14 h 360"/>
                  <a:gd name="T24" fmla="*/ 14 w 157"/>
                  <a:gd name="T25" fmla="*/ 26 h 360"/>
                  <a:gd name="T26" fmla="*/ 6 w 157"/>
                  <a:gd name="T27" fmla="*/ 41 h 360"/>
                  <a:gd name="T28" fmla="*/ 7 w 157"/>
                  <a:gd name="T29" fmla="*/ 60 h 360"/>
                  <a:gd name="T30" fmla="*/ 1 w 157"/>
                  <a:gd name="T31" fmla="*/ 76 h 360"/>
                  <a:gd name="T32" fmla="*/ 3 w 157"/>
                  <a:gd name="T33" fmla="*/ 91 h 360"/>
                  <a:gd name="T34" fmla="*/ 2 w 157"/>
                  <a:gd name="T35" fmla="*/ 110 h 360"/>
                  <a:gd name="T36" fmla="*/ 10 w 157"/>
                  <a:gd name="T37" fmla="*/ 122 h 360"/>
                  <a:gd name="T38" fmla="*/ 15 w 157"/>
                  <a:gd name="T39" fmla="*/ 135 h 360"/>
                  <a:gd name="T40" fmla="*/ 15 w 157"/>
                  <a:gd name="T41" fmla="*/ 153 h 360"/>
                  <a:gd name="T42" fmla="*/ 11 w 157"/>
                  <a:gd name="T43" fmla="*/ 166 h 360"/>
                  <a:gd name="T44" fmla="*/ 18 w 157"/>
                  <a:gd name="T45" fmla="*/ 182 h 360"/>
                  <a:gd name="T46" fmla="*/ 17 w 157"/>
                  <a:gd name="T47" fmla="*/ 195 h 360"/>
                  <a:gd name="T48" fmla="*/ 18 w 157"/>
                  <a:gd name="T49" fmla="*/ 207 h 360"/>
                  <a:gd name="T50" fmla="*/ 24 w 157"/>
                  <a:gd name="T51" fmla="*/ 226 h 360"/>
                  <a:gd name="T52" fmla="*/ 32 w 157"/>
                  <a:gd name="T53" fmla="*/ 238 h 360"/>
                  <a:gd name="T54" fmla="*/ 39 w 157"/>
                  <a:gd name="T55" fmla="*/ 251 h 360"/>
                  <a:gd name="T56" fmla="*/ 43 w 157"/>
                  <a:gd name="T57" fmla="*/ 259 h 360"/>
                  <a:gd name="T58" fmla="*/ 47 w 157"/>
                  <a:gd name="T59" fmla="*/ 271 h 360"/>
                  <a:gd name="T60" fmla="*/ 45 w 157"/>
                  <a:gd name="T61" fmla="*/ 284 h 360"/>
                  <a:gd name="T62" fmla="*/ 46 w 157"/>
                  <a:gd name="T63" fmla="*/ 298 h 360"/>
                  <a:gd name="T64" fmla="*/ 51 w 157"/>
                  <a:gd name="T65" fmla="*/ 311 h 360"/>
                  <a:gd name="T66" fmla="*/ 64 w 157"/>
                  <a:gd name="T67" fmla="*/ 320 h 360"/>
                  <a:gd name="T68" fmla="*/ 91 w 157"/>
                  <a:gd name="T69" fmla="*/ 329 h 360"/>
                  <a:gd name="T70" fmla="*/ 103 w 157"/>
                  <a:gd name="T71" fmla="*/ 330 h 360"/>
                  <a:gd name="T72" fmla="*/ 93 w 157"/>
                  <a:gd name="T73" fmla="*/ 321 h 360"/>
                  <a:gd name="T74" fmla="*/ 93 w 157"/>
                  <a:gd name="T75" fmla="*/ 308 h 360"/>
                  <a:gd name="T76" fmla="*/ 89 w 157"/>
                  <a:gd name="T77" fmla="*/ 304 h 360"/>
                  <a:gd name="T78" fmla="*/ 95 w 157"/>
                  <a:gd name="T79" fmla="*/ 297 h 360"/>
                  <a:gd name="T80" fmla="*/ 104 w 157"/>
                  <a:gd name="T81" fmla="*/ 283 h 360"/>
                  <a:gd name="T82" fmla="*/ 82 w 157"/>
                  <a:gd name="T83" fmla="*/ 266 h 360"/>
                  <a:gd name="T84" fmla="*/ 89 w 157"/>
                  <a:gd name="T85" fmla="*/ 253 h 360"/>
                  <a:gd name="T86" fmla="*/ 96 w 157"/>
                  <a:gd name="T87" fmla="*/ 247 h 360"/>
                  <a:gd name="T88" fmla="*/ 98 w 157"/>
                  <a:gd name="T89" fmla="*/ 228 h 360"/>
                  <a:gd name="T90" fmla="*/ 98 w 157"/>
                  <a:gd name="T91" fmla="*/ 223 h 360"/>
                  <a:gd name="T92" fmla="*/ 88 w 157"/>
                  <a:gd name="T93" fmla="*/ 222 h 360"/>
                  <a:gd name="T94" fmla="*/ 108 w 157"/>
                  <a:gd name="T95" fmla="*/ 205 h 360"/>
                  <a:gd name="T96" fmla="*/ 106 w 157"/>
                  <a:gd name="T97" fmla="*/ 193 h 360"/>
                  <a:gd name="T98" fmla="*/ 119 w 157"/>
                  <a:gd name="T99" fmla="*/ 188 h 360"/>
                  <a:gd name="T100" fmla="*/ 148 w 157"/>
                  <a:gd name="T101" fmla="*/ 159 h 360"/>
                  <a:gd name="T102" fmla="*/ 136 w 157"/>
                  <a:gd name="T103" fmla="*/ 145 h 360"/>
                  <a:gd name="T104" fmla="*/ 124 w 157"/>
                  <a:gd name="T105" fmla="*/ 131 h 360"/>
                  <a:gd name="T106" fmla="*/ 124 w 157"/>
                  <a:gd name="T107" fmla="*/ 117 h 360"/>
                  <a:gd name="T108" fmla="*/ 123 w 157"/>
                  <a:gd name="T109" fmla="*/ 96 h 360"/>
                  <a:gd name="T110" fmla="*/ 133 w 157"/>
                  <a:gd name="T111" fmla="*/ 81 h 360"/>
                  <a:gd name="T112" fmla="*/ 142 w 157"/>
                  <a:gd name="T113" fmla="*/ 69 h 360"/>
                  <a:gd name="T114" fmla="*/ 152 w 157"/>
                  <a:gd name="T115" fmla="*/ 62 h 360"/>
                  <a:gd name="T116" fmla="*/ 128 w 157"/>
                  <a:gd name="T117" fmla="*/ 351 h 360"/>
                  <a:gd name="T118" fmla="*/ 104 w 157"/>
                  <a:gd name="T119" fmla="*/ 335 h 360"/>
                  <a:gd name="T120" fmla="*/ 136 w 157"/>
                  <a:gd name="T121" fmla="*/ 359 h 360"/>
                  <a:gd name="T122" fmla="*/ 156 w 157"/>
                  <a:gd name="T123" fmla="*/ 35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7" h="360">
                    <a:moveTo>
                      <a:pt x="157" y="55"/>
                    </a:moveTo>
                    <a:cubicBezTo>
                      <a:pt x="157" y="54"/>
                      <a:pt x="157" y="54"/>
                      <a:pt x="157" y="54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7" y="51"/>
                      <a:pt x="157" y="51"/>
                      <a:pt x="157" y="51"/>
                    </a:cubicBezTo>
                    <a:cubicBezTo>
                      <a:pt x="156" y="50"/>
                      <a:pt x="156" y="50"/>
                      <a:pt x="156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5" y="47"/>
                      <a:pt x="155" y="46"/>
                      <a:pt x="154" y="44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0" y="42"/>
                      <a:pt x="150" y="42"/>
                      <a:pt x="150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6" y="44"/>
                      <a:pt x="146" y="44"/>
                      <a:pt x="146" y="44"/>
                    </a:cubicBezTo>
                    <a:cubicBezTo>
                      <a:pt x="147" y="45"/>
                      <a:pt x="147" y="45"/>
                      <a:pt x="147" y="45"/>
                    </a:cubicBezTo>
                    <a:cubicBezTo>
                      <a:pt x="147" y="46"/>
                      <a:pt x="147" y="46"/>
                      <a:pt x="147" y="46"/>
                    </a:cubicBezTo>
                    <a:cubicBezTo>
                      <a:pt x="146" y="46"/>
                      <a:pt x="146" y="46"/>
                      <a:pt x="146" y="46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47" y="48"/>
                      <a:pt x="147" y="49"/>
                      <a:pt x="147" y="49"/>
                    </a:cubicBezTo>
                    <a:cubicBezTo>
                      <a:pt x="147" y="50"/>
                      <a:pt x="147" y="50"/>
                      <a:pt x="147" y="50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5" y="54"/>
                      <a:pt x="145" y="54"/>
                      <a:pt x="145" y="5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4" y="55"/>
                      <a:pt x="144" y="55"/>
                      <a:pt x="144" y="55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9" y="60"/>
                      <a:pt x="139" y="60"/>
                      <a:pt x="139" y="60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5" y="60"/>
                      <a:pt x="133" y="60"/>
                      <a:pt x="132" y="64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29" y="62"/>
                      <a:pt x="129" y="62"/>
                      <a:pt x="129" y="62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127" y="62"/>
                      <a:pt x="127" y="62"/>
                      <a:pt x="127" y="62"/>
                    </a:cubicBezTo>
                    <a:cubicBezTo>
                      <a:pt x="126" y="62"/>
                      <a:pt x="126" y="62"/>
                      <a:pt x="126" y="62"/>
                    </a:cubicBezTo>
                    <a:cubicBezTo>
                      <a:pt x="125" y="62"/>
                      <a:pt x="125" y="62"/>
                      <a:pt x="125" y="62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5" y="63"/>
                      <a:pt x="125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4" y="63"/>
                      <a:pt x="123" y="63"/>
                      <a:pt x="123" y="62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2" y="62"/>
                      <a:pt x="122" y="62"/>
                      <a:pt x="121" y="62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7" y="61"/>
                      <a:pt x="117" y="61"/>
                      <a:pt x="117" y="61"/>
                    </a:cubicBezTo>
                    <a:cubicBezTo>
                      <a:pt x="115" y="60"/>
                      <a:pt x="112" y="60"/>
                      <a:pt x="109" y="61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112" y="54"/>
                      <a:pt x="112" y="54"/>
                      <a:pt x="112" y="54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2" y="50"/>
                      <a:pt x="112" y="50"/>
                      <a:pt x="112" y="50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5" y="45"/>
                      <a:pt x="115" y="45"/>
                      <a:pt x="115" y="45"/>
                    </a:cubicBezTo>
                    <a:cubicBezTo>
                      <a:pt x="115" y="45"/>
                      <a:pt x="115" y="45"/>
                      <a:pt x="115" y="45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3" y="37"/>
                      <a:pt x="113" y="37"/>
                      <a:pt x="113" y="37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1" y="32"/>
                      <a:pt x="100" y="31"/>
                      <a:pt x="100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1"/>
                      <a:pt x="98" y="30"/>
                      <a:pt x="98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4" y="28"/>
                      <a:pt x="92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8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6" y="24"/>
                      <a:pt x="85" y="24"/>
                      <a:pt x="85" y="24"/>
                    </a:cubicBezTo>
                    <a:cubicBezTo>
                      <a:pt x="84" y="24"/>
                      <a:pt x="84" y="24"/>
                      <a:pt x="84" y="23"/>
                    </a:cubicBezTo>
                    <a:cubicBezTo>
                      <a:pt x="83" y="23"/>
                      <a:pt x="83" y="23"/>
                      <a:pt x="82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7" y="3"/>
                      <a:pt x="55" y="3"/>
                      <a:pt x="53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5" y="9"/>
                      <a:pt x="45" y="10"/>
                      <a:pt x="45" y="10"/>
                    </a:cubicBezTo>
                    <a:cubicBezTo>
                      <a:pt x="45" y="11"/>
                      <a:pt x="45" y="11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5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7"/>
                      <a:pt x="17" y="1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7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9" y="46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8" y="49"/>
                      <a:pt x="8" y="50"/>
                      <a:pt x="8" y="50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2"/>
                      <a:pt x="9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1" y="99"/>
                      <a:pt x="1" y="100"/>
                      <a:pt x="1" y="100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4"/>
                      <a:pt x="0" y="106"/>
                      <a:pt x="1" y="108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7" y="117"/>
                      <a:pt x="7" y="117"/>
                      <a:pt x="7" y="117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9" y="121"/>
                      <a:pt x="9" y="121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23"/>
                      <a:pt x="10" y="123"/>
                      <a:pt x="10" y="123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2" y="126"/>
                      <a:pt x="12" y="126"/>
                      <a:pt x="12" y="126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3" y="130"/>
                      <a:pt x="13" y="130"/>
                      <a:pt x="13" y="130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2"/>
                      <a:pt x="14" y="132"/>
                      <a:pt x="14" y="132"/>
                    </a:cubicBezTo>
                    <a:cubicBezTo>
                      <a:pt x="14" y="133"/>
                      <a:pt x="14" y="133"/>
                      <a:pt x="14" y="133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15" y="135"/>
                      <a:pt x="15" y="135"/>
                      <a:pt x="15" y="135"/>
                    </a:cubicBezTo>
                    <a:cubicBezTo>
                      <a:pt x="15" y="136"/>
                      <a:pt x="15" y="136"/>
                      <a:pt x="15" y="136"/>
                    </a:cubicBezTo>
                    <a:cubicBezTo>
                      <a:pt x="15" y="137"/>
                      <a:pt x="15" y="137"/>
                      <a:pt x="15" y="137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138"/>
                      <a:pt x="14" y="138"/>
                      <a:pt x="14" y="138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3"/>
                      <a:pt x="13" y="146"/>
                      <a:pt x="13" y="147"/>
                    </a:cubicBezTo>
                    <a:cubicBezTo>
                      <a:pt x="12" y="147"/>
                      <a:pt x="12" y="147"/>
                      <a:pt x="12" y="147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48"/>
                      <a:pt x="13" y="148"/>
                      <a:pt x="13" y="148"/>
                    </a:cubicBezTo>
                    <a:cubicBezTo>
                      <a:pt x="13" y="149"/>
                      <a:pt x="13" y="149"/>
                      <a:pt x="13" y="149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5" y="154"/>
                      <a:pt x="15" y="154"/>
                      <a:pt x="15" y="154"/>
                    </a:cubicBezTo>
                    <a:cubicBezTo>
                      <a:pt x="16" y="155"/>
                      <a:pt x="16" y="155"/>
                      <a:pt x="16" y="15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6" y="157"/>
                      <a:pt x="16" y="157"/>
                      <a:pt x="16" y="157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4" y="158"/>
                      <a:pt x="14" y="158"/>
                      <a:pt x="14" y="158"/>
                    </a:cubicBezTo>
                    <a:cubicBezTo>
                      <a:pt x="14" y="159"/>
                      <a:pt x="14" y="159"/>
                      <a:pt x="14" y="159"/>
                    </a:cubicBezTo>
                    <a:cubicBezTo>
                      <a:pt x="14" y="160"/>
                      <a:pt x="14" y="160"/>
                      <a:pt x="14" y="160"/>
                    </a:cubicBezTo>
                    <a:cubicBezTo>
                      <a:pt x="13" y="161"/>
                      <a:pt x="13" y="161"/>
                      <a:pt x="13" y="161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1" y="162"/>
                      <a:pt x="11" y="162"/>
                      <a:pt x="11" y="162"/>
                    </a:cubicBezTo>
                    <a:cubicBezTo>
                      <a:pt x="11" y="163"/>
                      <a:pt x="11" y="163"/>
                      <a:pt x="11" y="163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12" y="167"/>
                      <a:pt x="12" y="167"/>
                      <a:pt x="12" y="167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4" y="172"/>
                      <a:pt x="14" y="172"/>
                      <a:pt x="14" y="172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4" y="174"/>
                      <a:pt x="14" y="174"/>
                      <a:pt x="14" y="174"/>
                    </a:cubicBezTo>
                    <a:cubicBezTo>
                      <a:pt x="14" y="174"/>
                      <a:pt x="14" y="174"/>
                      <a:pt x="14" y="174"/>
                    </a:cubicBezTo>
                    <a:cubicBezTo>
                      <a:pt x="15" y="175"/>
                      <a:pt x="15" y="175"/>
                      <a:pt x="15" y="175"/>
                    </a:cubicBezTo>
                    <a:cubicBezTo>
                      <a:pt x="15" y="176"/>
                      <a:pt x="15" y="176"/>
                      <a:pt x="15" y="176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7" y="179"/>
                      <a:pt x="17" y="179"/>
                      <a:pt x="17" y="179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8" y="182"/>
                      <a:pt x="18" y="182"/>
                      <a:pt x="18" y="182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0" y="183"/>
                      <a:pt x="20" y="183"/>
                      <a:pt x="20" y="183"/>
                    </a:cubicBezTo>
                    <a:cubicBezTo>
                      <a:pt x="20" y="184"/>
                      <a:pt x="20" y="184"/>
                      <a:pt x="20" y="184"/>
                    </a:cubicBezTo>
                    <a:cubicBezTo>
                      <a:pt x="21" y="185"/>
                      <a:pt x="21" y="185"/>
                      <a:pt x="21" y="185"/>
                    </a:cubicBezTo>
                    <a:cubicBezTo>
                      <a:pt x="20" y="185"/>
                      <a:pt x="20" y="185"/>
                      <a:pt x="20" y="185"/>
                    </a:cubicBezTo>
                    <a:cubicBezTo>
                      <a:pt x="19" y="186"/>
                      <a:pt x="19" y="186"/>
                      <a:pt x="19" y="186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7"/>
                      <a:pt x="17" y="187"/>
                      <a:pt x="17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7" y="189"/>
                      <a:pt x="17" y="189"/>
                      <a:pt x="17" y="189"/>
                    </a:cubicBezTo>
                    <a:cubicBezTo>
                      <a:pt x="17" y="190"/>
                      <a:pt x="17" y="190"/>
                      <a:pt x="17" y="190"/>
                    </a:cubicBezTo>
                    <a:cubicBezTo>
                      <a:pt x="18" y="191"/>
                      <a:pt x="18" y="191"/>
                      <a:pt x="18" y="191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8" y="193"/>
                      <a:pt x="18" y="193"/>
                      <a:pt x="18" y="193"/>
                    </a:cubicBezTo>
                    <a:cubicBezTo>
                      <a:pt x="17" y="194"/>
                      <a:pt x="17" y="194"/>
                      <a:pt x="17" y="194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7" y="195"/>
                      <a:pt x="17" y="195"/>
                      <a:pt x="17" y="195"/>
                    </a:cubicBezTo>
                    <a:cubicBezTo>
                      <a:pt x="16" y="195"/>
                      <a:pt x="16" y="195"/>
                      <a:pt x="16" y="195"/>
                    </a:cubicBezTo>
                    <a:cubicBezTo>
                      <a:pt x="16" y="195"/>
                      <a:pt x="16" y="195"/>
                      <a:pt x="16" y="195"/>
                    </a:cubicBezTo>
                    <a:cubicBezTo>
                      <a:pt x="16" y="196"/>
                      <a:pt x="16" y="196"/>
                      <a:pt x="16" y="196"/>
                    </a:cubicBezTo>
                    <a:cubicBezTo>
                      <a:pt x="17" y="197"/>
                      <a:pt x="17" y="197"/>
                      <a:pt x="17" y="197"/>
                    </a:cubicBezTo>
                    <a:cubicBezTo>
                      <a:pt x="17" y="197"/>
                      <a:pt x="17" y="197"/>
                      <a:pt x="17" y="197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199"/>
                      <a:pt x="18" y="199"/>
                      <a:pt x="18" y="199"/>
                    </a:cubicBezTo>
                    <a:cubicBezTo>
                      <a:pt x="18" y="199"/>
                      <a:pt x="18" y="199"/>
                      <a:pt x="18" y="199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17" y="200"/>
                      <a:pt x="17" y="200"/>
                      <a:pt x="17" y="200"/>
                    </a:cubicBezTo>
                    <a:cubicBezTo>
                      <a:pt x="17" y="201"/>
                      <a:pt x="17" y="201"/>
                      <a:pt x="17" y="201"/>
                    </a:cubicBezTo>
                    <a:cubicBezTo>
                      <a:pt x="18" y="202"/>
                      <a:pt x="18" y="202"/>
                      <a:pt x="18" y="202"/>
                    </a:cubicBezTo>
                    <a:cubicBezTo>
                      <a:pt x="19" y="203"/>
                      <a:pt x="19" y="203"/>
                      <a:pt x="19" y="203"/>
                    </a:cubicBezTo>
                    <a:cubicBezTo>
                      <a:pt x="19" y="203"/>
                      <a:pt x="19" y="203"/>
                      <a:pt x="19" y="203"/>
                    </a:cubicBezTo>
                    <a:cubicBezTo>
                      <a:pt x="18" y="204"/>
                      <a:pt x="18" y="204"/>
                      <a:pt x="18" y="204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19" y="206"/>
                      <a:pt x="19" y="206"/>
                      <a:pt x="19" y="206"/>
                    </a:cubicBezTo>
                    <a:cubicBezTo>
                      <a:pt x="18" y="207"/>
                      <a:pt x="18" y="207"/>
                      <a:pt x="18" y="207"/>
                    </a:cubicBezTo>
                    <a:cubicBezTo>
                      <a:pt x="18" y="208"/>
                      <a:pt x="18" y="208"/>
                      <a:pt x="18" y="208"/>
                    </a:cubicBezTo>
                    <a:cubicBezTo>
                      <a:pt x="19" y="208"/>
                      <a:pt x="19" y="208"/>
                      <a:pt x="19" y="208"/>
                    </a:cubicBezTo>
                    <a:cubicBezTo>
                      <a:pt x="20" y="209"/>
                      <a:pt x="20" y="209"/>
                      <a:pt x="20" y="209"/>
                    </a:cubicBezTo>
                    <a:cubicBezTo>
                      <a:pt x="20" y="210"/>
                      <a:pt x="20" y="210"/>
                      <a:pt x="20" y="210"/>
                    </a:cubicBezTo>
                    <a:cubicBezTo>
                      <a:pt x="21" y="211"/>
                      <a:pt x="21" y="211"/>
                      <a:pt x="21" y="211"/>
                    </a:cubicBezTo>
                    <a:cubicBezTo>
                      <a:pt x="21" y="212"/>
                      <a:pt x="21" y="212"/>
                      <a:pt x="21" y="212"/>
                    </a:cubicBezTo>
                    <a:cubicBezTo>
                      <a:pt x="21" y="213"/>
                      <a:pt x="21" y="213"/>
                      <a:pt x="21" y="213"/>
                    </a:cubicBezTo>
                    <a:cubicBezTo>
                      <a:pt x="21" y="214"/>
                      <a:pt x="21" y="214"/>
                      <a:pt x="21" y="214"/>
                    </a:cubicBezTo>
                    <a:cubicBezTo>
                      <a:pt x="22" y="215"/>
                      <a:pt x="22" y="215"/>
                      <a:pt x="22" y="215"/>
                    </a:cubicBezTo>
                    <a:cubicBezTo>
                      <a:pt x="22" y="216"/>
                      <a:pt x="22" y="216"/>
                      <a:pt x="22" y="216"/>
                    </a:cubicBezTo>
                    <a:cubicBezTo>
                      <a:pt x="22" y="217"/>
                      <a:pt x="22" y="217"/>
                      <a:pt x="22" y="217"/>
                    </a:cubicBezTo>
                    <a:cubicBezTo>
                      <a:pt x="23" y="219"/>
                      <a:pt x="25" y="220"/>
                      <a:pt x="26" y="222"/>
                    </a:cubicBezTo>
                    <a:cubicBezTo>
                      <a:pt x="25" y="223"/>
                      <a:pt x="25" y="223"/>
                      <a:pt x="25" y="223"/>
                    </a:cubicBezTo>
                    <a:cubicBezTo>
                      <a:pt x="24" y="222"/>
                      <a:pt x="24" y="222"/>
                      <a:pt x="24" y="222"/>
                    </a:cubicBezTo>
                    <a:cubicBezTo>
                      <a:pt x="23" y="223"/>
                      <a:pt x="23" y="223"/>
                      <a:pt x="23" y="223"/>
                    </a:cubicBezTo>
                    <a:cubicBezTo>
                      <a:pt x="23" y="224"/>
                      <a:pt x="23" y="224"/>
                      <a:pt x="23" y="224"/>
                    </a:cubicBezTo>
                    <a:cubicBezTo>
                      <a:pt x="24" y="225"/>
                      <a:pt x="24" y="225"/>
                      <a:pt x="24" y="225"/>
                    </a:cubicBezTo>
                    <a:cubicBezTo>
                      <a:pt x="24" y="226"/>
                      <a:pt x="24" y="226"/>
                      <a:pt x="24" y="226"/>
                    </a:cubicBezTo>
                    <a:cubicBezTo>
                      <a:pt x="24" y="227"/>
                      <a:pt x="24" y="227"/>
                      <a:pt x="24" y="227"/>
                    </a:cubicBezTo>
                    <a:cubicBezTo>
                      <a:pt x="24" y="228"/>
                      <a:pt x="24" y="228"/>
                      <a:pt x="24" y="228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7" y="233"/>
                      <a:pt x="27" y="233"/>
                      <a:pt x="27" y="233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9" y="233"/>
                      <a:pt x="29" y="233"/>
                      <a:pt x="29" y="233"/>
                    </a:cubicBezTo>
                    <a:cubicBezTo>
                      <a:pt x="30" y="234"/>
                      <a:pt x="30" y="234"/>
                      <a:pt x="30" y="234"/>
                    </a:cubicBezTo>
                    <a:cubicBezTo>
                      <a:pt x="31" y="235"/>
                      <a:pt x="31" y="235"/>
                      <a:pt x="31" y="235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0" y="236"/>
                      <a:pt x="30" y="236"/>
                      <a:pt x="30" y="236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2" y="238"/>
                    </a:cubicBezTo>
                    <a:cubicBezTo>
                      <a:pt x="32" y="238"/>
                      <a:pt x="32" y="238"/>
                      <a:pt x="32" y="238"/>
                    </a:cubicBezTo>
                    <a:cubicBezTo>
                      <a:pt x="32" y="238"/>
                      <a:pt x="32" y="238"/>
                      <a:pt x="32" y="238"/>
                    </a:cubicBezTo>
                    <a:cubicBezTo>
                      <a:pt x="33" y="239"/>
                      <a:pt x="33" y="239"/>
                      <a:pt x="33" y="239"/>
                    </a:cubicBezTo>
                    <a:cubicBezTo>
                      <a:pt x="32" y="240"/>
                      <a:pt x="32" y="240"/>
                      <a:pt x="32" y="240"/>
                    </a:cubicBezTo>
                    <a:cubicBezTo>
                      <a:pt x="35" y="242"/>
                      <a:pt x="35" y="241"/>
                      <a:pt x="34" y="244"/>
                    </a:cubicBezTo>
                    <a:cubicBezTo>
                      <a:pt x="34" y="245"/>
                      <a:pt x="34" y="245"/>
                      <a:pt x="34" y="245"/>
                    </a:cubicBezTo>
                    <a:cubicBezTo>
                      <a:pt x="35" y="246"/>
                      <a:pt x="35" y="246"/>
                      <a:pt x="35" y="246"/>
                    </a:cubicBezTo>
                    <a:cubicBezTo>
                      <a:pt x="35" y="247"/>
                      <a:pt x="35" y="247"/>
                      <a:pt x="35" y="247"/>
                    </a:cubicBezTo>
                    <a:cubicBezTo>
                      <a:pt x="36" y="247"/>
                      <a:pt x="36" y="247"/>
                      <a:pt x="36" y="247"/>
                    </a:cubicBezTo>
                    <a:cubicBezTo>
                      <a:pt x="37" y="247"/>
                      <a:pt x="37" y="247"/>
                      <a:pt x="37" y="247"/>
                    </a:cubicBezTo>
                    <a:cubicBezTo>
                      <a:pt x="38" y="247"/>
                      <a:pt x="38" y="247"/>
                      <a:pt x="38" y="247"/>
                    </a:cubicBezTo>
                    <a:cubicBezTo>
                      <a:pt x="39" y="247"/>
                      <a:pt x="39" y="247"/>
                      <a:pt x="39" y="247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1" y="247"/>
                      <a:pt x="41" y="247"/>
                      <a:pt x="41" y="247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50"/>
                      <a:pt x="42" y="250"/>
                      <a:pt x="42" y="250"/>
                    </a:cubicBezTo>
                    <a:cubicBezTo>
                      <a:pt x="41" y="251"/>
                      <a:pt x="41" y="251"/>
                      <a:pt x="41" y="251"/>
                    </a:cubicBezTo>
                    <a:cubicBezTo>
                      <a:pt x="40" y="251"/>
                      <a:pt x="40" y="251"/>
                      <a:pt x="40" y="251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38" y="251"/>
                      <a:pt x="38" y="251"/>
                      <a:pt x="38" y="251"/>
                    </a:cubicBezTo>
                    <a:cubicBezTo>
                      <a:pt x="37" y="251"/>
                      <a:pt x="37" y="251"/>
                      <a:pt x="37" y="251"/>
                    </a:cubicBezTo>
                    <a:cubicBezTo>
                      <a:pt x="36" y="251"/>
                      <a:pt x="36" y="251"/>
                      <a:pt x="36" y="251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5" y="252"/>
                      <a:pt x="35" y="252"/>
                      <a:pt x="35" y="252"/>
                    </a:cubicBezTo>
                    <a:cubicBezTo>
                      <a:pt x="36" y="252"/>
                      <a:pt x="36" y="252"/>
                      <a:pt x="36" y="252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8" y="253"/>
                      <a:pt x="38" y="253"/>
                      <a:pt x="38" y="253"/>
                    </a:cubicBezTo>
                    <a:cubicBezTo>
                      <a:pt x="39" y="253"/>
                      <a:pt x="39" y="253"/>
                      <a:pt x="39" y="253"/>
                    </a:cubicBezTo>
                    <a:cubicBezTo>
                      <a:pt x="40" y="253"/>
                      <a:pt x="40" y="253"/>
                      <a:pt x="40" y="253"/>
                    </a:cubicBezTo>
                    <a:cubicBezTo>
                      <a:pt x="40" y="253"/>
                      <a:pt x="40" y="253"/>
                      <a:pt x="40" y="253"/>
                    </a:cubicBezTo>
                    <a:cubicBezTo>
                      <a:pt x="41" y="254"/>
                      <a:pt x="41" y="254"/>
                      <a:pt x="41" y="254"/>
                    </a:cubicBezTo>
                    <a:cubicBezTo>
                      <a:pt x="42" y="255"/>
                      <a:pt x="42" y="255"/>
                      <a:pt x="42" y="255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4" y="257"/>
                      <a:pt x="44" y="257"/>
                      <a:pt x="44" y="257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3" y="259"/>
                      <a:pt x="43" y="259"/>
                      <a:pt x="43" y="259"/>
                    </a:cubicBezTo>
                    <a:cubicBezTo>
                      <a:pt x="43" y="259"/>
                      <a:pt x="43" y="259"/>
                      <a:pt x="43" y="259"/>
                    </a:cubicBezTo>
                    <a:cubicBezTo>
                      <a:pt x="42" y="259"/>
                      <a:pt x="42" y="259"/>
                      <a:pt x="42" y="259"/>
                    </a:cubicBezTo>
                    <a:cubicBezTo>
                      <a:pt x="41" y="260"/>
                      <a:pt x="41" y="260"/>
                      <a:pt x="41" y="260"/>
                    </a:cubicBezTo>
                    <a:cubicBezTo>
                      <a:pt x="41" y="261"/>
                      <a:pt x="41" y="261"/>
                      <a:pt x="41" y="261"/>
                    </a:cubicBezTo>
                    <a:cubicBezTo>
                      <a:pt x="42" y="262"/>
                      <a:pt x="42" y="262"/>
                      <a:pt x="42" y="262"/>
                    </a:cubicBezTo>
                    <a:cubicBezTo>
                      <a:pt x="42" y="263"/>
                      <a:pt x="42" y="263"/>
                      <a:pt x="42" y="263"/>
                    </a:cubicBezTo>
                    <a:cubicBezTo>
                      <a:pt x="45" y="263"/>
                      <a:pt x="44" y="264"/>
                      <a:pt x="43" y="265"/>
                    </a:cubicBezTo>
                    <a:cubicBezTo>
                      <a:pt x="42" y="266"/>
                      <a:pt x="42" y="266"/>
                      <a:pt x="42" y="266"/>
                    </a:cubicBezTo>
                    <a:cubicBezTo>
                      <a:pt x="43" y="266"/>
                      <a:pt x="43" y="266"/>
                      <a:pt x="43" y="266"/>
                    </a:cubicBezTo>
                    <a:cubicBezTo>
                      <a:pt x="44" y="267"/>
                      <a:pt x="44" y="267"/>
                      <a:pt x="44" y="267"/>
                    </a:cubicBezTo>
                    <a:cubicBezTo>
                      <a:pt x="44" y="267"/>
                      <a:pt x="44" y="267"/>
                      <a:pt x="44" y="267"/>
                    </a:cubicBezTo>
                    <a:cubicBezTo>
                      <a:pt x="44" y="267"/>
                      <a:pt x="44" y="267"/>
                      <a:pt x="44" y="267"/>
                    </a:cubicBezTo>
                    <a:cubicBezTo>
                      <a:pt x="44" y="267"/>
                      <a:pt x="44" y="267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5" y="268"/>
                      <a:pt x="45" y="268"/>
                      <a:pt x="45" y="269"/>
                    </a:cubicBezTo>
                    <a:cubicBezTo>
                      <a:pt x="46" y="270"/>
                      <a:pt x="46" y="270"/>
                      <a:pt x="46" y="270"/>
                    </a:cubicBezTo>
                    <a:cubicBezTo>
                      <a:pt x="46" y="270"/>
                      <a:pt x="46" y="270"/>
                      <a:pt x="46" y="270"/>
                    </a:cubicBezTo>
                    <a:cubicBezTo>
                      <a:pt x="46" y="270"/>
                      <a:pt x="46" y="270"/>
                      <a:pt x="46" y="270"/>
                    </a:cubicBezTo>
                    <a:cubicBezTo>
                      <a:pt x="47" y="271"/>
                      <a:pt x="47" y="271"/>
                      <a:pt x="47" y="271"/>
                    </a:cubicBezTo>
                    <a:cubicBezTo>
                      <a:pt x="46" y="272"/>
                      <a:pt x="46" y="272"/>
                      <a:pt x="46" y="272"/>
                    </a:cubicBezTo>
                    <a:cubicBezTo>
                      <a:pt x="45" y="273"/>
                      <a:pt x="45" y="273"/>
                      <a:pt x="45" y="273"/>
                    </a:cubicBezTo>
                    <a:cubicBezTo>
                      <a:pt x="45" y="274"/>
                      <a:pt x="45" y="274"/>
                      <a:pt x="45" y="274"/>
                    </a:cubicBezTo>
                    <a:cubicBezTo>
                      <a:pt x="46" y="275"/>
                      <a:pt x="46" y="275"/>
                      <a:pt x="46" y="275"/>
                    </a:cubicBezTo>
                    <a:cubicBezTo>
                      <a:pt x="46" y="275"/>
                      <a:pt x="46" y="275"/>
                      <a:pt x="46" y="275"/>
                    </a:cubicBezTo>
                    <a:cubicBezTo>
                      <a:pt x="47" y="276"/>
                      <a:pt x="47" y="276"/>
                      <a:pt x="47" y="276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7" y="277"/>
                      <a:pt x="47" y="277"/>
                      <a:pt x="47" y="277"/>
                    </a:cubicBezTo>
                    <a:cubicBezTo>
                      <a:pt x="46" y="278"/>
                      <a:pt x="46" y="278"/>
                      <a:pt x="46" y="278"/>
                    </a:cubicBezTo>
                    <a:cubicBezTo>
                      <a:pt x="46" y="278"/>
                      <a:pt x="46" y="278"/>
                      <a:pt x="46" y="27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45" y="280"/>
                      <a:pt x="45" y="280"/>
                      <a:pt x="45" y="280"/>
                    </a:cubicBezTo>
                    <a:cubicBezTo>
                      <a:pt x="45" y="281"/>
                      <a:pt x="45" y="281"/>
                      <a:pt x="45" y="281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5" y="283"/>
                      <a:pt x="45" y="283"/>
                      <a:pt x="45" y="283"/>
                    </a:cubicBezTo>
                    <a:cubicBezTo>
                      <a:pt x="45" y="284"/>
                      <a:pt x="45" y="284"/>
                      <a:pt x="45" y="284"/>
                    </a:cubicBezTo>
                    <a:cubicBezTo>
                      <a:pt x="45" y="285"/>
                      <a:pt x="45" y="285"/>
                      <a:pt x="45" y="285"/>
                    </a:cubicBezTo>
                    <a:cubicBezTo>
                      <a:pt x="47" y="286"/>
                      <a:pt x="48" y="287"/>
                      <a:pt x="49" y="289"/>
                    </a:cubicBezTo>
                    <a:cubicBezTo>
                      <a:pt x="48" y="290"/>
                      <a:pt x="48" y="290"/>
                      <a:pt x="48" y="290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91"/>
                      <a:pt x="47" y="291"/>
                      <a:pt x="47" y="291"/>
                    </a:cubicBezTo>
                    <a:cubicBezTo>
                      <a:pt x="48" y="292"/>
                      <a:pt x="48" y="292"/>
                      <a:pt x="48" y="292"/>
                    </a:cubicBezTo>
                    <a:cubicBezTo>
                      <a:pt x="48" y="292"/>
                      <a:pt x="48" y="292"/>
                      <a:pt x="48" y="292"/>
                    </a:cubicBezTo>
                    <a:cubicBezTo>
                      <a:pt x="48" y="292"/>
                      <a:pt x="48" y="292"/>
                      <a:pt x="48" y="292"/>
                    </a:cubicBezTo>
                    <a:cubicBezTo>
                      <a:pt x="48" y="293"/>
                      <a:pt x="48" y="293"/>
                      <a:pt x="48" y="293"/>
                    </a:cubicBezTo>
                    <a:cubicBezTo>
                      <a:pt x="49" y="293"/>
                      <a:pt x="49" y="293"/>
                      <a:pt x="49" y="293"/>
                    </a:cubicBezTo>
                    <a:cubicBezTo>
                      <a:pt x="49" y="294"/>
                      <a:pt x="49" y="294"/>
                      <a:pt x="49" y="294"/>
                    </a:cubicBezTo>
                    <a:cubicBezTo>
                      <a:pt x="49" y="294"/>
                      <a:pt x="49" y="294"/>
                      <a:pt x="49" y="294"/>
                    </a:cubicBezTo>
                    <a:cubicBezTo>
                      <a:pt x="49" y="295"/>
                      <a:pt x="49" y="295"/>
                      <a:pt x="48" y="295"/>
                    </a:cubicBezTo>
                    <a:cubicBezTo>
                      <a:pt x="48" y="295"/>
                      <a:pt x="48" y="295"/>
                      <a:pt x="48" y="295"/>
                    </a:cubicBezTo>
                    <a:cubicBezTo>
                      <a:pt x="47" y="296"/>
                      <a:pt x="47" y="296"/>
                      <a:pt x="47" y="296"/>
                    </a:cubicBezTo>
                    <a:cubicBezTo>
                      <a:pt x="46" y="296"/>
                      <a:pt x="46" y="296"/>
                      <a:pt x="46" y="296"/>
                    </a:cubicBezTo>
                    <a:cubicBezTo>
                      <a:pt x="46" y="297"/>
                      <a:pt x="46" y="297"/>
                      <a:pt x="46" y="297"/>
                    </a:cubicBezTo>
                    <a:cubicBezTo>
                      <a:pt x="46" y="298"/>
                      <a:pt x="46" y="298"/>
                      <a:pt x="46" y="298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45" y="299"/>
                      <a:pt x="45" y="299"/>
                      <a:pt x="45" y="299"/>
                    </a:cubicBezTo>
                    <a:cubicBezTo>
                      <a:pt x="44" y="299"/>
                      <a:pt x="44" y="299"/>
                      <a:pt x="44" y="299"/>
                    </a:cubicBezTo>
                    <a:cubicBezTo>
                      <a:pt x="44" y="300"/>
                      <a:pt x="44" y="300"/>
                      <a:pt x="44" y="300"/>
                    </a:cubicBezTo>
                    <a:cubicBezTo>
                      <a:pt x="44" y="301"/>
                      <a:pt x="44" y="301"/>
                      <a:pt x="44" y="301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5" y="303"/>
                      <a:pt x="45" y="303"/>
                      <a:pt x="45" y="303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308"/>
                      <a:pt x="47" y="308"/>
                      <a:pt x="47" y="308"/>
                    </a:cubicBezTo>
                    <a:cubicBezTo>
                      <a:pt x="48" y="309"/>
                      <a:pt x="48" y="309"/>
                      <a:pt x="48" y="309"/>
                    </a:cubicBezTo>
                    <a:cubicBezTo>
                      <a:pt x="49" y="309"/>
                      <a:pt x="49" y="309"/>
                      <a:pt x="49" y="309"/>
                    </a:cubicBezTo>
                    <a:cubicBezTo>
                      <a:pt x="50" y="310"/>
                      <a:pt x="50" y="310"/>
                      <a:pt x="50" y="310"/>
                    </a:cubicBezTo>
                    <a:cubicBezTo>
                      <a:pt x="51" y="311"/>
                      <a:pt x="51" y="311"/>
                      <a:pt x="51" y="311"/>
                    </a:cubicBezTo>
                    <a:cubicBezTo>
                      <a:pt x="52" y="313"/>
                      <a:pt x="52" y="313"/>
                      <a:pt x="52" y="313"/>
                    </a:cubicBezTo>
                    <a:cubicBezTo>
                      <a:pt x="53" y="313"/>
                      <a:pt x="53" y="313"/>
                      <a:pt x="53" y="313"/>
                    </a:cubicBezTo>
                    <a:cubicBezTo>
                      <a:pt x="53" y="314"/>
                      <a:pt x="53" y="314"/>
                      <a:pt x="53" y="314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4"/>
                      <a:pt x="55" y="314"/>
                      <a:pt x="55" y="314"/>
                    </a:cubicBezTo>
                    <a:cubicBezTo>
                      <a:pt x="56" y="313"/>
                      <a:pt x="56" y="313"/>
                      <a:pt x="56" y="313"/>
                    </a:cubicBezTo>
                    <a:cubicBezTo>
                      <a:pt x="57" y="314"/>
                      <a:pt x="57" y="314"/>
                      <a:pt x="57" y="314"/>
                    </a:cubicBezTo>
                    <a:cubicBezTo>
                      <a:pt x="58" y="314"/>
                      <a:pt x="58" y="314"/>
                      <a:pt x="58" y="314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60" y="314"/>
                      <a:pt x="60" y="314"/>
                      <a:pt x="60" y="314"/>
                    </a:cubicBezTo>
                    <a:cubicBezTo>
                      <a:pt x="61" y="314"/>
                      <a:pt x="61" y="314"/>
                      <a:pt x="61" y="314"/>
                    </a:cubicBezTo>
                    <a:cubicBezTo>
                      <a:pt x="62" y="315"/>
                      <a:pt x="62" y="315"/>
                      <a:pt x="62" y="315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3" y="317"/>
                      <a:pt x="63" y="317"/>
                      <a:pt x="63" y="317"/>
                    </a:cubicBezTo>
                    <a:cubicBezTo>
                      <a:pt x="62" y="318"/>
                      <a:pt x="62" y="318"/>
                      <a:pt x="62" y="318"/>
                    </a:cubicBezTo>
                    <a:cubicBezTo>
                      <a:pt x="63" y="319"/>
                      <a:pt x="63" y="319"/>
                      <a:pt x="63" y="319"/>
                    </a:cubicBezTo>
                    <a:cubicBezTo>
                      <a:pt x="64" y="319"/>
                      <a:pt x="64" y="319"/>
                      <a:pt x="64" y="319"/>
                    </a:cubicBezTo>
                    <a:cubicBezTo>
                      <a:pt x="64" y="320"/>
                      <a:pt x="64" y="320"/>
                      <a:pt x="64" y="320"/>
                    </a:cubicBezTo>
                    <a:cubicBezTo>
                      <a:pt x="64" y="320"/>
                      <a:pt x="64" y="320"/>
                      <a:pt x="64" y="320"/>
                    </a:cubicBezTo>
                    <a:cubicBezTo>
                      <a:pt x="64" y="321"/>
                      <a:pt x="64" y="321"/>
                      <a:pt x="64" y="321"/>
                    </a:cubicBezTo>
                    <a:cubicBezTo>
                      <a:pt x="65" y="322"/>
                      <a:pt x="65" y="322"/>
                      <a:pt x="65" y="322"/>
                    </a:cubicBezTo>
                    <a:cubicBezTo>
                      <a:pt x="64" y="323"/>
                      <a:pt x="64" y="323"/>
                      <a:pt x="64" y="323"/>
                    </a:cubicBezTo>
                    <a:cubicBezTo>
                      <a:pt x="65" y="323"/>
                      <a:pt x="65" y="323"/>
                      <a:pt x="65" y="323"/>
                    </a:cubicBezTo>
                    <a:cubicBezTo>
                      <a:pt x="66" y="324"/>
                      <a:pt x="66" y="324"/>
                      <a:pt x="66" y="324"/>
                    </a:cubicBezTo>
                    <a:cubicBezTo>
                      <a:pt x="66" y="325"/>
                      <a:pt x="66" y="325"/>
                      <a:pt x="66" y="325"/>
                    </a:cubicBezTo>
                    <a:cubicBezTo>
                      <a:pt x="67" y="325"/>
                      <a:pt x="67" y="325"/>
                      <a:pt x="67" y="325"/>
                    </a:cubicBezTo>
                    <a:cubicBezTo>
                      <a:pt x="68" y="325"/>
                      <a:pt x="68" y="325"/>
                      <a:pt x="68" y="325"/>
                    </a:cubicBezTo>
                    <a:cubicBezTo>
                      <a:pt x="69" y="326"/>
                      <a:pt x="69" y="326"/>
                      <a:pt x="69" y="326"/>
                    </a:cubicBezTo>
                    <a:cubicBezTo>
                      <a:pt x="70" y="327"/>
                      <a:pt x="70" y="327"/>
                      <a:pt x="70" y="327"/>
                    </a:cubicBezTo>
                    <a:cubicBezTo>
                      <a:pt x="71" y="328"/>
                      <a:pt x="71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cubicBezTo>
                      <a:pt x="81" y="328"/>
                      <a:pt x="81" y="328"/>
                      <a:pt x="81" y="328"/>
                    </a:cubicBezTo>
                    <a:cubicBezTo>
                      <a:pt x="82" y="328"/>
                      <a:pt x="84" y="328"/>
                      <a:pt x="86" y="328"/>
                    </a:cubicBezTo>
                    <a:cubicBezTo>
                      <a:pt x="86" y="328"/>
                      <a:pt x="87" y="328"/>
                      <a:pt x="88" y="328"/>
                    </a:cubicBezTo>
                    <a:cubicBezTo>
                      <a:pt x="89" y="328"/>
                      <a:pt x="90" y="328"/>
                      <a:pt x="90" y="328"/>
                    </a:cubicBezTo>
                    <a:cubicBezTo>
                      <a:pt x="91" y="329"/>
                      <a:pt x="91" y="329"/>
                      <a:pt x="91" y="329"/>
                    </a:cubicBezTo>
                    <a:cubicBezTo>
                      <a:pt x="93" y="329"/>
                      <a:pt x="94" y="329"/>
                      <a:pt x="95" y="329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7" y="330"/>
                      <a:pt x="97" y="330"/>
                      <a:pt x="97" y="330"/>
                    </a:cubicBezTo>
                    <a:cubicBezTo>
                      <a:pt x="97" y="330"/>
                      <a:pt x="97" y="330"/>
                      <a:pt x="97" y="330"/>
                    </a:cubicBezTo>
                    <a:cubicBezTo>
                      <a:pt x="98" y="330"/>
                      <a:pt x="98" y="330"/>
                      <a:pt x="98" y="330"/>
                    </a:cubicBezTo>
                    <a:cubicBezTo>
                      <a:pt x="99" y="330"/>
                      <a:pt x="99" y="330"/>
                      <a:pt x="99" y="330"/>
                    </a:cubicBezTo>
                    <a:cubicBezTo>
                      <a:pt x="99" y="331"/>
                      <a:pt x="99" y="331"/>
                      <a:pt x="99" y="331"/>
                    </a:cubicBezTo>
                    <a:cubicBezTo>
                      <a:pt x="100" y="331"/>
                      <a:pt x="101" y="331"/>
                      <a:pt x="101" y="331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02" y="331"/>
                      <a:pt x="102" y="331"/>
                      <a:pt x="102" y="331"/>
                    </a:cubicBezTo>
                    <a:cubicBezTo>
                      <a:pt x="103" y="331"/>
                      <a:pt x="103" y="331"/>
                      <a:pt x="103" y="331"/>
                    </a:cubicBezTo>
                    <a:cubicBezTo>
                      <a:pt x="104" y="331"/>
                      <a:pt x="104" y="331"/>
                      <a:pt x="104" y="331"/>
                    </a:cubicBezTo>
                    <a:cubicBezTo>
                      <a:pt x="104" y="332"/>
                      <a:pt x="104" y="332"/>
                      <a:pt x="104" y="332"/>
                    </a:cubicBezTo>
                    <a:cubicBezTo>
                      <a:pt x="104" y="332"/>
                      <a:pt x="104" y="332"/>
                      <a:pt x="104" y="332"/>
                    </a:cubicBezTo>
                    <a:cubicBezTo>
                      <a:pt x="104" y="332"/>
                      <a:pt x="104" y="332"/>
                      <a:pt x="104" y="332"/>
                    </a:cubicBezTo>
                    <a:cubicBezTo>
                      <a:pt x="104" y="332"/>
                      <a:pt x="104" y="332"/>
                      <a:pt x="104" y="332"/>
                    </a:cubicBezTo>
                    <a:cubicBezTo>
                      <a:pt x="104" y="331"/>
                      <a:pt x="104" y="331"/>
                      <a:pt x="104" y="331"/>
                    </a:cubicBezTo>
                    <a:cubicBezTo>
                      <a:pt x="103" y="330"/>
                      <a:pt x="103" y="330"/>
                      <a:pt x="103" y="330"/>
                    </a:cubicBezTo>
                    <a:cubicBezTo>
                      <a:pt x="102" y="329"/>
                      <a:pt x="102" y="329"/>
                      <a:pt x="102" y="329"/>
                    </a:cubicBezTo>
                    <a:cubicBezTo>
                      <a:pt x="101" y="329"/>
                      <a:pt x="101" y="329"/>
                      <a:pt x="101" y="329"/>
                    </a:cubicBezTo>
                    <a:cubicBezTo>
                      <a:pt x="100" y="328"/>
                      <a:pt x="100" y="328"/>
                      <a:pt x="100" y="328"/>
                    </a:cubicBezTo>
                    <a:cubicBezTo>
                      <a:pt x="97" y="326"/>
                      <a:pt x="97" y="325"/>
                      <a:pt x="95" y="324"/>
                    </a:cubicBezTo>
                    <a:cubicBezTo>
                      <a:pt x="94" y="324"/>
                      <a:pt x="94" y="324"/>
                      <a:pt x="94" y="324"/>
                    </a:cubicBezTo>
                    <a:cubicBezTo>
                      <a:pt x="93" y="324"/>
                      <a:pt x="93" y="324"/>
                      <a:pt x="93" y="324"/>
                    </a:cubicBezTo>
                    <a:cubicBezTo>
                      <a:pt x="92" y="324"/>
                      <a:pt x="92" y="324"/>
                      <a:pt x="92" y="324"/>
                    </a:cubicBezTo>
                    <a:cubicBezTo>
                      <a:pt x="91" y="324"/>
                      <a:pt x="91" y="324"/>
                      <a:pt x="91" y="324"/>
                    </a:cubicBezTo>
                    <a:cubicBezTo>
                      <a:pt x="90" y="324"/>
                      <a:pt x="90" y="324"/>
                      <a:pt x="90" y="324"/>
                    </a:cubicBezTo>
                    <a:cubicBezTo>
                      <a:pt x="90" y="324"/>
                      <a:pt x="90" y="324"/>
                      <a:pt x="90" y="324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92" y="323"/>
                      <a:pt x="92" y="323"/>
                      <a:pt x="92" y="323"/>
                    </a:cubicBezTo>
                    <a:cubicBezTo>
                      <a:pt x="93" y="323"/>
                      <a:pt x="93" y="323"/>
                      <a:pt x="93" y="323"/>
                    </a:cubicBezTo>
                    <a:cubicBezTo>
                      <a:pt x="94" y="324"/>
                      <a:pt x="94" y="324"/>
                      <a:pt x="94" y="324"/>
                    </a:cubicBezTo>
                    <a:cubicBezTo>
                      <a:pt x="95" y="323"/>
                      <a:pt x="95" y="323"/>
                      <a:pt x="95" y="323"/>
                    </a:cubicBezTo>
                    <a:cubicBezTo>
                      <a:pt x="94" y="322"/>
                      <a:pt x="94" y="322"/>
                      <a:pt x="94" y="322"/>
                    </a:cubicBezTo>
                    <a:cubicBezTo>
                      <a:pt x="94" y="321"/>
                      <a:pt x="94" y="321"/>
                      <a:pt x="94" y="321"/>
                    </a:cubicBezTo>
                    <a:cubicBezTo>
                      <a:pt x="93" y="321"/>
                      <a:pt x="93" y="321"/>
                      <a:pt x="93" y="321"/>
                    </a:cubicBezTo>
                    <a:cubicBezTo>
                      <a:pt x="92" y="320"/>
                      <a:pt x="92" y="320"/>
                      <a:pt x="92" y="320"/>
                    </a:cubicBezTo>
                    <a:cubicBezTo>
                      <a:pt x="91" y="319"/>
                      <a:pt x="91" y="319"/>
                      <a:pt x="91" y="319"/>
                    </a:cubicBezTo>
                    <a:cubicBezTo>
                      <a:pt x="91" y="318"/>
                      <a:pt x="91" y="318"/>
                      <a:pt x="91" y="318"/>
                    </a:cubicBezTo>
                    <a:cubicBezTo>
                      <a:pt x="90" y="317"/>
                      <a:pt x="90" y="317"/>
                      <a:pt x="90" y="317"/>
                    </a:cubicBezTo>
                    <a:cubicBezTo>
                      <a:pt x="89" y="318"/>
                      <a:pt x="89" y="318"/>
                      <a:pt x="89" y="318"/>
                    </a:cubicBezTo>
                    <a:cubicBezTo>
                      <a:pt x="89" y="318"/>
                      <a:pt x="89" y="318"/>
                      <a:pt x="89" y="318"/>
                    </a:cubicBezTo>
                    <a:cubicBezTo>
                      <a:pt x="89" y="317"/>
                      <a:pt x="89" y="317"/>
                      <a:pt x="89" y="317"/>
                    </a:cubicBezTo>
                    <a:cubicBezTo>
                      <a:pt x="90" y="316"/>
                      <a:pt x="90" y="316"/>
                      <a:pt x="90" y="316"/>
                    </a:cubicBezTo>
                    <a:cubicBezTo>
                      <a:pt x="89" y="315"/>
                      <a:pt x="89" y="315"/>
                      <a:pt x="89" y="315"/>
                    </a:cubicBezTo>
                    <a:cubicBezTo>
                      <a:pt x="89" y="314"/>
                      <a:pt x="89" y="314"/>
                      <a:pt x="89" y="314"/>
                    </a:cubicBezTo>
                    <a:cubicBezTo>
                      <a:pt x="89" y="313"/>
                      <a:pt x="89" y="313"/>
                      <a:pt x="89" y="313"/>
                    </a:cubicBezTo>
                    <a:cubicBezTo>
                      <a:pt x="89" y="313"/>
                      <a:pt x="89" y="313"/>
                      <a:pt x="89" y="313"/>
                    </a:cubicBezTo>
                    <a:cubicBezTo>
                      <a:pt x="89" y="312"/>
                      <a:pt x="89" y="312"/>
                      <a:pt x="89" y="312"/>
                    </a:cubicBezTo>
                    <a:cubicBezTo>
                      <a:pt x="89" y="311"/>
                      <a:pt x="89" y="311"/>
                      <a:pt x="89" y="311"/>
                    </a:cubicBezTo>
                    <a:cubicBezTo>
                      <a:pt x="90" y="310"/>
                      <a:pt x="90" y="310"/>
                      <a:pt x="90" y="310"/>
                    </a:cubicBezTo>
                    <a:cubicBezTo>
                      <a:pt x="91" y="309"/>
                      <a:pt x="91" y="309"/>
                      <a:pt x="91" y="309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93" y="308"/>
                      <a:pt x="93" y="308"/>
                      <a:pt x="93" y="308"/>
                    </a:cubicBezTo>
                    <a:cubicBezTo>
                      <a:pt x="92" y="308"/>
                      <a:pt x="92" y="308"/>
                      <a:pt x="92" y="308"/>
                    </a:cubicBezTo>
                    <a:cubicBezTo>
                      <a:pt x="91" y="307"/>
                      <a:pt x="91" y="307"/>
                      <a:pt x="91" y="307"/>
                    </a:cubicBezTo>
                    <a:cubicBezTo>
                      <a:pt x="90" y="307"/>
                      <a:pt x="90" y="307"/>
                      <a:pt x="90" y="307"/>
                    </a:cubicBezTo>
                    <a:cubicBezTo>
                      <a:pt x="89" y="307"/>
                      <a:pt x="89" y="307"/>
                      <a:pt x="89" y="307"/>
                    </a:cubicBezTo>
                    <a:cubicBezTo>
                      <a:pt x="88" y="307"/>
                      <a:pt x="88" y="307"/>
                      <a:pt x="88" y="307"/>
                    </a:cubicBezTo>
                    <a:cubicBezTo>
                      <a:pt x="88" y="307"/>
                      <a:pt x="88" y="307"/>
                      <a:pt x="88" y="307"/>
                    </a:cubicBezTo>
                    <a:cubicBezTo>
                      <a:pt x="87" y="307"/>
                      <a:pt x="87" y="307"/>
                      <a:pt x="87" y="307"/>
                    </a:cubicBezTo>
                    <a:cubicBezTo>
                      <a:pt x="87" y="307"/>
                      <a:pt x="87" y="307"/>
                      <a:pt x="87" y="307"/>
                    </a:cubicBezTo>
                    <a:cubicBezTo>
                      <a:pt x="87" y="307"/>
                      <a:pt x="87" y="307"/>
                      <a:pt x="87" y="307"/>
                    </a:cubicBezTo>
                    <a:cubicBezTo>
                      <a:pt x="87" y="307"/>
                      <a:pt x="87" y="307"/>
                      <a:pt x="87" y="307"/>
                    </a:cubicBezTo>
                    <a:cubicBezTo>
                      <a:pt x="88" y="307"/>
                      <a:pt x="88" y="307"/>
                      <a:pt x="88" y="307"/>
                    </a:cubicBezTo>
                    <a:cubicBezTo>
                      <a:pt x="90" y="306"/>
                      <a:pt x="90" y="306"/>
                      <a:pt x="90" y="306"/>
                    </a:cubicBezTo>
                    <a:cubicBezTo>
                      <a:pt x="90" y="305"/>
                      <a:pt x="90" y="305"/>
                      <a:pt x="90" y="305"/>
                    </a:cubicBezTo>
                    <a:cubicBezTo>
                      <a:pt x="89" y="305"/>
                      <a:pt x="89" y="305"/>
                      <a:pt x="89" y="305"/>
                    </a:cubicBezTo>
                    <a:cubicBezTo>
                      <a:pt x="89" y="304"/>
                      <a:pt x="89" y="304"/>
                      <a:pt x="89" y="304"/>
                    </a:cubicBezTo>
                    <a:cubicBezTo>
                      <a:pt x="88" y="304"/>
                      <a:pt x="88" y="304"/>
                      <a:pt x="88" y="304"/>
                    </a:cubicBezTo>
                    <a:cubicBezTo>
                      <a:pt x="89" y="304"/>
                      <a:pt x="89" y="304"/>
                      <a:pt x="89" y="304"/>
                    </a:cubicBezTo>
                    <a:cubicBezTo>
                      <a:pt x="89" y="304"/>
                      <a:pt x="89" y="304"/>
                      <a:pt x="89" y="304"/>
                    </a:cubicBezTo>
                    <a:cubicBezTo>
                      <a:pt x="89" y="305"/>
                      <a:pt x="89" y="305"/>
                      <a:pt x="89" y="305"/>
                    </a:cubicBezTo>
                    <a:cubicBezTo>
                      <a:pt x="90" y="306"/>
                      <a:pt x="90" y="306"/>
                      <a:pt x="90" y="306"/>
                    </a:cubicBezTo>
                    <a:cubicBezTo>
                      <a:pt x="91" y="307"/>
                      <a:pt x="91" y="307"/>
                      <a:pt x="91" y="307"/>
                    </a:cubicBezTo>
                    <a:cubicBezTo>
                      <a:pt x="91" y="307"/>
                      <a:pt x="91" y="307"/>
                      <a:pt x="91" y="307"/>
                    </a:cubicBezTo>
                    <a:cubicBezTo>
                      <a:pt x="92" y="308"/>
                      <a:pt x="92" y="308"/>
                      <a:pt x="92" y="308"/>
                    </a:cubicBezTo>
                    <a:cubicBezTo>
                      <a:pt x="93" y="308"/>
                      <a:pt x="93" y="308"/>
                      <a:pt x="93" y="308"/>
                    </a:cubicBezTo>
                    <a:cubicBezTo>
                      <a:pt x="94" y="308"/>
                      <a:pt x="94" y="308"/>
                      <a:pt x="94" y="308"/>
                    </a:cubicBezTo>
                    <a:cubicBezTo>
                      <a:pt x="95" y="308"/>
                      <a:pt x="95" y="308"/>
                      <a:pt x="95" y="308"/>
                    </a:cubicBezTo>
                    <a:cubicBezTo>
                      <a:pt x="98" y="306"/>
                      <a:pt x="97" y="305"/>
                      <a:pt x="96" y="303"/>
                    </a:cubicBezTo>
                    <a:cubicBezTo>
                      <a:pt x="96" y="302"/>
                      <a:pt x="96" y="302"/>
                      <a:pt x="96" y="302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0"/>
                      <a:pt x="96" y="300"/>
                      <a:pt x="96" y="300"/>
                    </a:cubicBezTo>
                    <a:cubicBezTo>
                      <a:pt x="96" y="299"/>
                      <a:pt x="96" y="299"/>
                      <a:pt x="96" y="299"/>
                    </a:cubicBezTo>
                    <a:cubicBezTo>
                      <a:pt x="95" y="300"/>
                      <a:pt x="95" y="300"/>
                      <a:pt x="95" y="300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5" y="299"/>
                      <a:pt x="95" y="299"/>
                      <a:pt x="95" y="299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95" y="297"/>
                      <a:pt x="95" y="297"/>
                      <a:pt x="95" y="297"/>
                    </a:cubicBezTo>
                    <a:cubicBezTo>
                      <a:pt x="95" y="297"/>
                      <a:pt x="95" y="297"/>
                      <a:pt x="95" y="297"/>
                    </a:cubicBezTo>
                    <a:cubicBezTo>
                      <a:pt x="96" y="296"/>
                      <a:pt x="96" y="296"/>
                      <a:pt x="96" y="296"/>
                    </a:cubicBezTo>
                    <a:cubicBezTo>
                      <a:pt x="96" y="295"/>
                      <a:pt x="96" y="295"/>
                      <a:pt x="96" y="295"/>
                    </a:cubicBezTo>
                    <a:cubicBezTo>
                      <a:pt x="97" y="294"/>
                      <a:pt x="97" y="294"/>
                      <a:pt x="97" y="294"/>
                    </a:cubicBezTo>
                    <a:cubicBezTo>
                      <a:pt x="97" y="293"/>
                      <a:pt x="97" y="293"/>
                      <a:pt x="97" y="293"/>
                    </a:cubicBezTo>
                    <a:cubicBezTo>
                      <a:pt x="98" y="292"/>
                      <a:pt x="98" y="292"/>
                      <a:pt x="98" y="292"/>
                    </a:cubicBezTo>
                    <a:cubicBezTo>
                      <a:pt x="99" y="292"/>
                      <a:pt x="99" y="292"/>
                      <a:pt x="99" y="292"/>
                    </a:cubicBezTo>
                    <a:cubicBezTo>
                      <a:pt x="100" y="291"/>
                      <a:pt x="100" y="291"/>
                      <a:pt x="100" y="291"/>
                    </a:cubicBezTo>
                    <a:cubicBezTo>
                      <a:pt x="101" y="290"/>
                      <a:pt x="101" y="290"/>
                      <a:pt x="101" y="290"/>
                    </a:cubicBezTo>
                    <a:cubicBezTo>
                      <a:pt x="102" y="289"/>
                      <a:pt x="102" y="289"/>
                      <a:pt x="102" y="289"/>
                    </a:cubicBezTo>
                    <a:cubicBezTo>
                      <a:pt x="103" y="288"/>
                      <a:pt x="103" y="288"/>
                      <a:pt x="103" y="288"/>
                    </a:cubicBezTo>
                    <a:cubicBezTo>
                      <a:pt x="104" y="288"/>
                      <a:pt x="104" y="288"/>
                      <a:pt x="104" y="288"/>
                    </a:cubicBezTo>
                    <a:cubicBezTo>
                      <a:pt x="104" y="287"/>
                      <a:pt x="104" y="287"/>
                      <a:pt x="104" y="287"/>
                    </a:cubicBezTo>
                    <a:cubicBezTo>
                      <a:pt x="105" y="287"/>
                      <a:pt x="105" y="287"/>
                      <a:pt x="105" y="287"/>
                    </a:cubicBezTo>
                    <a:cubicBezTo>
                      <a:pt x="105" y="286"/>
                      <a:pt x="105" y="286"/>
                      <a:pt x="105" y="286"/>
                    </a:cubicBezTo>
                    <a:cubicBezTo>
                      <a:pt x="106" y="285"/>
                      <a:pt x="106" y="285"/>
                      <a:pt x="106" y="285"/>
                    </a:cubicBezTo>
                    <a:cubicBezTo>
                      <a:pt x="105" y="284"/>
                      <a:pt x="105" y="284"/>
                      <a:pt x="105" y="284"/>
                    </a:cubicBezTo>
                    <a:cubicBezTo>
                      <a:pt x="104" y="283"/>
                      <a:pt x="104" y="283"/>
                      <a:pt x="104" y="283"/>
                    </a:cubicBezTo>
                    <a:cubicBezTo>
                      <a:pt x="103" y="284"/>
                      <a:pt x="103" y="284"/>
                      <a:pt x="103" y="284"/>
                    </a:cubicBezTo>
                    <a:cubicBezTo>
                      <a:pt x="102" y="284"/>
                      <a:pt x="102" y="284"/>
                      <a:pt x="102" y="284"/>
                    </a:cubicBezTo>
                    <a:cubicBezTo>
                      <a:pt x="101" y="284"/>
                      <a:pt x="101" y="284"/>
                      <a:pt x="101" y="284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4"/>
                      <a:pt x="101" y="284"/>
                      <a:pt x="101" y="284"/>
                    </a:cubicBezTo>
                    <a:cubicBezTo>
                      <a:pt x="102" y="284"/>
                      <a:pt x="102" y="284"/>
                      <a:pt x="102" y="284"/>
                    </a:cubicBezTo>
                    <a:cubicBezTo>
                      <a:pt x="103" y="283"/>
                      <a:pt x="103" y="283"/>
                      <a:pt x="103" y="283"/>
                    </a:cubicBezTo>
                    <a:cubicBezTo>
                      <a:pt x="104" y="283"/>
                      <a:pt x="104" y="283"/>
                      <a:pt x="104" y="283"/>
                    </a:cubicBezTo>
                    <a:cubicBezTo>
                      <a:pt x="105" y="281"/>
                      <a:pt x="104" y="279"/>
                      <a:pt x="103" y="277"/>
                    </a:cubicBezTo>
                    <a:cubicBezTo>
                      <a:pt x="101" y="275"/>
                      <a:pt x="101" y="276"/>
                      <a:pt x="98" y="276"/>
                    </a:cubicBezTo>
                    <a:cubicBezTo>
                      <a:pt x="97" y="276"/>
                      <a:pt x="97" y="276"/>
                      <a:pt x="97" y="276"/>
                    </a:cubicBezTo>
                    <a:cubicBezTo>
                      <a:pt x="96" y="275"/>
                      <a:pt x="96" y="275"/>
                      <a:pt x="96" y="275"/>
                    </a:cubicBezTo>
                    <a:cubicBezTo>
                      <a:pt x="95" y="275"/>
                      <a:pt x="95" y="275"/>
                      <a:pt x="95" y="275"/>
                    </a:cubicBezTo>
                    <a:cubicBezTo>
                      <a:pt x="94" y="275"/>
                      <a:pt x="94" y="275"/>
                      <a:pt x="94" y="275"/>
                    </a:cubicBezTo>
                    <a:cubicBezTo>
                      <a:pt x="93" y="275"/>
                      <a:pt x="93" y="275"/>
                      <a:pt x="93" y="275"/>
                    </a:cubicBezTo>
                    <a:cubicBezTo>
                      <a:pt x="92" y="274"/>
                      <a:pt x="92" y="274"/>
                      <a:pt x="92" y="274"/>
                    </a:cubicBezTo>
                    <a:cubicBezTo>
                      <a:pt x="91" y="273"/>
                      <a:pt x="89" y="272"/>
                      <a:pt x="87" y="271"/>
                    </a:cubicBezTo>
                    <a:cubicBezTo>
                      <a:pt x="85" y="271"/>
                      <a:pt x="83" y="268"/>
                      <a:pt x="82" y="266"/>
                    </a:cubicBezTo>
                    <a:cubicBezTo>
                      <a:pt x="81" y="266"/>
                      <a:pt x="81" y="266"/>
                      <a:pt x="81" y="266"/>
                    </a:cubicBezTo>
                    <a:cubicBezTo>
                      <a:pt x="81" y="265"/>
                      <a:pt x="81" y="265"/>
                      <a:pt x="81" y="265"/>
                    </a:cubicBezTo>
                    <a:cubicBezTo>
                      <a:pt x="81" y="264"/>
                      <a:pt x="81" y="264"/>
                      <a:pt x="81" y="264"/>
                    </a:cubicBezTo>
                    <a:cubicBezTo>
                      <a:pt x="81" y="263"/>
                      <a:pt x="81" y="263"/>
                      <a:pt x="81" y="263"/>
                    </a:cubicBezTo>
                    <a:cubicBezTo>
                      <a:pt x="82" y="262"/>
                      <a:pt x="82" y="262"/>
                      <a:pt x="82" y="262"/>
                    </a:cubicBezTo>
                    <a:cubicBezTo>
                      <a:pt x="82" y="261"/>
                      <a:pt x="82" y="261"/>
                      <a:pt x="82" y="261"/>
                    </a:cubicBezTo>
                    <a:cubicBezTo>
                      <a:pt x="82" y="260"/>
                      <a:pt x="82" y="260"/>
                      <a:pt x="82" y="260"/>
                    </a:cubicBezTo>
                    <a:cubicBezTo>
                      <a:pt x="82" y="259"/>
                      <a:pt x="82" y="259"/>
                      <a:pt x="82" y="259"/>
                    </a:cubicBezTo>
                    <a:cubicBezTo>
                      <a:pt x="83" y="258"/>
                      <a:pt x="83" y="258"/>
                      <a:pt x="83" y="258"/>
                    </a:cubicBezTo>
                    <a:cubicBezTo>
                      <a:pt x="83" y="257"/>
                      <a:pt x="83" y="257"/>
                      <a:pt x="83" y="257"/>
                    </a:cubicBezTo>
                    <a:cubicBezTo>
                      <a:pt x="84" y="256"/>
                      <a:pt x="84" y="256"/>
                      <a:pt x="84" y="256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6" y="256"/>
                      <a:pt x="86" y="256"/>
                      <a:pt x="86" y="256"/>
                    </a:cubicBezTo>
                    <a:cubicBezTo>
                      <a:pt x="87" y="256"/>
                      <a:pt x="87" y="256"/>
                      <a:pt x="87" y="256"/>
                    </a:cubicBezTo>
                    <a:cubicBezTo>
                      <a:pt x="87" y="255"/>
                      <a:pt x="87" y="255"/>
                      <a:pt x="87" y="255"/>
                    </a:cubicBezTo>
                    <a:cubicBezTo>
                      <a:pt x="88" y="254"/>
                      <a:pt x="88" y="254"/>
                      <a:pt x="88" y="254"/>
                    </a:cubicBezTo>
                    <a:cubicBezTo>
                      <a:pt x="89" y="254"/>
                      <a:pt x="89" y="254"/>
                      <a:pt x="89" y="254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1" y="253"/>
                      <a:pt x="91" y="253"/>
                      <a:pt x="91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94" y="254"/>
                      <a:pt x="94" y="254"/>
                      <a:pt x="94" y="254"/>
                    </a:cubicBezTo>
                    <a:cubicBezTo>
                      <a:pt x="95" y="254"/>
                      <a:pt x="95" y="254"/>
                      <a:pt x="95" y="254"/>
                    </a:cubicBezTo>
                    <a:cubicBezTo>
                      <a:pt x="95" y="253"/>
                      <a:pt x="95" y="253"/>
                      <a:pt x="95" y="253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3" y="251"/>
                      <a:pt x="93" y="251"/>
                      <a:pt x="93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49"/>
                      <a:pt x="95" y="249"/>
                      <a:pt x="95" y="249"/>
                    </a:cubicBezTo>
                    <a:cubicBezTo>
                      <a:pt x="95" y="248"/>
                      <a:pt x="95" y="248"/>
                      <a:pt x="95" y="248"/>
                    </a:cubicBezTo>
                    <a:cubicBezTo>
                      <a:pt x="96" y="247"/>
                      <a:pt x="96" y="247"/>
                      <a:pt x="96" y="247"/>
                    </a:cubicBezTo>
                    <a:cubicBezTo>
                      <a:pt x="95" y="246"/>
                      <a:pt x="95" y="246"/>
                      <a:pt x="95" y="246"/>
                    </a:cubicBezTo>
                    <a:cubicBezTo>
                      <a:pt x="94" y="245"/>
                      <a:pt x="94" y="245"/>
                      <a:pt x="94" y="245"/>
                    </a:cubicBezTo>
                    <a:cubicBezTo>
                      <a:pt x="95" y="242"/>
                      <a:pt x="94" y="243"/>
                      <a:pt x="92" y="240"/>
                    </a:cubicBezTo>
                    <a:cubicBezTo>
                      <a:pt x="92" y="239"/>
                      <a:pt x="92" y="239"/>
                      <a:pt x="92" y="239"/>
                    </a:cubicBezTo>
                    <a:cubicBezTo>
                      <a:pt x="92" y="238"/>
                      <a:pt x="92" y="238"/>
                      <a:pt x="92" y="238"/>
                    </a:cubicBezTo>
                    <a:cubicBezTo>
                      <a:pt x="93" y="237"/>
                      <a:pt x="93" y="237"/>
                      <a:pt x="93" y="237"/>
                    </a:cubicBezTo>
                    <a:cubicBezTo>
                      <a:pt x="93" y="237"/>
                      <a:pt x="93" y="237"/>
                      <a:pt x="93" y="237"/>
                    </a:cubicBezTo>
                    <a:cubicBezTo>
                      <a:pt x="93" y="236"/>
                      <a:pt x="93" y="236"/>
                      <a:pt x="93" y="236"/>
                    </a:cubicBezTo>
                    <a:cubicBezTo>
                      <a:pt x="93" y="235"/>
                      <a:pt x="93" y="235"/>
                      <a:pt x="93" y="235"/>
                    </a:cubicBezTo>
                    <a:cubicBezTo>
                      <a:pt x="94" y="234"/>
                      <a:pt x="94" y="234"/>
                      <a:pt x="94" y="234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6" y="233"/>
                      <a:pt x="96" y="233"/>
                      <a:pt x="96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8" y="232"/>
                      <a:pt x="98" y="232"/>
                      <a:pt x="98" y="232"/>
                    </a:cubicBezTo>
                    <a:cubicBezTo>
                      <a:pt x="99" y="231"/>
                      <a:pt x="99" y="231"/>
                      <a:pt x="99" y="231"/>
                    </a:cubicBezTo>
                    <a:cubicBezTo>
                      <a:pt x="96" y="232"/>
                      <a:pt x="94" y="230"/>
                      <a:pt x="92" y="230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5" y="226"/>
                      <a:pt x="95" y="226"/>
                      <a:pt x="98" y="228"/>
                    </a:cubicBezTo>
                    <a:cubicBezTo>
                      <a:pt x="98" y="229"/>
                      <a:pt x="98" y="229"/>
                      <a:pt x="98" y="229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0" y="231"/>
                      <a:pt x="100" y="231"/>
                      <a:pt x="100" y="231"/>
                    </a:cubicBezTo>
                    <a:cubicBezTo>
                      <a:pt x="101" y="230"/>
                      <a:pt x="101" y="230"/>
                      <a:pt x="101" y="230"/>
                    </a:cubicBezTo>
                    <a:cubicBezTo>
                      <a:pt x="102" y="230"/>
                      <a:pt x="102" y="230"/>
                      <a:pt x="102" y="230"/>
                    </a:cubicBezTo>
                    <a:cubicBezTo>
                      <a:pt x="103" y="230"/>
                      <a:pt x="103" y="230"/>
                      <a:pt x="103" y="230"/>
                    </a:cubicBezTo>
                    <a:cubicBezTo>
                      <a:pt x="104" y="230"/>
                      <a:pt x="104" y="230"/>
                      <a:pt x="104" y="230"/>
                    </a:cubicBezTo>
                    <a:cubicBezTo>
                      <a:pt x="104" y="229"/>
                      <a:pt x="104" y="229"/>
                      <a:pt x="104" y="229"/>
                    </a:cubicBezTo>
                    <a:cubicBezTo>
                      <a:pt x="104" y="228"/>
                      <a:pt x="104" y="228"/>
                      <a:pt x="104" y="228"/>
                    </a:cubicBezTo>
                    <a:cubicBezTo>
                      <a:pt x="104" y="227"/>
                      <a:pt x="104" y="227"/>
                      <a:pt x="104" y="227"/>
                    </a:cubicBezTo>
                    <a:cubicBezTo>
                      <a:pt x="103" y="226"/>
                      <a:pt x="103" y="226"/>
                      <a:pt x="103" y="226"/>
                    </a:cubicBezTo>
                    <a:cubicBezTo>
                      <a:pt x="103" y="225"/>
                      <a:pt x="103" y="225"/>
                      <a:pt x="103" y="225"/>
                    </a:cubicBezTo>
                    <a:cubicBezTo>
                      <a:pt x="102" y="224"/>
                      <a:pt x="102" y="224"/>
                      <a:pt x="102" y="224"/>
                    </a:cubicBezTo>
                    <a:cubicBezTo>
                      <a:pt x="101" y="223"/>
                      <a:pt x="101" y="223"/>
                      <a:pt x="101" y="223"/>
                    </a:cubicBezTo>
                    <a:cubicBezTo>
                      <a:pt x="101" y="222"/>
                      <a:pt x="101" y="222"/>
                      <a:pt x="101" y="222"/>
                    </a:cubicBezTo>
                    <a:cubicBezTo>
                      <a:pt x="100" y="222"/>
                      <a:pt x="100" y="222"/>
                      <a:pt x="100" y="222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8" y="223"/>
                      <a:pt x="98" y="223"/>
                      <a:pt x="98" y="223"/>
                    </a:cubicBezTo>
                    <a:cubicBezTo>
                      <a:pt x="97" y="224"/>
                      <a:pt x="97" y="224"/>
                      <a:pt x="97" y="224"/>
                    </a:cubicBezTo>
                    <a:cubicBezTo>
                      <a:pt x="96" y="224"/>
                      <a:pt x="96" y="224"/>
                      <a:pt x="96" y="224"/>
                    </a:cubicBezTo>
                    <a:cubicBezTo>
                      <a:pt x="97" y="224"/>
                      <a:pt x="97" y="224"/>
                      <a:pt x="97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5"/>
                      <a:pt x="99" y="225"/>
                      <a:pt x="99" y="225"/>
                    </a:cubicBezTo>
                    <a:cubicBezTo>
                      <a:pt x="98" y="226"/>
                      <a:pt x="98" y="226"/>
                      <a:pt x="98" y="226"/>
                    </a:cubicBezTo>
                    <a:cubicBezTo>
                      <a:pt x="97" y="226"/>
                      <a:pt x="97" y="226"/>
                      <a:pt x="97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5" y="226"/>
                      <a:pt x="95" y="226"/>
                      <a:pt x="95" y="22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4" y="225"/>
                      <a:pt x="94" y="225"/>
                      <a:pt x="94" y="225"/>
                    </a:cubicBezTo>
                    <a:cubicBezTo>
                      <a:pt x="94" y="224"/>
                      <a:pt x="94" y="224"/>
                      <a:pt x="94" y="224"/>
                    </a:cubicBezTo>
                    <a:cubicBezTo>
                      <a:pt x="93" y="224"/>
                      <a:pt x="93" y="224"/>
                      <a:pt x="93" y="224"/>
                    </a:cubicBezTo>
                    <a:cubicBezTo>
                      <a:pt x="92" y="224"/>
                      <a:pt x="92" y="224"/>
                      <a:pt x="92" y="224"/>
                    </a:cubicBezTo>
                    <a:cubicBezTo>
                      <a:pt x="90" y="223"/>
                      <a:pt x="90" y="223"/>
                      <a:pt x="90" y="223"/>
                    </a:cubicBezTo>
                    <a:cubicBezTo>
                      <a:pt x="89" y="222"/>
                      <a:pt x="89" y="222"/>
                      <a:pt x="89" y="222"/>
                    </a:cubicBezTo>
                    <a:cubicBezTo>
                      <a:pt x="88" y="222"/>
                      <a:pt x="88" y="222"/>
                      <a:pt x="88" y="222"/>
                    </a:cubicBezTo>
                    <a:cubicBezTo>
                      <a:pt x="86" y="220"/>
                      <a:pt x="89" y="220"/>
                      <a:pt x="87" y="217"/>
                    </a:cubicBezTo>
                    <a:cubicBezTo>
                      <a:pt x="87" y="214"/>
                      <a:pt x="86" y="216"/>
                      <a:pt x="84" y="213"/>
                    </a:cubicBezTo>
                    <a:cubicBezTo>
                      <a:pt x="84" y="212"/>
                      <a:pt x="84" y="212"/>
                      <a:pt x="84" y="212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3" y="210"/>
                      <a:pt x="83" y="210"/>
                      <a:pt x="83" y="210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5" y="207"/>
                      <a:pt x="85" y="207"/>
                      <a:pt x="85" y="207"/>
                    </a:cubicBezTo>
                    <a:cubicBezTo>
                      <a:pt x="86" y="208"/>
                      <a:pt x="86" y="208"/>
                      <a:pt x="86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7" y="209"/>
                      <a:pt x="91" y="209"/>
                      <a:pt x="92" y="210"/>
                    </a:cubicBezTo>
                    <a:cubicBezTo>
                      <a:pt x="95" y="210"/>
                      <a:pt x="95" y="213"/>
                      <a:pt x="99" y="212"/>
                    </a:cubicBezTo>
                    <a:cubicBezTo>
                      <a:pt x="103" y="212"/>
                      <a:pt x="103" y="212"/>
                      <a:pt x="106" y="211"/>
                    </a:cubicBezTo>
                    <a:cubicBezTo>
                      <a:pt x="109" y="209"/>
                      <a:pt x="109" y="210"/>
                      <a:pt x="110" y="206"/>
                    </a:cubicBezTo>
                    <a:cubicBezTo>
                      <a:pt x="109" y="207"/>
                      <a:pt x="109" y="207"/>
                      <a:pt x="109" y="207"/>
                    </a:cubicBezTo>
                    <a:cubicBezTo>
                      <a:pt x="109" y="206"/>
                      <a:pt x="109" y="206"/>
                      <a:pt x="109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7" y="204"/>
                      <a:pt x="107" y="204"/>
                      <a:pt x="107" y="204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07" y="202"/>
                      <a:pt x="107" y="202"/>
                      <a:pt x="107" y="202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7"/>
                      <a:pt x="106" y="197"/>
                      <a:pt x="106" y="197"/>
                    </a:cubicBezTo>
                    <a:cubicBezTo>
                      <a:pt x="107" y="198"/>
                      <a:pt x="107" y="198"/>
                      <a:pt x="107" y="198"/>
                    </a:cubicBezTo>
                    <a:cubicBezTo>
                      <a:pt x="108" y="198"/>
                      <a:pt x="108" y="198"/>
                      <a:pt x="108" y="198"/>
                    </a:cubicBezTo>
                    <a:cubicBezTo>
                      <a:pt x="108" y="197"/>
                      <a:pt x="108" y="197"/>
                      <a:pt x="108" y="197"/>
                    </a:cubicBezTo>
                    <a:cubicBezTo>
                      <a:pt x="107" y="196"/>
                      <a:pt x="107" y="196"/>
                      <a:pt x="107" y="196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7" y="194"/>
                      <a:pt x="107" y="194"/>
                      <a:pt x="107" y="194"/>
                    </a:cubicBezTo>
                    <a:cubicBezTo>
                      <a:pt x="106" y="193"/>
                      <a:pt x="106" y="193"/>
                      <a:pt x="106" y="193"/>
                    </a:cubicBezTo>
                    <a:cubicBezTo>
                      <a:pt x="105" y="192"/>
                      <a:pt x="105" y="192"/>
                      <a:pt x="105" y="192"/>
                    </a:cubicBezTo>
                    <a:cubicBezTo>
                      <a:pt x="106" y="193"/>
                      <a:pt x="106" y="193"/>
                      <a:pt x="106" y="193"/>
                    </a:cubicBezTo>
                    <a:cubicBezTo>
                      <a:pt x="106" y="192"/>
                      <a:pt x="106" y="192"/>
                      <a:pt x="106" y="192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03" y="190"/>
                      <a:pt x="103" y="190"/>
                      <a:pt x="103" y="190"/>
                    </a:cubicBezTo>
                    <a:cubicBezTo>
                      <a:pt x="103" y="189"/>
                      <a:pt x="103" y="189"/>
                      <a:pt x="103" y="189"/>
                    </a:cubicBezTo>
                    <a:cubicBezTo>
                      <a:pt x="103" y="188"/>
                      <a:pt x="103" y="188"/>
                      <a:pt x="103" y="188"/>
                    </a:cubicBezTo>
                    <a:cubicBezTo>
                      <a:pt x="102" y="187"/>
                      <a:pt x="102" y="187"/>
                      <a:pt x="102" y="187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103" y="186"/>
                      <a:pt x="103" y="186"/>
                      <a:pt x="103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5" y="187"/>
                      <a:pt x="105" y="187"/>
                      <a:pt x="105" y="187"/>
                    </a:cubicBezTo>
                    <a:cubicBezTo>
                      <a:pt x="106" y="188"/>
                      <a:pt x="106" y="188"/>
                      <a:pt x="106" y="188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8"/>
                      <a:pt x="108" y="188"/>
                      <a:pt x="108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10" y="189"/>
                      <a:pt x="110" y="189"/>
                      <a:pt x="110" y="189"/>
                    </a:cubicBezTo>
                    <a:cubicBezTo>
                      <a:pt x="111" y="189"/>
                      <a:pt x="111" y="189"/>
                      <a:pt x="111" y="189"/>
                    </a:cubicBezTo>
                    <a:cubicBezTo>
                      <a:pt x="113" y="188"/>
                      <a:pt x="116" y="189"/>
                      <a:pt x="119" y="188"/>
                    </a:cubicBezTo>
                    <a:cubicBezTo>
                      <a:pt x="124" y="187"/>
                      <a:pt x="130" y="186"/>
                      <a:pt x="135" y="184"/>
                    </a:cubicBezTo>
                    <a:cubicBezTo>
                      <a:pt x="138" y="184"/>
                      <a:pt x="141" y="183"/>
                      <a:pt x="144" y="181"/>
                    </a:cubicBezTo>
                    <a:cubicBezTo>
                      <a:pt x="145" y="180"/>
                      <a:pt x="145" y="180"/>
                      <a:pt x="145" y="180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5" y="177"/>
                      <a:pt x="145" y="177"/>
                      <a:pt x="145" y="177"/>
                    </a:cubicBezTo>
                    <a:cubicBezTo>
                      <a:pt x="145" y="176"/>
                      <a:pt x="145" y="176"/>
                      <a:pt x="145" y="176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7" y="173"/>
                      <a:pt x="147" y="173"/>
                      <a:pt x="147" y="173"/>
                    </a:cubicBezTo>
                    <a:cubicBezTo>
                      <a:pt x="149" y="171"/>
                      <a:pt x="149" y="168"/>
                      <a:pt x="151" y="166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0" y="164"/>
                      <a:pt x="150" y="164"/>
                      <a:pt x="150" y="164"/>
                    </a:cubicBezTo>
                    <a:cubicBezTo>
                      <a:pt x="150" y="163"/>
                      <a:pt x="150" y="163"/>
                      <a:pt x="150" y="163"/>
                    </a:cubicBez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49" y="161"/>
                      <a:pt x="149" y="161"/>
                      <a:pt x="149" y="161"/>
                    </a:cubicBez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6" y="159"/>
                      <a:pt x="146" y="159"/>
                      <a:pt x="146" y="159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43" y="158"/>
                      <a:pt x="143" y="158"/>
                      <a:pt x="143" y="158"/>
                    </a:cubicBezTo>
                    <a:cubicBezTo>
                      <a:pt x="142" y="157"/>
                      <a:pt x="142" y="157"/>
                      <a:pt x="142" y="157"/>
                    </a:cubicBezTo>
                    <a:cubicBezTo>
                      <a:pt x="142" y="156"/>
                      <a:pt x="142" y="156"/>
                      <a:pt x="142" y="156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1" y="154"/>
                      <a:pt x="141" y="154"/>
                      <a:pt x="141" y="154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0"/>
                      <a:pt x="142" y="150"/>
                      <a:pt x="142" y="150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cubicBezTo>
                      <a:pt x="140" y="147"/>
                      <a:pt x="138" y="145"/>
                      <a:pt x="136" y="145"/>
                    </a:cubicBezTo>
                    <a:cubicBezTo>
                      <a:pt x="136" y="145"/>
                      <a:pt x="136" y="145"/>
                      <a:pt x="136" y="145"/>
                    </a:cubicBezTo>
                    <a:cubicBezTo>
                      <a:pt x="133" y="143"/>
                      <a:pt x="133" y="143"/>
                      <a:pt x="129" y="14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7" y="137"/>
                      <a:pt x="127" y="137"/>
                      <a:pt x="127" y="137"/>
                    </a:cubicBezTo>
                    <a:cubicBezTo>
                      <a:pt x="127" y="136"/>
                      <a:pt x="127" y="136"/>
                      <a:pt x="127" y="136"/>
                    </a:cubicBezTo>
                    <a:cubicBezTo>
                      <a:pt x="127" y="136"/>
                      <a:pt x="127" y="136"/>
                      <a:pt x="127" y="136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24" y="128"/>
                      <a:pt x="124" y="128"/>
                      <a:pt x="124" y="128"/>
                    </a:cubicBezTo>
                    <a:cubicBezTo>
                      <a:pt x="124" y="127"/>
                      <a:pt x="124" y="127"/>
                      <a:pt x="124" y="127"/>
                    </a:cubicBezTo>
                    <a:cubicBezTo>
                      <a:pt x="124" y="126"/>
                      <a:pt x="124" y="126"/>
                      <a:pt x="124" y="126"/>
                    </a:cubicBezTo>
                    <a:cubicBezTo>
                      <a:pt x="124" y="126"/>
                      <a:pt x="124" y="126"/>
                      <a:pt x="124" y="126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6" y="124"/>
                      <a:pt x="126" y="124"/>
                      <a:pt x="126" y="124"/>
                    </a:cubicBezTo>
                    <a:cubicBezTo>
                      <a:pt x="126" y="123"/>
                      <a:pt x="126" y="123"/>
                      <a:pt x="126" y="123"/>
                    </a:cubicBezTo>
                    <a:cubicBezTo>
                      <a:pt x="126" y="122"/>
                      <a:pt x="126" y="122"/>
                      <a:pt x="126" y="122"/>
                    </a:cubicBezTo>
                    <a:cubicBezTo>
                      <a:pt x="125" y="121"/>
                      <a:pt x="125" y="121"/>
                      <a:pt x="125" y="121"/>
                    </a:cubicBezTo>
                    <a:cubicBezTo>
                      <a:pt x="125" y="120"/>
                      <a:pt x="125" y="120"/>
                      <a:pt x="125" y="120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4" y="118"/>
                      <a:pt x="124" y="118"/>
                      <a:pt x="124" y="118"/>
                    </a:cubicBezTo>
                    <a:cubicBezTo>
                      <a:pt x="124" y="117"/>
                      <a:pt x="124" y="117"/>
                      <a:pt x="124" y="117"/>
                    </a:cubicBezTo>
                    <a:cubicBezTo>
                      <a:pt x="124" y="117"/>
                      <a:pt x="124" y="117"/>
                      <a:pt x="124" y="117"/>
                    </a:cubicBezTo>
                    <a:cubicBezTo>
                      <a:pt x="124" y="117"/>
                      <a:pt x="124" y="117"/>
                      <a:pt x="124" y="117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3"/>
                      <a:pt x="124" y="113"/>
                      <a:pt x="124" y="113"/>
                    </a:cubicBezTo>
                    <a:cubicBezTo>
                      <a:pt x="124" y="112"/>
                      <a:pt x="124" y="112"/>
                      <a:pt x="124" y="112"/>
                    </a:cubicBezTo>
                    <a:cubicBezTo>
                      <a:pt x="123" y="111"/>
                      <a:pt x="123" y="111"/>
                      <a:pt x="123" y="111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4" y="109"/>
                      <a:pt x="124" y="109"/>
                      <a:pt x="124" y="109"/>
                    </a:cubicBezTo>
                    <a:cubicBezTo>
                      <a:pt x="124" y="109"/>
                      <a:pt x="124" y="109"/>
                      <a:pt x="124" y="109"/>
                    </a:cubicBezTo>
                    <a:cubicBezTo>
                      <a:pt x="124" y="108"/>
                      <a:pt x="124" y="108"/>
                      <a:pt x="124" y="108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4" y="105"/>
                      <a:pt x="124" y="102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98"/>
                      <a:pt x="123" y="98"/>
                      <a:pt x="123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7" y="90"/>
                      <a:pt x="127" y="90"/>
                      <a:pt x="127" y="90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9" y="87"/>
                      <a:pt x="129" y="87"/>
                      <a:pt x="130" y="85"/>
                    </a:cubicBezTo>
                    <a:cubicBezTo>
                      <a:pt x="131" y="84"/>
                      <a:pt x="131" y="84"/>
                      <a:pt x="131" y="84"/>
                    </a:cubicBezTo>
                    <a:cubicBezTo>
                      <a:pt x="131" y="84"/>
                      <a:pt x="131" y="84"/>
                      <a:pt x="131" y="84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3" y="81"/>
                      <a:pt x="133" y="81"/>
                      <a:pt x="133" y="81"/>
                    </a:cubicBezTo>
                    <a:cubicBezTo>
                      <a:pt x="134" y="80"/>
                      <a:pt x="134" y="80"/>
                      <a:pt x="134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5" y="78"/>
                      <a:pt x="135" y="78"/>
                      <a:pt x="135" y="78"/>
                    </a:cubicBezTo>
                    <a:cubicBezTo>
                      <a:pt x="135" y="77"/>
                      <a:pt x="135" y="77"/>
                      <a:pt x="135" y="77"/>
                    </a:cubicBezTo>
                    <a:cubicBezTo>
                      <a:pt x="136" y="77"/>
                      <a:pt x="136" y="77"/>
                      <a:pt x="136" y="77"/>
                    </a:cubicBezTo>
                    <a:cubicBezTo>
                      <a:pt x="136" y="76"/>
                      <a:pt x="136" y="76"/>
                      <a:pt x="136" y="76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138" y="73"/>
                      <a:pt x="138" y="73"/>
                      <a:pt x="138" y="73"/>
                    </a:cubicBezTo>
                    <a:cubicBezTo>
                      <a:pt x="138" y="73"/>
                      <a:pt x="138" y="73"/>
                      <a:pt x="138" y="73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0" y="73"/>
                      <a:pt x="140" y="73"/>
                      <a:pt x="140" y="73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70"/>
                      <a:pt x="141" y="70"/>
                      <a:pt x="141" y="70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43" y="67"/>
                      <a:pt x="143" y="67"/>
                      <a:pt x="143" y="67"/>
                    </a:cubicBezTo>
                    <a:cubicBezTo>
                      <a:pt x="144" y="67"/>
                      <a:pt x="144" y="67"/>
                      <a:pt x="144" y="67"/>
                    </a:cubicBezTo>
                    <a:cubicBezTo>
                      <a:pt x="145" y="67"/>
                      <a:pt x="145" y="67"/>
                      <a:pt x="145" y="67"/>
                    </a:cubicBezTo>
                    <a:cubicBezTo>
                      <a:pt x="146" y="66"/>
                      <a:pt x="146" y="66"/>
                      <a:pt x="146" y="66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7" y="64"/>
                      <a:pt x="147" y="64"/>
                      <a:pt x="147" y="64"/>
                    </a:cubicBezTo>
                    <a:cubicBezTo>
                      <a:pt x="148" y="64"/>
                      <a:pt x="148" y="64"/>
                      <a:pt x="148" y="64"/>
                    </a:cubicBezTo>
                    <a:cubicBezTo>
                      <a:pt x="148" y="63"/>
                      <a:pt x="148" y="63"/>
                      <a:pt x="148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50" y="63"/>
                      <a:pt x="150" y="63"/>
                      <a:pt x="150" y="63"/>
                    </a:cubicBezTo>
                    <a:cubicBezTo>
                      <a:pt x="151" y="62"/>
                      <a:pt x="151" y="62"/>
                      <a:pt x="151" y="62"/>
                    </a:cubicBezTo>
                    <a:cubicBezTo>
                      <a:pt x="152" y="62"/>
                      <a:pt x="152" y="62"/>
                      <a:pt x="152" y="62"/>
                    </a:cubicBezTo>
                    <a:cubicBezTo>
                      <a:pt x="153" y="61"/>
                      <a:pt x="153" y="61"/>
                      <a:pt x="153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56" y="59"/>
                      <a:pt x="156" y="59"/>
                      <a:pt x="156" y="59"/>
                    </a:cubicBezTo>
                    <a:cubicBezTo>
                      <a:pt x="157" y="59"/>
                      <a:pt x="157" y="59"/>
                      <a:pt x="157" y="59"/>
                    </a:cubicBezTo>
                    <a:cubicBezTo>
                      <a:pt x="157" y="58"/>
                      <a:pt x="157" y="58"/>
                      <a:pt x="157" y="58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57" y="56"/>
                      <a:pt x="157" y="56"/>
                      <a:pt x="157" y="56"/>
                    </a:cubicBezTo>
                    <a:lnTo>
                      <a:pt x="157" y="55"/>
                    </a:lnTo>
                    <a:close/>
                    <a:moveTo>
                      <a:pt x="144" y="355"/>
                    </a:moveTo>
                    <a:cubicBezTo>
                      <a:pt x="142" y="356"/>
                      <a:pt x="142" y="356"/>
                      <a:pt x="142" y="356"/>
                    </a:cubicBezTo>
                    <a:cubicBezTo>
                      <a:pt x="141" y="356"/>
                      <a:pt x="141" y="356"/>
                      <a:pt x="141" y="356"/>
                    </a:cubicBezTo>
                    <a:cubicBezTo>
                      <a:pt x="140" y="356"/>
                      <a:pt x="140" y="356"/>
                      <a:pt x="140" y="356"/>
                    </a:cubicBezTo>
                    <a:cubicBezTo>
                      <a:pt x="139" y="356"/>
                      <a:pt x="136" y="355"/>
                      <a:pt x="135" y="354"/>
                    </a:cubicBezTo>
                    <a:cubicBezTo>
                      <a:pt x="133" y="354"/>
                      <a:pt x="131" y="353"/>
                      <a:pt x="130" y="352"/>
                    </a:cubicBezTo>
                    <a:cubicBezTo>
                      <a:pt x="129" y="352"/>
                      <a:pt x="129" y="352"/>
                      <a:pt x="129" y="352"/>
                    </a:cubicBezTo>
                    <a:cubicBezTo>
                      <a:pt x="128" y="351"/>
                      <a:pt x="128" y="351"/>
                      <a:pt x="128" y="351"/>
                    </a:cubicBezTo>
                    <a:cubicBezTo>
                      <a:pt x="127" y="351"/>
                      <a:pt x="127" y="351"/>
                      <a:pt x="127" y="351"/>
                    </a:cubicBezTo>
                    <a:cubicBezTo>
                      <a:pt x="126" y="350"/>
                      <a:pt x="126" y="350"/>
                      <a:pt x="126" y="350"/>
                    </a:cubicBezTo>
                    <a:cubicBezTo>
                      <a:pt x="123" y="350"/>
                      <a:pt x="123" y="349"/>
                      <a:pt x="121" y="348"/>
                    </a:cubicBezTo>
                    <a:cubicBezTo>
                      <a:pt x="120" y="348"/>
                      <a:pt x="120" y="348"/>
                      <a:pt x="120" y="348"/>
                    </a:cubicBezTo>
                    <a:cubicBezTo>
                      <a:pt x="119" y="347"/>
                      <a:pt x="119" y="347"/>
                      <a:pt x="119" y="347"/>
                    </a:cubicBezTo>
                    <a:cubicBezTo>
                      <a:pt x="118" y="347"/>
                      <a:pt x="118" y="347"/>
                      <a:pt x="118" y="347"/>
                    </a:cubicBezTo>
                    <a:cubicBezTo>
                      <a:pt x="117" y="346"/>
                      <a:pt x="117" y="346"/>
                      <a:pt x="117" y="346"/>
                    </a:cubicBezTo>
                    <a:cubicBezTo>
                      <a:pt x="116" y="345"/>
                      <a:pt x="116" y="345"/>
                      <a:pt x="116" y="345"/>
                    </a:cubicBezTo>
                    <a:cubicBezTo>
                      <a:pt x="112" y="344"/>
                      <a:pt x="114" y="343"/>
                      <a:pt x="111" y="341"/>
                    </a:cubicBezTo>
                    <a:cubicBezTo>
                      <a:pt x="109" y="341"/>
                      <a:pt x="109" y="341"/>
                      <a:pt x="109" y="341"/>
                    </a:cubicBezTo>
                    <a:cubicBezTo>
                      <a:pt x="108" y="341"/>
                      <a:pt x="108" y="341"/>
                      <a:pt x="108" y="341"/>
                    </a:cubicBezTo>
                    <a:cubicBezTo>
                      <a:pt x="107" y="340"/>
                      <a:pt x="107" y="340"/>
                      <a:pt x="107" y="340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38"/>
                      <a:pt x="108" y="338"/>
                      <a:pt x="108" y="338"/>
                    </a:cubicBezTo>
                    <a:cubicBezTo>
                      <a:pt x="109" y="338"/>
                      <a:pt x="109" y="338"/>
                      <a:pt x="109" y="338"/>
                    </a:cubicBezTo>
                    <a:cubicBezTo>
                      <a:pt x="107" y="337"/>
                      <a:pt x="106" y="336"/>
                      <a:pt x="104" y="335"/>
                    </a:cubicBezTo>
                    <a:cubicBezTo>
                      <a:pt x="104" y="335"/>
                      <a:pt x="104" y="335"/>
                      <a:pt x="104" y="335"/>
                    </a:cubicBezTo>
                    <a:cubicBezTo>
                      <a:pt x="104" y="335"/>
                      <a:pt x="104" y="335"/>
                      <a:pt x="104" y="335"/>
                    </a:cubicBezTo>
                    <a:cubicBezTo>
                      <a:pt x="105" y="337"/>
                      <a:pt x="106" y="339"/>
                      <a:pt x="107" y="342"/>
                    </a:cubicBezTo>
                    <a:cubicBezTo>
                      <a:pt x="107" y="342"/>
                      <a:pt x="107" y="342"/>
                      <a:pt x="107" y="342"/>
                    </a:cubicBezTo>
                    <a:cubicBezTo>
                      <a:pt x="110" y="346"/>
                      <a:pt x="112" y="350"/>
                      <a:pt x="114" y="355"/>
                    </a:cubicBezTo>
                    <a:cubicBezTo>
                      <a:pt x="115" y="356"/>
                      <a:pt x="115" y="356"/>
                      <a:pt x="115" y="356"/>
                    </a:cubicBezTo>
                    <a:cubicBezTo>
                      <a:pt x="115" y="357"/>
                      <a:pt x="115" y="357"/>
                      <a:pt x="115" y="357"/>
                    </a:cubicBezTo>
                    <a:cubicBezTo>
                      <a:pt x="116" y="357"/>
                      <a:pt x="116" y="357"/>
                      <a:pt x="116" y="357"/>
                    </a:cubicBezTo>
                    <a:cubicBezTo>
                      <a:pt x="117" y="358"/>
                      <a:pt x="117" y="358"/>
                      <a:pt x="117" y="358"/>
                    </a:cubicBezTo>
                    <a:cubicBezTo>
                      <a:pt x="117" y="358"/>
                      <a:pt x="117" y="358"/>
                      <a:pt x="117" y="358"/>
                    </a:cubicBezTo>
                    <a:cubicBezTo>
                      <a:pt x="118" y="357"/>
                      <a:pt x="118" y="357"/>
                      <a:pt x="118" y="357"/>
                    </a:cubicBezTo>
                    <a:cubicBezTo>
                      <a:pt x="119" y="357"/>
                      <a:pt x="119" y="357"/>
                      <a:pt x="119" y="357"/>
                    </a:cubicBezTo>
                    <a:cubicBezTo>
                      <a:pt x="119" y="357"/>
                      <a:pt x="119" y="357"/>
                      <a:pt x="119" y="357"/>
                    </a:cubicBezTo>
                    <a:cubicBezTo>
                      <a:pt x="120" y="357"/>
                      <a:pt x="120" y="357"/>
                      <a:pt x="120" y="357"/>
                    </a:cubicBezTo>
                    <a:cubicBezTo>
                      <a:pt x="122" y="358"/>
                      <a:pt x="124" y="358"/>
                      <a:pt x="126" y="358"/>
                    </a:cubicBezTo>
                    <a:cubicBezTo>
                      <a:pt x="128" y="358"/>
                      <a:pt x="130" y="358"/>
                      <a:pt x="132" y="359"/>
                    </a:cubicBezTo>
                    <a:cubicBezTo>
                      <a:pt x="133" y="359"/>
                      <a:pt x="133" y="359"/>
                      <a:pt x="133" y="359"/>
                    </a:cubicBezTo>
                    <a:cubicBezTo>
                      <a:pt x="134" y="360"/>
                      <a:pt x="134" y="360"/>
                      <a:pt x="134" y="360"/>
                    </a:cubicBezTo>
                    <a:cubicBezTo>
                      <a:pt x="135" y="360"/>
                      <a:pt x="135" y="360"/>
                      <a:pt x="135" y="360"/>
                    </a:cubicBezTo>
                    <a:cubicBezTo>
                      <a:pt x="136" y="359"/>
                      <a:pt x="136" y="359"/>
                      <a:pt x="136" y="359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38" y="359"/>
                      <a:pt x="138" y="359"/>
                      <a:pt x="138" y="359"/>
                    </a:cubicBezTo>
                    <a:cubicBezTo>
                      <a:pt x="139" y="358"/>
                      <a:pt x="139" y="358"/>
                      <a:pt x="139" y="358"/>
                    </a:cubicBezTo>
                    <a:cubicBezTo>
                      <a:pt x="140" y="358"/>
                      <a:pt x="140" y="358"/>
                      <a:pt x="140" y="358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42" y="358"/>
                      <a:pt x="142" y="358"/>
                      <a:pt x="142" y="358"/>
                    </a:cubicBezTo>
                    <a:cubicBezTo>
                      <a:pt x="143" y="358"/>
                      <a:pt x="143" y="358"/>
                      <a:pt x="143" y="358"/>
                    </a:cubicBezTo>
                    <a:cubicBezTo>
                      <a:pt x="144" y="358"/>
                      <a:pt x="144" y="358"/>
                      <a:pt x="144" y="358"/>
                    </a:cubicBezTo>
                    <a:cubicBezTo>
                      <a:pt x="145" y="357"/>
                      <a:pt x="145" y="357"/>
                      <a:pt x="145" y="357"/>
                    </a:cubicBezTo>
                    <a:cubicBezTo>
                      <a:pt x="145" y="356"/>
                      <a:pt x="145" y="356"/>
                      <a:pt x="145" y="356"/>
                    </a:cubicBezTo>
                    <a:cubicBezTo>
                      <a:pt x="145" y="356"/>
                      <a:pt x="145" y="356"/>
                      <a:pt x="145" y="356"/>
                    </a:cubicBezTo>
                    <a:lnTo>
                      <a:pt x="144" y="355"/>
                    </a:lnTo>
                    <a:close/>
                    <a:moveTo>
                      <a:pt x="150" y="358"/>
                    </a:moveTo>
                    <a:cubicBezTo>
                      <a:pt x="151" y="357"/>
                      <a:pt x="151" y="357"/>
                      <a:pt x="151" y="357"/>
                    </a:cubicBezTo>
                    <a:cubicBezTo>
                      <a:pt x="152" y="357"/>
                      <a:pt x="152" y="357"/>
                      <a:pt x="152" y="357"/>
                    </a:cubicBezTo>
                    <a:cubicBezTo>
                      <a:pt x="154" y="357"/>
                      <a:pt x="154" y="357"/>
                      <a:pt x="154" y="357"/>
                    </a:cubicBezTo>
                    <a:cubicBezTo>
                      <a:pt x="155" y="357"/>
                      <a:pt x="155" y="357"/>
                      <a:pt x="155" y="357"/>
                    </a:cubicBezTo>
                    <a:cubicBezTo>
                      <a:pt x="156" y="356"/>
                      <a:pt x="156" y="356"/>
                      <a:pt x="156" y="356"/>
                    </a:cubicBezTo>
                    <a:cubicBezTo>
                      <a:pt x="154" y="356"/>
                      <a:pt x="151" y="356"/>
                      <a:pt x="149" y="357"/>
                    </a:cubicBezTo>
                    <a:lnTo>
                      <a:pt x="150" y="358"/>
                    </a:lnTo>
                    <a:close/>
                  </a:path>
                </a:pathLst>
              </a:custGeom>
              <a:solidFill>
                <a:schemeClr val="accent2"/>
              </a:solidFill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7" name="Rectangle 4033"/>
              <p:cNvSpPr>
                <a:spLocks noChangeArrowheads="1"/>
              </p:cNvSpPr>
              <p:nvPr/>
            </p:nvSpPr>
            <p:spPr bwMode="auto">
              <a:xfrm>
                <a:off x="416" y="930"/>
                <a:ext cx="1" cy="2"/>
              </a:xfrm>
              <a:prstGeom prst="rect">
                <a:avLst/>
              </a:pr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8" name="Freeform 4034"/>
              <p:cNvSpPr>
                <a:spLocks/>
              </p:cNvSpPr>
              <p:nvPr/>
            </p:nvSpPr>
            <p:spPr bwMode="auto">
              <a:xfrm>
                <a:off x="929" y="1521"/>
                <a:ext cx="233" cy="244"/>
              </a:xfrm>
              <a:custGeom>
                <a:avLst/>
                <a:gdLst>
                  <a:gd name="T0" fmla="*/ 37 w 87"/>
                  <a:gd name="T1" fmla="*/ 3 h 91"/>
                  <a:gd name="T2" fmla="*/ 32 w 87"/>
                  <a:gd name="T3" fmla="*/ 0 h 91"/>
                  <a:gd name="T4" fmla="*/ 21 w 87"/>
                  <a:gd name="T5" fmla="*/ 1 h 91"/>
                  <a:gd name="T6" fmla="*/ 2 w 87"/>
                  <a:gd name="T7" fmla="*/ 14 h 91"/>
                  <a:gd name="T8" fmla="*/ 2 w 87"/>
                  <a:gd name="T9" fmla="*/ 18 h 91"/>
                  <a:gd name="T10" fmla="*/ 2 w 87"/>
                  <a:gd name="T11" fmla="*/ 21 h 91"/>
                  <a:gd name="T12" fmla="*/ 1 w 87"/>
                  <a:gd name="T13" fmla="*/ 34 h 91"/>
                  <a:gd name="T14" fmla="*/ 6 w 87"/>
                  <a:gd name="T15" fmla="*/ 38 h 91"/>
                  <a:gd name="T16" fmla="*/ 10 w 87"/>
                  <a:gd name="T17" fmla="*/ 42 h 91"/>
                  <a:gd name="T18" fmla="*/ 15 w 87"/>
                  <a:gd name="T19" fmla="*/ 46 h 91"/>
                  <a:gd name="T20" fmla="*/ 17 w 87"/>
                  <a:gd name="T21" fmla="*/ 47 h 91"/>
                  <a:gd name="T22" fmla="*/ 19 w 87"/>
                  <a:gd name="T23" fmla="*/ 50 h 91"/>
                  <a:gd name="T24" fmla="*/ 26 w 87"/>
                  <a:gd name="T25" fmla="*/ 52 h 91"/>
                  <a:gd name="T26" fmla="*/ 29 w 87"/>
                  <a:gd name="T27" fmla="*/ 52 h 91"/>
                  <a:gd name="T28" fmla="*/ 39 w 87"/>
                  <a:gd name="T29" fmla="*/ 58 h 91"/>
                  <a:gd name="T30" fmla="*/ 42 w 87"/>
                  <a:gd name="T31" fmla="*/ 60 h 91"/>
                  <a:gd name="T32" fmla="*/ 47 w 87"/>
                  <a:gd name="T33" fmla="*/ 62 h 91"/>
                  <a:gd name="T34" fmla="*/ 51 w 87"/>
                  <a:gd name="T35" fmla="*/ 63 h 91"/>
                  <a:gd name="T36" fmla="*/ 54 w 87"/>
                  <a:gd name="T37" fmla="*/ 66 h 91"/>
                  <a:gd name="T38" fmla="*/ 54 w 87"/>
                  <a:gd name="T39" fmla="*/ 70 h 91"/>
                  <a:gd name="T40" fmla="*/ 53 w 87"/>
                  <a:gd name="T41" fmla="*/ 74 h 91"/>
                  <a:gd name="T42" fmla="*/ 51 w 87"/>
                  <a:gd name="T43" fmla="*/ 78 h 91"/>
                  <a:gd name="T44" fmla="*/ 50 w 87"/>
                  <a:gd name="T45" fmla="*/ 82 h 91"/>
                  <a:gd name="T46" fmla="*/ 48 w 87"/>
                  <a:gd name="T47" fmla="*/ 85 h 91"/>
                  <a:gd name="T48" fmla="*/ 50 w 87"/>
                  <a:gd name="T49" fmla="*/ 88 h 91"/>
                  <a:gd name="T50" fmla="*/ 55 w 87"/>
                  <a:gd name="T51" fmla="*/ 87 h 91"/>
                  <a:gd name="T52" fmla="*/ 60 w 87"/>
                  <a:gd name="T53" fmla="*/ 89 h 91"/>
                  <a:gd name="T54" fmla="*/ 63 w 87"/>
                  <a:gd name="T55" fmla="*/ 90 h 91"/>
                  <a:gd name="T56" fmla="*/ 65 w 87"/>
                  <a:gd name="T57" fmla="*/ 89 h 91"/>
                  <a:gd name="T58" fmla="*/ 70 w 87"/>
                  <a:gd name="T59" fmla="*/ 90 h 91"/>
                  <a:gd name="T60" fmla="*/ 78 w 87"/>
                  <a:gd name="T61" fmla="*/ 87 h 91"/>
                  <a:gd name="T62" fmla="*/ 81 w 87"/>
                  <a:gd name="T63" fmla="*/ 84 h 91"/>
                  <a:gd name="T64" fmla="*/ 82 w 87"/>
                  <a:gd name="T65" fmla="*/ 83 h 91"/>
                  <a:gd name="T66" fmla="*/ 86 w 87"/>
                  <a:gd name="T67" fmla="*/ 77 h 91"/>
                  <a:gd name="T68" fmla="*/ 85 w 87"/>
                  <a:gd name="T69" fmla="*/ 71 h 91"/>
                  <a:gd name="T70" fmla="*/ 85 w 87"/>
                  <a:gd name="T71" fmla="*/ 68 h 91"/>
                  <a:gd name="T72" fmla="*/ 86 w 87"/>
                  <a:gd name="T73" fmla="*/ 64 h 91"/>
                  <a:gd name="T74" fmla="*/ 87 w 87"/>
                  <a:gd name="T75" fmla="*/ 60 h 91"/>
                  <a:gd name="T76" fmla="*/ 87 w 87"/>
                  <a:gd name="T77" fmla="*/ 55 h 91"/>
                  <a:gd name="T78" fmla="*/ 82 w 87"/>
                  <a:gd name="T79" fmla="*/ 50 h 91"/>
                  <a:gd name="T80" fmla="*/ 75 w 87"/>
                  <a:gd name="T81" fmla="*/ 51 h 91"/>
                  <a:gd name="T82" fmla="*/ 73 w 87"/>
                  <a:gd name="T83" fmla="*/ 47 h 91"/>
                  <a:gd name="T84" fmla="*/ 73 w 87"/>
                  <a:gd name="T85" fmla="*/ 43 h 91"/>
                  <a:gd name="T86" fmla="*/ 71 w 87"/>
                  <a:gd name="T87" fmla="*/ 38 h 91"/>
                  <a:gd name="T88" fmla="*/ 69 w 87"/>
                  <a:gd name="T89" fmla="*/ 33 h 91"/>
                  <a:gd name="T90" fmla="*/ 63 w 87"/>
                  <a:gd name="T91" fmla="*/ 31 h 91"/>
                  <a:gd name="T92" fmla="*/ 56 w 87"/>
                  <a:gd name="T93" fmla="*/ 32 h 91"/>
                  <a:gd name="T94" fmla="*/ 51 w 87"/>
                  <a:gd name="T95" fmla="*/ 31 h 91"/>
                  <a:gd name="T96" fmla="*/ 48 w 87"/>
                  <a:gd name="T97" fmla="*/ 31 h 91"/>
                  <a:gd name="T98" fmla="*/ 47 w 87"/>
                  <a:gd name="T99" fmla="*/ 27 h 91"/>
                  <a:gd name="T100" fmla="*/ 46 w 87"/>
                  <a:gd name="T101" fmla="*/ 24 h 91"/>
                  <a:gd name="T102" fmla="*/ 47 w 87"/>
                  <a:gd name="T103" fmla="*/ 19 h 91"/>
                  <a:gd name="T104" fmla="*/ 45 w 87"/>
                  <a:gd name="T105" fmla="*/ 15 h 91"/>
                  <a:gd name="T106" fmla="*/ 44 w 87"/>
                  <a:gd name="T107" fmla="*/ 12 h 91"/>
                  <a:gd name="T108" fmla="*/ 43 w 87"/>
                  <a:gd name="T109" fmla="*/ 1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" h="91">
                    <a:moveTo>
                      <a:pt x="43" y="7"/>
                    </a:moveTo>
                    <a:cubicBezTo>
                      <a:pt x="42" y="7"/>
                      <a:pt x="42" y="7"/>
                      <a:pt x="42" y="6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29" y="0"/>
                      <a:pt x="27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6" y="2"/>
                      <a:pt x="11" y="3"/>
                      <a:pt x="6" y="4"/>
                    </a:cubicBezTo>
                    <a:cubicBezTo>
                      <a:pt x="5" y="7"/>
                      <a:pt x="4" y="10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6"/>
                      <a:pt x="1" y="29"/>
                      <a:pt x="0" y="32"/>
                    </a:cubicBezTo>
                    <a:cubicBezTo>
                      <a:pt x="0" y="33"/>
                      <a:pt x="1" y="33"/>
                      <a:pt x="1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4" y="35"/>
                      <a:pt x="4" y="35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2" y="50"/>
                      <a:pt x="22" y="50"/>
                      <a:pt x="23" y="50"/>
                    </a:cubicBezTo>
                    <a:cubicBezTo>
                      <a:pt x="23" y="51"/>
                      <a:pt x="23" y="51"/>
                      <a:pt x="24" y="51"/>
                    </a:cubicBezTo>
                    <a:cubicBezTo>
                      <a:pt x="24" y="51"/>
                      <a:pt x="25" y="51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1" y="53"/>
                      <a:pt x="33" y="55"/>
                      <a:pt x="36" y="56"/>
                    </a:cubicBezTo>
                    <a:cubicBezTo>
                      <a:pt x="36" y="57"/>
                      <a:pt x="37" y="57"/>
                      <a:pt x="37" y="57"/>
                    </a:cubicBezTo>
                    <a:cubicBezTo>
                      <a:pt x="37" y="57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1" y="81"/>
                      <a:pt x="51" y="81"/>
                      <a:pt x="51" y="81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1" y="87"/>
                      <a:pt x="51" y="87"/>
                      <a:pt x="51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2" y="87"/>
                      <a:pt x="74" y="87"/>
                      <a:pt x="77" y="89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0"/>
                      <a:pt x="85" y="79"/>
                      <a:pt x="86" y="77"/>
                    </a:cubicBezTo>
                    <a:cubicBezTo>
                      <a:pt x="86" y="77"/>
                      <a:pt x="86" y="77"/>
                      <a:pt x="86" y="76"/>
                    </a:cubicBezTo>
                    <a:cubicBezTo>
                      <a:pt x="86" y="75"/>
                      <a:pt x="86" y="74"/>
                      <a:pt x="85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5" y="51"/>
                      <a:pt x="84" y="50"/>
                      <a:pt x="84" y="50"/>
                    </a:cubicBezTo>
                    <a:cubicBezTo>
                      <a:pt x="83" y="50"/>
                      <a:pt x="83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2" y="50"/>
                      <a:pt x="81" y="50"/>
                      <a:pt x="80" y="51"/>
                    </a:cubicBezTo>
                    <a:cubicBezTo>
                      <a:pt x="80" y="51"/>
                      <a:pt x="79" y="51"/>
                      <a:pt x="78" y="52"/>
                    </a:cubicBezTo>
                    <a:cubicBezTo>
                      <a:pt x="77" y="52"/>
                      <a:pt x="76" y="52"/>
                      <a:pt x="76" y="51"/>
                    </a:cubicBezTo>
                    <a:cubicBezTo>
                      <a:pt x="76" y="51"/>
                      <a:pt x="75" y="51"/>
                      <a:pt x="75" y="51"/>
                    </a:cubicBezTo>
                    <a:cubicBezTo>
                      <a:pt x="75" y="51"/>
                      <a:pt x="75" y="50"/>
                      <a:pt x="75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8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6"/>
                      <a:pt x="73" y="45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34"/>
                      <a:pt x="69" y="34"/>
                      <a:pt x="69" y="34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3"/>
                      <a:pt x="67" y="33"/>
                      <a:pt x="66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0" y="33"/>
                      <a:pt x="62" y="31"/>
                      <a:pt x="59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1" y="31"/>
                      <a:pt x="50" y="31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8" y="31"/>
                      <a:pt x="48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31"/>
                      <a:pt x="47" y="31"/>
                      <a:pt x="47" y="31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89" name="Freeform 4035"/>
              <p:cNvSpPr>
                <a:spLocks/>
              </p:cNvSpPr>
              <p:nvPr/>
            </p:nvSpPr>
            <p:spPr bwMode="auto">
              <a:xfrm>
                <a:off x="575" y="635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0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0" name="Freeform 4036"/>
              <p:cNvSpPr>
                <a:spLocks/>
              </p:cNvSpPr>
              <p:nvPr/>
            </p:nvSpPr>
            <p:spPr bwMode="auto">
              <a:xfrm>
                <a:off x="923" y="707"/>
                <a:ext cx="132" cy="215"/>
              </a:xfrm>
              <a:custGeom>
                <a:avLst/>
                <a:gdLst>
                  <a:gd name="T0" fmla="*/ 16 w 49"/>
                  <a:gd name="T1" fmla="*/ 3 h 80"/>
                  <a:gd name="T2" fmla="*/ 13 w 49"/>
                  <a:gd name="T3" fmla="*/ 6 h 80"/>
                  <a:gd name="T4" fmla="*/ 11 w 49"/>
                  <a:gd name="T5" fmla="*/ 7 h 80"/>
                  <a:gd name="T6" fmla="*/ 8 w 49"/>
                  <a:gd name="T7" fmla="*/ 10 h 80"/>
                  <a:gd name="T8" fmla="*/ 8 w 49"/>
                  <a:gd name="T9" fmla="*/ 14 h 80"/>
                  <a:gd name="T10" fmla="*/ 12 w 49"/>
                  <a:gd name="T11" fmla="*/ 15 h 80"/>
                  <a:gd name="T12" fmla="*/ 9 w 49"/>
                  <a:gd name="T13" fmla="*/ 18 h 80"/>
                  <a:gd name="T14" fmla="*/ 5 w 49"/>
                  <a:gd name="T15" fmla="*/ 19 h 80"/>
                  <a:gd name="T16" fmla="*/ 3 w 49"/>
                  <a:gd name="T17" fmla="*/ 20 h 80"/>
                  <a:gd name="T18" fmla="*/ 3 w 49"/>
                  <a:gd name="T19" fmla="*/ 25 h 80"/>
                  <a:gd name="T20" fmla="*/ 0 w 49"/>
                  <a:gd name="T21" fmla="*/ 28 h 80"/>
                  <a:gd name="T22" fmla="*/ 6 w 49"/>
                  <a:gd name="T23" fmla="*/ 35 h 80"/>
                  <a:gd name="T24" fmla="*/ 13 w 49"/>
                  <a:gd name="T25" fmla="*/ 37 h 80"/>
                  <a:gd name="T26" fmla="*/ 12 w 49"/>
                  <a:gd name="T27" fmla="*/ 43 h 80"/>
                  <a:gd name="T28" fmla="*/ 16 w 49"/>
                  <a:gd name="T29" fmla="*/ 44 h 80"/>
                  <a:gd name="T30" fmla="*/ 16 w 49"/>
                  <a:gd name="T31" fmla="*/ 47 h 80"/>
                  <a:gd name="T32" fmla="*/ 15 w 49"/>
                  <a:gd name="T33" fmla="*/ 54 h 80"/>
                  <a:gd name="T34" fmla="*/ 15 w 49"/>
                  <a:gd name="T35" fmla="*/ 58 h 80"/>
                  <a:gd name="T36" fmla="*/ 13 w 49"/>
                  <a:gd name="T37" fmla="*/ 61 h 80"/>
                  <a:gd name="T38" fmla="*/ 14 w 49"/>
                  <a:gd name="T39" fmla="*/ 66 h 80"/>
                  <a:gd name="T40" fmla="*/ 17 w 49"/>
                  <a:gd name="T41" fmla="*/ 73 h 80"/>
                  <a:gd name="T42" fmla="*/ 19 w 49"/>
                  <a:gd name="T43" fmla="*/ 76 h 80"/>
                  <a:gd name="T44" fmla="*/ 22 w 49"/>
                  <a:gd name="T45" fmla="*/ 78 h 80"/>
                  <a:gd name="T46" fmla="*/ 25 w 49"/>
                  <a:gd name="T47" fmla="*/ 80 h 80"/>
                  <a:gd name="T48" fmla="*/ 29 w 49"/>
                  <a:gd name="T49" fmla="*/ 78 h 80"/>
                  <a:gd name="T50" fmla="*/ 34 w 49"/>
                  <a:gd name="T51" fmla="*/ 75 h 80"/>
                  <a:gd name="T52" fmla="*/ 36 w 49"/>
                  <a:gd name="T53" fmla="*/ 74 h 80"/>
                  <a:gd name="T54" fmla="*/ 39 w 49"/>
                  <a:gd name="T55" fmla="*/ 73 h 80"/>
                  <a:gd name="T56" fmla="*/ 44 w 49"/>
                  <a:gd name="T57" fmla="*/ 72 h 80"/>
                  <a:gd name="T58" fmla="*/ 48 w 49"/>
                  <a:gd name="T59" fmla="*/ 72 h 80"/>
                  <a:gd name="T60" fmla="*/ 48 w 49"/>
                  <a:gd name="T61" fmla="*/ 71 h 80"/>
                  <a:gd name="T62" fmla="*/ 42 w 49"/>
                  <a:gd name="T63" fmla="*/ 62 h 80"/>
                  <a:gd name="T64" fmla="*/ 41 w 49"/>
                  <a:gd name="T65" fmla="*/ 58 h 80"/>
                  <a:gd name="T66" fmla="*/ 39 w 49"/>
                  <a:gd name="T67" fmla="*/ 56 h 80"/>
                  <a:gd name="T68" fmla="*/ 37 w 49"/>
                  <a:gd name="T69" fmla="*/ 54 h 80"/>
                  <a:gd name="T70" fmla="*/ 35 w 49"/>
                  <a:gd name="T71" fmla="*/ 51 h 80"/>
                  <a:gd name="T72" fmla="*/ 33 w 49"/>
                  <a:gd name="T73" fmla="*/ 47 h 80"/>
                  <a:gd name="T74" fmla="*/ 35 w 49"/>
                  <a:gd name="T75" fmla="*/ 44 h 80"/>
                  <a:gd name="T76" fmla="*/ 35 w 49"/>
                  <a:gd name="T77" fmla="*/ 40 h 80"/>
                  <a:gd name="T78" fmla="*/ 39 w 49"/>
                  <a:gd name="T79" fmla="*/ 38 h 80"/>
                  <a:gd name="T80" fmla="*/ 42 w 49"/>
                  <a:gd name="T81" fmla="*/ 38 h 80"/>
                  <a:gd name="T82" fmla="*/ 42 w 49"/>
                  <a:gd name="T83" fmla="*/ 35 h 80"/>
                  <a:gd name="T84" fmla="*/ 43 w 49"/>
                  <a:gd name="T85" fmla="*/ 32 h 80"/>
                  <a:gd name="T86" fmla="*/ 44 w 49"/>
                  <a:gd name="T87" fmla="*/ 28 h 80"/>
                  <a:gd name="T88" fmla="*/ 36 w 49"/>
                  <a:gd name="T89" fmla="*/ 20 h 80"/>
                  <a:gd name="T90" fmla="*/ 33 w 49"/>
                  <a:gd name="T91" fmla="*/ 19 h 80"/>
                  <a:gd name="T92" fmla="*/ 29 w 49"/>
                  <a:gd name="T93" fmla="*/ 23 h 80"/>
                  <a:gd name="T94" fmla="*/ 29 w 49"/>
                  <a:gd name="T95" fmla="*/ 22 h 80"/>
                  <a:gd name="T96" fmla="*/ 29 w 49"/>
                  <a:gd name="T97" fmla="*/ 19 h 80"/>
                  <a:gd name="T98" fmla="*/ 30 w 49"/>
                  <a:gd name="T99" fmla="*/ 15 h 80"/>
                  <a:gd name="T100" fmla="*/ 30 w 49"/>
                  <a:gd name="T101" fmla="*/ 11 h 80"/>
                  <a:gd name="T102" fmla="*/ 27 w 49"/>
                  <a:gd name="T103" fmla="*/ 8 h 80"/>
                  <a:gd name="T104" fmla="*/ 18 w 49"/>
                  <a:gd name="T105" fmla="*/ 1 h 80"/>
                  <a:gd name="T106" fmla="*/ 21 w 49"/>
                  <a:gd name="T10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" h="80">
                    <a:moveTo>
                      <a:pt x="17" y="1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9"/>
                      <a:pt x="3" y="31"/>
                      <a:pt x="3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8" y="36"/>
                      <a:pt x="10" y="37"/>
                      <a:pt x="12" y="35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4" y="41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6" y="53"/>
                      <a:pt x="19" y="52"/>
                      <a:pt x="15" y="54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7" y="69"/>
                      <a:pt x="16" y="70"/>
                      <a:pt x="16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31" y="77"/>
                      <a:pt x="28" y="75"/>
                      <a:pt x="33" y="76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40" y="73"/>
                      <a:pt x="40" y="72"/>
                      <a:pt x="40" y="72"/>
                    </a:cubicBezTo>
                    <a:cubicBezTo>
                      <a:pt x="41" y="71"/>
                      <a:pt x="41" y="72"/>
                      <a:pt x="43" y="71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69"/>
                      <a:pt x="45" y="66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3" y="26"/>
                      <a:pt x="43" y="25"/>
                      <a:pt x="41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1"/>
                      <a:pt x="39" y="23"/>
                      <a:pt x="37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6"/>
                      <a:pt x="30" y="19"/>
                      <a:pt x="29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3" y="4"/>
                      <a:pt x="19" y="2"/>
                      <a:pt x="18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2"/>
                      <a:pt x="18" y="3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7" y="1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1" name="Freeform 4037"/>
              <p:cNvSpPr>
                <a:spLocks/>
              </p:cNvSpPr>
              <p:nvPr/>
            </p:nvSpPr>
            <p:spPr bwMode="auto">
              <a:xfrm>
                <a:off x="1095" y="1837"/>
                <a:ext cx="140" cy="142"/>
              </a:xfrm>
              <a:custGeom>
                <a:avLst/>
                <a:gdLst>
                  <a:gd name="T0" fmla="*/ 48 w 52"/>
                  <a:gd name="T1" fmla="*/ 34 h 53"/>
                  <a:gd name="T2" fmla="*/ 50 w 52"/>
                  <a:gd name="T3" fmla="*/ 31 h 53"/>
                  <a:gd name="T4" fmla="*/ 51 w 52"/>
                  <a:gd name="T5" fmla="*/ 28 h 53"/>
                  <a:gd name="T6" fmla="*/ 49 w 52"/>
                  <a:gd name="T7" fmla="*/ 27 h 53"/>
                  <a:gd name="T8" fmla="*/ 46 w 52"/>
                  <a:gd name="T9" fmla="*/ 25 h 53"/>
                  <a:gd name="T10" fmla="*/ 44 w 52"/>
                  <a:gd name="T11" fmla="*/ 22 h 53"/>
                  <a:gd name="T12" fmla="*/ 42 w 52"/>
                  <a:gd name="T13" fmla="*/ 20 h 53"/>
                  <a:gd name="T14" fmla="*/ 39 w 52"/>
                  <a:gd name="T15" fmla="*/ 19 h 53"/>
                  <a:gd name="T16" fmla="*/ 36 w 52"/>
                  <a:gd name="T17" fmla="*/ 17 h 53"/>
                  <a:gd name="T18" fmla="*/ 34 w 52"/>
                  <a:gd name="T19" fmla="*/ 15 h 53"/>
                  <a:gd name="T20" fmla="*/ 32 w 52"/>
                  <a:gd name="T21" fmla="*/ 15 h 53"/>
                  <a:gd name="T22" fmla="*/ 29 w 52"/>
                  <a:gd name="T23" fmla="*/ 14 h 53"/>
                  <a:gd name="T24" fmla="*/ 22 w 52"/>
                  <a:gd name="T25" fmla="*/ 10 h 53"/>
                  <a:gd name="T26" fmla="*/ 19 w 52"/>
                  <a:gd name="T27" fmla="*/ 10 h 53"/>
                  <a:gd name="T28" fmla="*/ 18 w 52"/>
                  <a:gd name="T29" fmla="*/ 7 h 53"/>
                  <a:gd name="T30" fmla="*/ 15 w 52"/>
                  <a:gd name="T31" fmla="*/ 5 h 53"/>
                  <a:gd name="T32" fmla="*/ 12 w 52"/>
                  <a:gd name="T33" fmla="*/ 2 h 53"/>
                  <a:gd name="T34" fmla="*/ 8 w 52"/>
                  <a:gd name="T35" fmla="*/ 0 h 53"/>
                  <a:gd name="T36" fmla="*/ 5 w 52"/>
                  <a:gd name="T37" fmla="*/ 2 h 53"/>
                  <a:gd name="T38" fmla="*/ 2 w 52"/>
                  <a:gd name="T39" fmla="*/ 2 h 53"/>
                  <a:gd name="T40" fmla="*/ 2 w 52"/>
                  <a:gd name="T41" fmla="*/ 2 h 53"/>
                  <a:gd name="T42" fmla="*/ 0 w 52"/>
                  <a:gd name="T43" fmla="*/ 5 h 53"/>
                  <a:gd name="T44" fmla="*/ 0 w 52"/>
                  <a:gd name="T45" fmla="*/ 9 h 53"/>
                  <a:gd name="T46" fmla="*/ 1 w 52"/>
                  <a:gd name="T47" fmla="*/ 17 h 53"/>
                  <a:gd name="T48" fmla="*/ 0 w 52"/>
                  <a:gd name="T49" fmla="*/ 19 h 53"/>
                  <a:gd name="T50" fmla="*/ 1 w 52"/>
                  <a:gd name="T51" fmla="*/ 22 h 53"/>
                  <a:gd name="T52" fmla="*/ 1 w 52"/>
                  <a:gd name="T53" fmla="*/ 23 h 53"/>
                  <a:gd name="T54" fmla="*/ 1 w 52"/>
                  <a:gd name="T55" fmla="*/ 26 h 53"/>
                  <a:gd name="T56" fmla="*/ 2 w 52"/>
                  <a:gd name="T57" fmla="*/ 27 h 53"/>
                  <a:gd name="T58" fmla="*/ 3 w 52"/>
                  <a:gd name="T59" fmla="*/ 30 h 53"/>
                  <a:gd name="T60" fmla="*/ 3 w 52"/>
                  <a:gd name="T61" fmla="*/ 33 h 53"/>
                  <a:gd name="T62" fmla="*/ 1 w 52"/>
                  <a:gd name="T63" fmla="*/ 34 h 53"/>
                  <a:gd name="T64" fmla="*/ 2 w 52"/>
                  <a:gd name="T65" fmla="*/ 37 h 53"/>
                  <a:gd name="T66" fmla="*/ 2 w 52"/>
                  <a:gd name="T67" fmla="*/ 39 h 53"/>
                  <a:gd name="T68" fmla="*/ 3 w 52"/>
                  <a:gd name="T69" fmla="*/ 42 h 53"/>
                  <a:gd name="T70" fmla="*/ 25 w 52"/>
                  <a:gd name="T71" fmla="*/ 52 h 53"/>
                  <a:gd name="T72" fmla="*/ 27 w 52"/>
                  <a:gd name="T73" fmla="*/ 53 h 53"/>
                  <a:gd name="T74" fmla="*/ 33 w 52"/>
                  <a:gd name="T75" fmla="*/ 52 h 53"/>
                  <a:gd name="T76" fmla="*/ 37 w 52"/>
                  <a:gd name="T77" fmla="*/ 53 h 53"/>
                  <a:gd name="T78" fmla="*/ 39 w 52"/>
                  <a:gd name="T79" fmla="*/ 53 h 53"/>
                  <a:gd name="T80" fmla="*/ 42 w 52"/>
                  <a:gd name="T81" fmla="*/ 52 h 53"/>
                  <a:gd name="T82" fmla="*/ 44 w 52"/>
                  <a:gd name="T83" fmla="*/ 50 h 53"/>
                  <a:gd name="T84" fmla="*/ 47 w 52"/>
                  <a:gd name="T85" fmla="*/ 49 h 53"/>
                  <a:gd name="T86" fmla="*/ 49 w 52"/>
                  <a:gd name="T87" fmla="*/ 46 h 53"/>
                  <a:gd name="T88" fmla="*/ 50 w 52"/>
                  <a:gd name="T89" fmla="*/ 44 h 53"/>
                  <a:gd name="T90" fmla="*/ 51 w 52"/>
                  <a:gd name="T91" fmla="*/ 41 h 53"/>
                  <a:gd name="T92" fmla="*/ 50 w 52"/>
                  <a:gd name="T93" fmla="*/ 3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" h="53">
                    <a:moveTo>
                      <a:pt x="50" y="39"/>
                    </a:moveTo>
                    <a:cubicBezTo>
                      <a:pt x="49" y="38"/>
                      <a:pt x="49" y="37"/>
                      <a:pt x="49" y="37"/>
                    </a:cubicBezTo>
                    <a:cubicBezTo>
                      <a:pt x="49" y="36"/>
                      <a:pt x="49" y="35"/>
                      <a:pt x="48" y="34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1" y="15"/>
                      <a:pt x="31" y="15"/>
                    </a:cubicBezTo>
                    <a:cubicBezTo>
                      <a:pt x="31" y="14"/>
                      <a:pt x="30" y="14"/>
                      <a:pt x="30" y="1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7" y="13"/>
                      <a:pt x="25" y="9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4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6" y="45"/>
                      <a:pt x="8" y="46"/>
                      <a:pt x="10" y="48"/>
                    </a:cubicBezTo>
                    <a:cubicBezTo>
                      <a:pt x="20" y="46"/>
                      <a:pt x="15" y="50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30" y="52"/>
                      <a:pt x="32" y="51"/>
                      <a:pt x="33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40"/>
                      <a:pt x="51" y="40"/>
                      <a:pt x="51" y="40"/>
                    </a:cubicBezTo>
                    <a:lnTo>
                      <a:pt x="50" y="3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2" name="Freeform 4038"/>
              <p:cNvSpPr>
                <a:spLocks noEditPoints="1"/>
              </p:cNvSpPr>
              <p:nvPr/>
            </p:nvSpPr>
            <p:spPr bwMode="auto">
              <a:xfrm>
                <a:off x="599" y="600"/>
                <a:ext cx="370" cy="338"/>
              </a:xfrm>
              <a:custGeom>
                <a:avLst/>
                <a:gdLst>
                  <a:gd name="T0" fmla="*/ 98 w 138"/>
                  <a:gd name="T1" fmla="*/ 11 h 126"/>
                  <a:gd name="T2" fmla="*/ 128 w 138"/>
                  <a:gd name="T3" fmla="*/ 20 h 126"/>
                  <a:gd name="T4" fmla="*/ 122 w 138"/>
                  <a:gd name="T5" fmla="*/ 15 h 126"/>
                  <a:gd name="T6" fmla="*/ 126 w 138"/>
                  <a:gd name="T7" fmla="*/ 23 h 126"/>
                  <a:gd name="T8" fmla="*/ 127 w 138"/>
                  <a:gd name="T9" fmla="*/ 39 h 126"/>
                  <a:gd name="T10" fmla="*/ 122 w 138"/>
                  <a:gd name="T11" fmla="*/ 39 h 126"/>
                  <a:gd name="T12" fmla="*/ 126 w 138"/>
                  <a:gd name="T13" fmla="*/ 33 h 126"/>
                  <a:gd name="T14" fmla="*/ 121 w 138"/>
                  <a:gd name="T15" fmla="*/ 25 h 126"/>
                  <a:gd name="T16" fmla="*/ 117 w 138"/>
                  <a:gd name="T17" fmla="*/ 25 h 126"/>
                  <a:gd name="T18" fmla="*/ 114 w 138"/>
                  <a:gd name="T19" fmla="*/ 28 h 126"/>
                  <a:gd name="T20" fmla="*/ 112 w 138"/>
                  <a:gd name="T21" fmla="*/ 24 h 126"/>
                  <a:gd name="T22" fmla="*/ 107 w 138"/>
                  <a:gd name="T23" fmla="*/ 24 h 126"/>
                  <a:gd name="T24" fmla="*/ 108 w 138"/>
                  <a:gd name="T25" fmla="*/ 19 h 126"/>
                  <a:gd name="T26" fmla="*/ 103 w 138"/>
                  <a:gd name="T27" fmla="*/ 16 h 126"/>
                  <a:gd name="T28" fmla="*/ 100 w 138"/>
                  <a:gd name="T29" fmla="*/ 18 h 126"/>
                  <a:gd name="T30" fmla="*/ 88 w 138"/>
                  <a:gd name="T31" fmla="*/ 23 h 126"/>
                  <a:gd name="T32" fmla="*/ 78 w 138"/>
                  <a:gd name="T33" fmla="*/ 21 h 126"/>
                  <a:gd name="T34" fmla="*/ 63 w 138"/>
                  <a:gd name="T35" fmla="*/ 18 h 126"/>
                  <a:gd name="T36" fmla="*/ 53 w 138"/>
                  <a:gd name="T37" fmla="*/ 13 h 126"/>
                  <a:gd name="T38" fmla="*/ 39 w 138"/>
                  <a:gd name="T39" fmla="*/ 7 h 126"/>
                  <a:gd name="T40" fmla="*/ 34 w 138"/>
                  <a:gd name="T41" fmla="*/ 5 h 126"/>
                  <a:gd name="T42" fmla="*/ 34 w 138"/>
                  <a:gd name="T43" fmla="*/ 9 h 126"/>
                  <a:gd name="T44" fmla="*/ 21 w 138"/>
                  <a:gd name="T45" fmla="*/ 14 h 126"/>
                  <a:gd name="T46" fmla="*/ 21 w 138"/>
                  <a:gd name="T47" fmla="*/ 21 h 126"/>
                  <a:gd name="T48" fmla="*/ 21 w 138"/>
                  <a:gd name="T49" fmla="*/ 33 h 126"/>
                  <a:gd name="T50" fmla="*/ 15 w 138"/>
                  <a:gd name="T51" fmla="*/ 29 h 126"/>
                  <a:gd name="T52" fmla="*/ 17 w 138"/>
                  <a:gd name="T53" fmla="*/ 20 h 126"/>
                  <a:gd name="T54" fmla="*/ 18 w 138"/>
                  <a:gd name="T55" fmla="*/ 13 h 126"/>
                  <a:gd name="T56" fmla="*/ 20 w 138"/>
                  <a:gd name="T57" fmla="*/ 5 h 126"/>
                  <a:gd name="T58" fmla="*/ 10 w 138"/>
                  <a:gd name="T59" fmla="*/ 11 h 126"/>
                  <a:gd name="T60" fmla="*/ 5 w 138"/>
                  <a:gd name="T61" fmla="*/ 23 h 126"/>
                  <a:gd name="T62" fmla="*/ 1 w 138"/>
                  <a:gd name="T63" fmla="*/ 31 h 126"/>
                  <a:gd name="T64" fmla="*/ 6 w 138"/>
                  <a:gd name="T65" fmla="*/ 34 h 126"/>
                  <a:gd name="T66" fmla="*/ 9 w 138"/>
                  <a:gd name="T67" fmla="*/ 43 h 126"/>
                  <a:gd name="T68" fmla="*/ 10 w 138"/>
                  <a:gd name="T69" fmla="*/ 52 h 126"/>
                  <a:gd name="T70" fmla="*/ 18 w 138"/>
                  <a:gd name="T71" fmla="*/ 56 h 126"/>
                  <a:gd name="T72" fmla="*/ 28 w 138"/>
                  <a:gd name="T73" fmla="*/ 56 h 126"/>
                  <a:gd name="T74" fmla="*/ 42 w 138"/>
                  <a:gd name="T75" fmla="*/ 66 h 126"/>
                  <a:gd name="T76" fmla="*/ 52 w 138"/>
                  <a:gd name="T77" fmla="*/ 65 h 126"/>
                  <a:gd name="T78" fmla="*/ 59 w 138"/>
                  <a:gd name="T79" fmla="*/ 67 h 126"/>
                  <a:gd name="T80" fmla="*/ 55 w 138"/>
                  <a:gd name="T81" fmla="*/ 78 h 126"/>
                  <a:gd name="T82" fmla="*/ 55 w 138"/>
                  <a:gd name="T83" fmla="*/ 88 h 126"/>
                  <a:gd name="T84" fmla="*/ 58 w 138"/>
                  <a:gd name="T85" fmla="*/ 97 h 126"/>
                  <a:gd name="T86" fmla="*/ 59 w 138"/>
                  <a:gd name="T87" fmla="*/ 106 h 126"/>
                  <a:gd name="T88" fmla="*/ 63 w 138"/>
                  <a:gd name="T89" fmla="*/ 116 h 126"/>
                  <a:gd name="T90" fmla="*/ 71 w 138"/>
                  <a:gd name="T91" fmla="*/ 124 h 126"/>
                  <a:gd name="T92" fmla="*/ 79 w 138"/>
                  <a:gd name="T93" fmla="*/ 124 h 126"/>
                  <a:gd name="T94" fmla="*/ 88 w 138"/>
                  <a:gd name="T95" fmla="*/ 117 h 126"/>
                  <a:gd name="T96" fmla="*/ 93 w 138"/>
                  <a:gd name="T97" fmla="*/ 112 h 126"/>
                  <a:gd name="T98" fmla="*/ 92 w 138"/>
                  <a:gd name="T99" fmla="*/ 101 h 126"/>
                  <a:gd name="T100" fmla="*/ 94 w 138"/>
                  <a:gd name="T101" fmla="*/ 90 h 126"/>
                  <a:gd name="T102" fmla="*/ 105 w 138"/>
                  <a:gd name="T103" fmla="*/ 94 h 126"/>
                  <a:gd name="T104" fmla="*/ 112 w 138"/>
                  <a:gd name="T105" fmla="*/ 88 h 126"/>
                  <a:gd name="T106" fmla="*/ 123 w 138"/>
                  <a:gd name="T107" fmla="*/ 84 h 126"/>
                  <a:gd name="T108" fmla="*/ 128 w 138"/>
                  <a:gd name="T109" fmla="*/ 77 h 126"/>
                  <a:gd name="T110" fmla="*/ 124 w 138"/>
                  <a:gd name="T111" fmla="*/ 62 h 126"/>
                  <a:gd name="T112" fmla="*/ 132 w 138"/>
                  <a:gd name="T113" fmla="*/ 57 h 126"/>
                  <a:gd name="T114" fmla="*/ 130 w 138"/>
                  <a:gd name="T115" fmla="*/ 49 h 126"/>
                  <a:gd name="T116" fmla="*/ 138 w 138"/>
                  <a:gd name="T117" fmla="*/ 4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8" h="126">
                    <a:moveTo>
                      <a:pt x="84" y="14"/>
                    </a:move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4" y="14"/>
                      <a:pt x="84" y="14"/>
                      <a:pt x="84" y="14"/>
                    </a:cubicBezTo>
                    <a:close/>
                    <a:moveTo>
                      <a:pt x="95" y="13"/>
                    </a:moveTo>
                    <a:cubicBezTo>
                      <a:pt x="96" y="13"/>
                      <a:pt x="96" y="13"/>
                      <a:pt x="96" y="13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3"/>
                      <a:pt x="96" y="13"/>
                      <a:pt x="96" y="13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3"/>
                      <a:pt x="94" y="13"/>
                      <a:pt x="94" y="13"/>
                    </a:cubicBezTo>
                    <a:lnTo>
                      <a:pt x="95" y="13"/>
                    </a:lnTo>
                    <a:close/>
                    <a:moveTo>
                      <a:pt x="126" y="23"/>
                    </a:moveTo>
                    <a:cubicBezTo>
                      <a:pt x="127" y="22"/>
                      <a:pt x="127" y="22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18"/>
                      <a:pt x="127" y="18"/>
                      <a:pt x="127" y="18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4"/>
                      <a:pt x="128" y="14"/>
                      <a:pt x="128" y="14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3" y="17"/>
                      <a:pt x="123" y="17"/>
                      <a:pt x="123" y="17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2" y="21"/>
                      <a:pt x="122" y="21"/>
                      <a:pt x="122" y="21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0" y="22"/>
                      <a:pt x="123" y="23"/>
                      <a:pt x="126" y="23"/>
                    </a:cubicBezTo>
                    <a:close/>
                    <a:moveTo>
                      <a:pt x="138" y="41"/>
                    </a:moveTo>
                    <a:cubicBezTo>
                      <a:pt x="137" y="40"/>
                      <a:pt x="137" y="40"/>
                      <a:pt x="137" y="40"/>
                    </a:cubicBezTo>
                    <a:cubicBezTo>
                      <a:pt x="137" y="40"/>
                      <a:pt x="137" y="40"/>
                      <a:pt x="137" y="40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4" y="39"/>
                      <a:pt x="133" y="38"/>
                      <a:pt x="132" y="40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39"/>
                      <a:pt x="130" y="39"/>
                      <a:pt x="130" y="39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4" y="40"/>
                      <a:pt x="124" y="40"/>
                      <a:pt x="124" y="40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7"/>
                      <a:pt x="125" y="37"/>
                      <a:pt x="125" y="37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25" y="34"/>
                      <a:pt x="125" y="34"/>
                      <a:pt x="125" y="34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5" y="28"/>
                      <a:pt x="125" y="28"/>
                      <a:pt x="125" y="28"/>
                    </a:cubicBezTo>
                    <a:cubicBezTo>
                      <a:pt x="124" y="28"/>
                      <a:pt x="124" y="28"/>
                      <a:pt x="124" y="28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6"/>
                      <a:pt x="119" y="26"/>
                      <a:pt x="119" y="26"/>
                    </a:cubicBezTo>
                    <a:cubicBezTo>
                      <a:pt x="119" y="27"/>
                      <a:pt x="119" y="27"/>
                      <a:pt x="119" y="27"/>
                    </a:cubicBezTo>
                    <a:cubicBezTo>
                      <a:pt x="119" y="26"/>
                      <a:pt x="119" y="26"/>
                      <a:pt x="119" y="26"/>
                    </a:cubicBezTo>
                    <a:cubicBezTo>
                      <a:pt x="118" y="27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7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7" y="25"/>
                      <a:pt x="117" y="25"/>
                      <a:pt x="117" y="25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2" y="22"/>
                      <a:pt x="112" y="22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21"/>
                      <a:pt x="110" y="21"/>
                      <a:pt x="110" y="21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10" y="18"/>
                      <a:pt x="112" y="18"/>
                      <a:pt x="113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4" y="17"/>
                      <a:pt x="113" y="15"/>
                      <a:pt x="109" y="16"/>
                    </a:cubicBezTo>
                    <a:cubicBezTo>
                      <a:pt x="107" y="16"/>
                      <a:pt x="105" y="16"/>
                      <a:pt x="104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8" y="18"/>
                      <a:pt x="98" y="18"/>
                      <a:pt x="98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1" y="17"/>
                      <a:pt x="69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0" y="18"/>
                      <a:pt x="59" y="18"/>
                      <a:pt x="57" y="19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2" y="11"/>
                      <a:pt x="52" y="10"/>
                      <a:pt x="50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4" y="1"/>
                      <a:pt x="35" y="0"/>
                      <a:pt x="33" y="3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5" y="6"/>
                      <a:pt x="37" y="5"/>
                      <a:pt x="38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8"/>
                      <a:pt x="36" y="7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31"/>
                      <a:pt x="26" y="29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0" y="4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5" y="7"/>
                      <a:pt x="14" y="9"/>
                      <a:pt x="13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6"/>
                      <a:pt x="21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3" y="56"/>
                      <a:pt x="23" y="56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5" y="61"/>
                      <a:pt x="37" y="64"/>
                      <a:pt x="39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4" y="65"/>
                      <a:pt x="44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9" y="65"/>
                      <a:pt x="59" y="65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6" y="70"/>
                      <a:pt x="57" y="72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5"/>
                      <a:pt x="55" y="85"/>
                      <a:pt x="55" y="85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2" y="114"/>
                      <a:pt x="62" y="114"/>
                      <a:pt x="62" y="114"/>
                    </a:cubicBezTo>
                    <a:cubicBezTo>
                      <a:pt x="62" y="114"/>
                      <a:pt x="62" y="114"/>
                      <a:pt x="62" y="114"/>
                    </a:cubicBezTo>
                    <a:cubicBezTo>
                      <a:pt x="62" y="115"/>
                      <a:pt x="62" y="115"/>
                      <a:pt x="62" y="115"/>
                    </a:cubicBezTo>
                    <a:cubicBezTo>
                      <a:pt x="62" y="115"/>
                      <a:pt x="62" y="116"/>
                      <a:pt x="63" y="116"/>
                    </a:cubicBezTo>
                    <a:cubicBezTo>
                      <a:pt x="63" y="116"/>
                      <a:pt x="63" y="117"/>
                      <a:pt x="63" y="117"/>
                    </a:cubicBez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19"/>
                      <a:pt x="63" y="119"/>
                      <a:pt x="63" y="119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4" y="121"/>
                      <a:pt x="64" y="121"/>
                      <a:pt x="64" y="121"/>
                    </a:cubicBezTo>
                    <a:cubicBezTo>
                      <a:pt x="65" y="122"/>
                      <a:pt x="65" y="122"/>
                      <a:pt x="65" y="122"/>
                    </a:cubicBezTo>
                    <a:cubicBezTo>
                      <a:pt x="65" y="122"/>
                      <a:pt x="66" y="122"/>
                      <a:pt x="66" y="122"/>
                    </a:cubicBezTo>
                    <a:cubicBezTo>
                      <a:pt x="67" y="123"/>
                      <a:pt x="67" y="123"/>
                      <a:pt x="68" y="124"/>
                    </a:cubicBezTo>
                    <a:cubicBezTo>
                      <a:pt x="69" y="124"/>
                      <a:pt x="69" y="125"/>
                      <a:pt x="70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0" y="125"/>
                      <a:pt x="71" y="125"/>
                      <a:pt x="71" y="124"/>
                    </a:cubicBezTo>
                    <a:cubicBezTo>
                      <a:pt x="72" y="124"/>
                      <a:pt x="72" y="124"/>
                      <a:pt x="72" y="124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4" y="123"/>
                      <a:pt x="74" y="123"/>
                      <a:pt x="74" y="123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77" y="124"/>
                      <a:pt x="77" y="124"/>
                      <a:pt x="77" y="124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77" y="126"/>
                      <a:pt x="77" y="126"/>
                      <a:pt x="77" y="126"/>
                    </a:cubicBezTo>
                    <a:cubicBezTo>
                      <a:pt x="78" y="125"/>
                      <a:pt x="78" y="125"/>
                      <a:pt x="78" y="125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80" y="123"/>
                      <a:pt x="80" y="123"/>
                      <a:pt x="80" y="123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19"/>
                      <a:pt x="86" y="119"/>
                      <a:pt x="86" y="119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7"/>
                      <a:pt x="90" y="117"/>
                      <a:pt x="90" y="117"/>
                    </a:cubicBezTo>
                    <a:cubicBezTo>
                      <a:pt x="91" y="116"/>
                      <a:pt x="91" y="116"/>
                      <a:pt x="91" y="11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92" y="113"/>
                      <a:pt x="92" y="113"/>
                      <a:pt x="92" y="113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6" y="111"/>
                      <a:pt x="96" y="111"/>
                      <a:pt x="96" y="111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8" y="110"/>
                      <a:pt x="98" y="110"/>
                      <a:pt x="98" y="110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96" y="106"/>
                      <a:pt x="95" y="108"/>
                      <a:pt x="93" y="105"/>
                    </a:cubicBezTo>
                    <a:cubicBezTo>
                      <a:pt x="94" y="103"/>
                      <a:pt x="93" y="102"/>
                      <a:pt x="92" y="101"/>
                    </a:cubicBezTo>
                    <a:cubicBezTo>
                      <a:pt x="90" y="97"/>
                      <a:pt x="92" y="99"/>
                      <a:pt x="91" y="96"/>
                    </a:cubicBezTo>
                    <a:cubicBezTo>
                      <a:pt x="92" y="94"/>
                      <a:pt x="92" y="93"/>
                      <a:pt x="89" y="92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1" y="88"/>
                      <a:pt x="92" y="87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8" y="91"/>
                      <a:pt x="98" y="91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3" y="93"/>
                      <a:pt x="103" y="93"/>
                      <a:pt x="103" y="93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5" y="94"/>
                      <a:pt x="105" y="94"/>
                      <a:pt x="105" y="94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12" y="88"/>
                      <a:pt x="112" y="88"/>
                      <a:pt x="112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15" y="88"/>
                      <a:pt x="115" y="88"/>
                      <a:pt x="115" y="88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20" y="85"/>
                      <a:pt x="120" y="85"/>
                      <a:pt x="120" y="85"/>
                    </a:cubicBezTo>
                    <a:cubicBezTo>
                      <a:pt x="121" y="84"/>
                      <a:pt x="121" y="84"/>
                      <a:pt x="121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3" y="84"/>
                      <a:pt x="123" y="84"/>
                      <a:pt x="123" y="84"/>
                    </a:cubicBezTo>
                    <a:cubicBezTo>
                      <a:pt x="123" y="84"/>
                      <a:pt x="123" y="84"/>
                      <a:pt x="123" y="84"/>
                    </a:cubicBezTo>
                    <a:cubicBezTo>
                      <a:pt x="124" y="84"/>
                      <a:pt x="124" y="84"/>
                      <a:pt x="124" y="84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8"/>
                      <a:pt x="129" y="78"/>
                      <a:pt x="129" y="78"/>
                    </a:cubicBezTo>
                    <a:cubicBezTo>
                      <a:pt x="129" y="78"/>
                      <a:pt x="129" y="78"/>
                      <a:pt x="129" y="78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27" y="76"/>
                      <a:pt x="127" y="76"/>
                      <a:pt x="127" y="76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71"/>
                      <a:pt x="122" y="69"/>
                      <a:pt x="121" y="68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4" y="60"/>
                      <a:pt x="124" y="60"/>
                      <a:pt x="124" y="60"/>
                    </a:cubicBezTo>
                    <a:cubicBezTo>
                      <a:pt x="124" y="60"/>
                      <a:pt x="124" y="60"/>
                      <a:pt x="124" y="60"/>
                    </a:cubicBezTo>
                    <a:cubicBezTo>
                      <a:pt x="125" y="60"/>
                      <a:pt x="125" y="60"/>
                      <a:pt x="125" y="6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7" y="59"/>
                      <a:pt x="127" y="59"/>
                      <a:pt x="127" y="5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9" y="58"/>
                      <a:pt x="129" y="58"/>
                      <a:pt x="129" y="58"/>
                    </a:cubicBezTo>
                    <a:cubicBezTo>
                      <a:pt x="130" y="58"/>
                      <a:pt x="130" y="58"/>
                      <a:pt x="130" y="58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9" y="51"/>
                      <a:pt x="129" y="51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4"/>
                      <a:pt x="136" y="44"/>
                      <a:pt x="136" y="44"/>
                    </a:cubicBezTo>
                    <a:cubicBezTo>
                      <a:pt x="137" y="43"/>
                      <a:pt x="137" y="43"/>
                      <a:pt x="137" y="43"/>
                    </a:cubicBezTo>
                    <a:cubicBezTo>
                      <a:pt x="137" y="43"/>
                      <a:pt x="137" y="43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2"/>
                      <a:pt x="138" y="42"/>
                      <a:pt x="138" y="42"/>
                    </a:cubicBezTo>
                    <a:lnTo>
                      <a:pt x="138" y="41"/>
                    </a:lnTo>
                    <a:close/>
                  </a:path>
                </a:pathLst>
              </a:custGeom>
              <a:solidFill>
                <a:schemeClr val="accent2"/>
              </a:solidFill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3" name="Freeform 4039"/>
              <p:cNvSpPr>
                <a:spLocks/>
              </p:cNvSpPr>
              <p:nvPr/>
            </p:nvSpPr>
            <p:spPr bwMode="auto">
              <a:xfrm>
                <a:off x="948" y="624"/>
                <a:ext cx="5" cy="6"/>
              </a:xfrm>
              <a:custGeom>
                <a:avLst/>
                <a:gdLst>
                  <a:gd name="T0" fmla="*/ 2 w 5"/>
                  <a:gd name="T1" fmla="*/ 3 h 6"/>
                  <a:gd name="T2" fmla="*/ 5 w 5"/>
                  <a:gd name="T3" fmla="*/ 3 h 6"/>
                  <a:gd name="T4" fmla="*/ 5 w 5"/>
                  <a:gd name="T5" fmla="*/ 0 h 6"/>
                  <a:gd name="T6" fmla="*/ 2 w 5"/>
                  <a:gd name="T7" fmla="*/ 0 h 6"/>
                  <a:gd name="T8" fmla="*/ 0 w 5"/>
                  <a:gd name="T9" fmla="*/ 3 h 6"/>
                  <a:gd name="T10" fmla="*/ 0 w 5"/>
                  <a:gd name="T11" fmla="*/ 6 h 6"/>
                  <a:gd name="T12" fmla="*/ 0 w 5"/>
                  <a:gd name="T13" fmla="*/ 6 h 6"/>
                  <a:gd name="T14" fmla="*/ 2 w 5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3"/>
                    </a:moveTo>
                    <a:lnTo>
                      <a:pt x="5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4" name="Freeform 4040"/>
              <p:cNvSpPr>
                <a:spLocks/>
              </p:cNvSpPr>
              <p:nvPr/>
            </p:nvSpPr>
            <p:spPr bwMode="auto">
              <a:xfrm>
                <a:off x="564" y="1939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3 h 3"/>
                  <a:gd name="T6" fmla="*/ 0 w 3"/>
                  <a:gd name="T7" fmla="*/ 0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5" name="Freeform 4041"/>
              <p:cNvSpPr>
                <a:spLocks/>
              </p:cNvSpPr>
              <p:nvPr/>
            </p:nvSpPr>
            <p:spPr bwMode="auto">
              <a:xfrm>
                <a:off x="789" y="2201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6" name="Freeform 4042"/>
              <p:cNvSpPr>
                <a:spLocks/>
              </p:cNvSpPr>
              <p:nvPr/>
            </p:nvSpPr>
            <p:spPr bwMode="auto">
              <a:xfrm>
                <a:off x="792" y="2199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5 w 5"/>
                  <a:gd name="T5" fmla="*/ 2 h 2"/>
                  <a:gd name="T6" fmla="*/ 3 w 5"/>
                  <a:gd name="T7" fmla="*/ 0 h 2"/>
                  <a:gd name="T8" fmla="*/ 0 w 5"/>
                  <a:gd name="T9" fmla="*/ 0 h 2"/>
                  <a:gd name="T10" fmla="*/ 3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7" name="Freeform 4043"/>
              <p:cNvSpPr>
                <a:spLocks/>
              </p:cNvSpPr>
              <p:nvPr/>
            </p:nvSpPr>
            <p:spPr bwMode="auto">
              <a:xfrm>
                <a:off x="797" y="2180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8" name="Freeform 4044"/>
              <p:cNvSpPr>
                <a:spLocks/>
              </p:cNvSpPr>
              <p:nvPr/>
            </p:nvSpPr>
            <p:spPr bwMode="auto">
              <a:xfrm>
                <a:off x="813" y="2188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799" name="Freeform 4045"/>
              <p:cNvSpPr>
                <a:spLocks/>
              </p:cNvSpPr>
              <p:nvPr/>
            </p:nvSpPr>
            <p:spPr bwMode="auto">
              <a:xfrm>
                <a:off x="1114" y="2573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3 h 3"/>
                  <a:gd name="T4" fmla="*/ 3 w 5"/>
                  <a:gd name="T5" fmla="*/ 3 h 3"/>
                  <a:gd name="T6" fmla="*/ 5 w 5"/>
                  <a:gd name="T7" fmla="*/ 3 h 3"/>
                  <a:gd name="T8" fmla="*/ 5 w 5"/>
                  <a:gd name="T9" fmla="*/ 0 h 3"/>
                  <a:gd name="T10" fmla="*/ 3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</p:grpSp>
        <p:sp>
          <p:nvSpPr>
            <p:cNvPr id="593" name="Freeform 4047"/>
            <p:cNvSpPr>
              <a:spLocks/>
            </p:cNvSpPr>
            <p:nvPr/>
          </p:nvSpPr>
          <p:spPr bwMode="auto">
            <a:xfrm>
              <a:off x="1114" y="2555"/>
              <a:ext cx="5" cy="2"/>
            </a:xfrm>
            <a:custGeom>
              <a:avLst/>
              <a:gdLst>
                <a:gd name="T0" fmla="*/ 5 w 5"/>
                <a:gd name="T1" fmla="*/ 2 h 2"/>
                <a:gd name="T2" fmla="*/ 3 w 5"/>
                <a:gd name="T3" fmla="*/ 0 h 2"/>
                <a:gd name="T4" fmla="*/ 0 w 5"/>
                <a:gd name="T5" fmla="*/ 0 h 2"/>
                <a:gd name="T6" fmla="*/ 0 w 5"/>
                <a:gd name="T7" fmla="*/ 0 h 2"/>
                <a:gd name="T8" fmla="*/ 3 w 5"/>
                <a:gd name="T9" fmla="*/ 2 h 2"/>
                <a:gd name="T10" fmla="*/ 5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4" name="Freeform 4048"/>
            <p:cNvSpPr>
              <a:spLocks/>
            </p:cNvSpPr>
            <p:nvPr/>
          </p:nvSpPr>
          <p:spPr bwMode="auto">
            <a:xfrm>
              <a:off x="1119" y="2560"/>
              <a:ext cx="6" cy="5"/>
            </a:xfrm>
            <a:custGeom>
              <a:avLst/>
              <a:gdLst>
                <a:gd name="T0" fmla="*/ 3 w 6"/>
                <a:gd name="T1" fmla="*/ 0 h 5"/>
                <a:gd name="T2" fmla="*/ 0 w 6"/>
                <a:gd name="T3" fmla="*/ 3 h 5"/>
                <a:gd name="T4" fmla="*/ 3 w 6"/>
                <a:gd name="T5" fmla="*/ 5 h 5"/>
                <a:gd name="T6" fmla="*/ 6 w 6"/>
                <a:gd name="T7" fmla="*/ 3 h 5"/>
                <a:gd name="T8" fmla="*/ 3 w 6"/>
                <a:gd name="T9" fmla="*/ 3 h 5"/>
                <a:gd name="T10" fmla="*/ 3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lnTo>
                    <a:pt x="0" y="3"/>
                  </a:lnTo>
                  <a:lnTo>
                    <a:pt x="3" y="5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5" name="Rectangle 4049"/>
            <p:cNvSpPr>
              <a:spLocks noChangeArrowheads="1"/>
            </p:cNvSpPr>
            <p:nvPr/>
          </p:nvSpPr>
          <p:spPr bwMode="auto">
            <a:xfrm>
              <a:off x="1122" y="2579"/>
              <a:ext cx="1" cy="1"/>
            </a:xfrm>
            <a:prstGeom prst="rect">
              <a:avLst/>
            </a:pr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6" name="Freeform 4050"/>
            <p:cNvSpPr>
              <a:spLocks/>
            </p:cNvSpPr>
            <p:nvPr/>
          </p:nvSpPr>
          <p:spPr bwMode="auto">
            <a:xfrm>
              <a:off x="1125" y="2579"/>
              <a:ext cx="2" cy="2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7" name="Freeform 4051"/>
            <p:cNvSpPr>
              <a:spLocks/>
            </p:cNvSpPr>
            <p:nvPr/>
          </p:nvSpPr>
          <p:spPr bwMode="auto">
            <a:xfrm>
              <a:off x="1127" y="2560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8" name="Freeform 4052"/>
            <p:cNvSpPr>
              <a:spLocks noEditPoints="1"/>
            </p:cNvSpPr>
            <p:nvPr/>
          </p:nvSpPr>
          <p:spPr bwMode="auto">
            <a:xfrm>
              <a:off x="703" y="1468"/>
              <a:ext cx="414" cy="1111"/>
            </a:xfrm>
            <a:custGeom>
              <a:avLst/>
              <a:gdLst>
                <a:gd name="T0" fmla="*/ 27 w 154"/>
                <a:gd name="T1" fmla="*/ 273 h 415"/>
                <a:gd name="T2" fmla="*/ 34 w 154"/>
                <a:gd name="T3" fmla="*/ 293 h 415"/>
                <a:gd name="T4" fmla="*/ 37 w 154"/>
                <a:gd name="T5" fmla="*/ 289 h 415"/>
                <a:gd name="T6" fmla="*/ 38 w 154"/>
                <a:gd name="T7" fmla="*/ 306 h 415"/>
                <a:gd name="T8" fmla="*/ 43 w 154"/>
                <a:gd name="T9" fmla="*/ 303 h 415"/>
                <a:gd name="T10" fmla="*/ 43 w 154"/>
                <a:gd name="T11" fmla="*/ 305 h 415"/>
                <a:gd name="T12" fmla="*/ 44 w 154"/>
                <a:gd name="T13" fmla="*/ 309 h 415"/>
                <a:gd name="T14" fmla="*/ 44 w 154"/>
                <a:gd name="T15" fmla="*/ 332 h 415"/>
                <a:gd name="T16" fmla="*/ 47 w 154"/>
                <a:gd name="T17" fmla="*/ 310 h 415"/>
                <a:gd name="T18" fmla="*/ 47 w 154"/>
                <a:gd name="T19" fmla="*/ 341 h 415"/>
                <a:gd name="T20" fmla="*/ 60 w 154"/>
                <a:gd name="T21" fmla="*/ 351 h 415"/>
                <a:gd name="T22" fmla="*/ 51 w 154"/>
                <a:gd name="T23" fmla="*/ 349 h 415"/>
                <a:gd name="T24" fmla="*/ 50 w 154"/>
                <a:gd name="T25" fmla="*/ 331 h 415"/>
                <a:gd name="T26" fmla="*/ 55 w 154"/>
                <a:gd name="T27" fmla="*/ 355 h 415"/>
                <a:gd name="T28" fmla="*/ 59 w 154"/>
                <a:gd name="T29" fmla="*/ 350 h 415"/>
                <a:gd name="T30" fmla="*/ 63 w 154"/>
                <a:gd name="T31" fmla="*/ 364 h 415"/>
                <a:gd name="T32" fmla="*/ 66 w 154"/>
                <a:gd name="T33" fmla="*/ 365 h 415"/>
                <a:gd name="T34" fmla="*/ 71 w 154"/>
                <a:gd name="T35" fmla="*/ 375 h 415"/>
                <a:gd name="T36" fmla="*/ 75 w 154"/>
                <a:gd name="T37" fmla="*/ 377 h 415"/>
                <a:gd name="T38" fmla="*/ 78 w 154"/>
                <a:gd name="T39" fmla="*/ 376 h 415"/>
                <a:gd name="T40" fmla="*/ 83 w 154"/>
                <a:gd name="T41" fmla="*/ 387 h 415"/>
                <a:gd name="T42" fmla="*/ 91 w 154"/>
                <a:gd name="T43" fmla="*/ 390 h 415"/>
                <a:gd name="T44" fmla="*/ 102 w 154"/>
                <a:gd name="T45" fmla="*/ 397 h 415"/>
                <a:gd name="T46" fmla="*/ 106 w 154"/>
                <a:gd name="T47" fmla="*/ 400 h 415"/>
                <a:gd name="T48" fmla="*/ 116 w 154"/>
                <a:gd name="T49" fmla="*/ 394 h 415"/>
                <a:gd name="T50" fmla="*/ 122 w 154"/>
                <a:gd name="T51" fmla="*/ 404 h 415"/>
                <a:gd name="T52" fmla="*/ 140 w 154"/>
                <a:gd name="T53" fmla="*/ 405 h 415"/>
                <a:gd name="T54" fmla="*/ 147 w 154"/>
                <a:gd name="T55" fmla="*/ 413 h 415"/>
                <a:gd name="T56" fmla="*/ 152 w 154"/>
                <a:gd name="T57" fmla="*/ 415 h 415"/>
                <a:gd name="T58" fmla="*/ 52 w 154"/>
                <a:gd name="T59" fmla="*/ 330 h 415"/>
                <a:gd name="T60" fmla="*/ 52 w 154"/>
                <a:gd name="T61" fmla="*/ 334 h 415"/>
                <a:gd name="T62" fmla="*/ 62 w 154"/>
                <a:gd name="T63" fmla="*/ 349 h 415"/>
                <a:gd name="T64" fmla="*/ 67 w 154"/>
                <a:gd name="T65" fmla="*/ 359 h 415"/>
                <a:gd name="T66" fmla="*/ 75 w 154"/>
                <a:gd name="T67" fmla="*/ 369 h 415"/>
                <a:gd name="T68" fmla="*/ 89 w 154"/>
                <a:gd name="T69" fmla="*/ 374 h 415"/>
                <a:gd name="T70" fmla="*/ 88 w 154"/>
                <a:gd name="T71" fmla="*/ 380 h 415"/>
                <a:gd name="T72" fmla="*/ 91 w 154"/>
                <a:gd name="T73" fmla="*/ 382 h 415"/>
                <a:gd name="T74" fmla="*/ 103 w 154"/>
                <a:gd name="T75" fmla="*/ 388 h 415"/>
                <a:gd name="T76" fmla="*/ 116 w 154"/>
                <a:gd name="T77" fmla="*/ 380 h 415"/>
                <a:gd name="T78" fmla="*/ 83 w 154"/>
                <a:gd name="T79" fmla="*/ 361 h 415"/>
                <a:gd name="T80" fmla="*/ 68 w 154"/>
                <a:gd name="T81" fmla="*/ 331 h 415"/>
                <a:gd name="T82" fmla="*/ 61 w 154"/>
                <a:gd name="T83" fmla="*/ 300 h 415"/>
                <a:gd name="T84" fmla="*/ 46 w 154"/>
                <a:gd name="T85" fmla="*/ 271 h 415"/>
                <a:gd name="T86" fmla="*/ 42 w 154"/>
                <a:gd name="T87" fmla="*/ 233 h 415"/>
                <a:gd name="T88" fmla="*/ 36 w 154"/>
                <a:gd name="T89" fmla="*/ 196 h 415"/>
                <a:gd name="T90" fmla="*/ 28 w 154"/>
                <a:gd name="T91" fmla="*/ 160 h 415"/>
                <a:gd name="T92" fmla="*/ 25 w 154"/>
                <a:gd name="T93" fmla="*/ 120 h 415"/>
                <a:gd name="T94" fmla="*/ 29 w 154"/>
                <a:gd name="T95" fmla="*/ 79 h 415"/>
                <a:gd name="T96" fmla="*/ 28 w 154"/>
                <a:gd name="T97" fmla="*/ 46 h 415"/>
                <a:gd name="T98" fmla="*/ 11 w 154"/>
                <a:gd name="T99" fmla="*/ 5 h 415"/>
                <a:gd name="T100" fmla="*/ 8 w 154"/>
                <a:gd name="T101" fmla="*/ 60 h 415"/>
                <a:gd name="T102" fmla="*/ 10 w 154"/>
                <a:gd name="T103" fmla="*/ 109 h 415"/>
                <a:gd name="T104" fmla="*/ 16 w 154"/>
                <a:gd name="T105" fmla="*/ 159 h 415"/>
                <a:gd name="T106" fmla="*/ 16 w 154"/>
                <a:gd name="T107" fmla="*/ 205 h 415"/>
                <a:gd name="T108" fmla="*/ 24 w 154"/>
                <a:gd name="T109" fmla="*/ 245 h 415"/>
                <a:gd name="T110" fmla="*/ 38 w 154"/>
                <a:gd name="T111" fmla="*/ 268 h 415"/>
                <a:gd name="T112" fmla="*/ 45 w 154"/>
                <a:gd name="T113" fmla="*/ 288 h 415"/>
                <a:gd name="T114" fmla="*/ 50 w 154"/>
                <a:gd name="T115" fmla="*/ 308 h 415"/>
                <a:gd name="T116" fmla="*/ 41 w 154"/>
                <a:gd name="T117" fmla="*/ 310 h 415"/>
                <a:gd name="T118" fmla="*/ 39 w 154"/>
                <a:gd name="T119" fmla="*/ 319 h 415"/>
                <a:gd name="T120" fmla="*/ 128 w 154"/>
                <a:gd name="T121" fmla="*/ 404 h 415"/>
                <a:gd name="T122" fmla="*/ 116 w 154"/>
                <a:gd name="T123" fmla="*/ 389 h 415"/>
                <a:gd name="T124" fmla="*/ 120 w 154"/>
                <a:gd name="T125" fmla="*/ 40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415">
                  <a:moveTo>
                    <a:pt x="132" y="385"/>
                  </a:moveTo>
                  <a:cubicBezTo>
                    <a:pt x="132" y="385"/>
                    <a:pt x="132" y="385"/>
                    <a:pt x="132" y="385"/>
                  </a:cubicBezTo>
                  <a:cubicBezTo>
                    <a:pt x="132" y="386"/>
                    <a:pt x="132" y="386"/>
                    <a:pt x="133" y="386"/>
                  </a:cubicBezTo>
                  <a:lnTo>
                    <a:pt x="132" y="385"/>
                  </a:lnTo>
                  <a:close/>
                  <a:moveTo>
                    <a:pt x="29" y="281"/>
                  </a:moveTo>
                  <a:cubicBezTo>
                    <a:pt x="30" y="282"/>
                    <a:pt x="30" y="282"/>
                    <a:pt x="30" y="282"/>
                  </a:cubicBezTo>
                  <a:cubicBezTo>
                    <a:pt x="33" y="283"/>
                    <a:pt x="32" y="282"/>
                    <a:pt x="35" y="283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1"/>
                    <a:pt x="35" y="281"/>
                    <a:pt x="35" y="281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6" y="279"/>
                    <a:pt x="36" y="279"/>
                    <a:pt x="36" y="279"/>
                  </a:cubicBezTo>
                  <a:cubicBezTo>
                    <a:pt x="36" y="279"/>
                    <a:pt x="36" y="279"/>
                    <a:pt x="36" y="279"/>
                  </a:cubicBezTo>
                  <a:cubicBezTo>
                    <a:pt x="35" y="278"/>
                    <a:pt x="35" y="278"/>
                    <a:pt x="35" y="278"/>
                  </a:cubicBezTo>
                  <a:cubicBezTo>
                    <a:pt x="34" y="277"/>
                    <a:pt x="34" y="277"/>
                    <a:pt x="34" y="277"/>
                  </a:cubicBezTo>
                  <a:cubicBezTo>
                    <a:pt x="35" y="278"/>
                    <a:pt x="35" y="278"/>
                    <a:pt x="35" y="278"/>
                  </a:cubicBezTo>
                  <a:cubicBezTo>
                    <a:pt x="36" y="277"/>
                    <a:pt x="36" y="277"/>
                    <a:pt x="36" y="277"/>
                  </a:cubicBezTo>
                  <a:cubicBezTo>
                    <a:pt x="35" y="277"/>
                    <a:pt x="35" y="277"/>
                    <a:pt x="35" y="277"/>
                  </a:cubicBezTo>
                  <a:cubicBezTo>
                    <a:pt x="34" y="276"/>
                    <a:pt x="34" y="276"/>
                    <a:pt x="34" y="276"/>
                  </a:cubicBezTo>
                  <a:cubicBezTo>
                    <a:pt x="33" y="275"/>
                    <a:pt x="33" y="275"/>
                    <a:pt x="33" y="275"/>
                  </a:cubicBezTo>
                  <a:cubicBezTo>
                    <a:pt x="32" y="275"/>
                    <a:pt x="32" y="275"/>
                    <a:pt x="32" y="275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3" y="274"/>
                    <a:pt x="33" y="274"/>
                    <a:pt x="33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2"/>
                    <a:pt x="32" y="272"/>
                    <a:pt x="32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3" y="270"/>
                    <a:pt x="33" y="270"/>
                    <a:pt x="33" y="270"/>
                  </a:cubicBezTo>
                  <a:cubicBezTo>
                    <a:pt x="32" y="269"/>
                    <a:pt x="32" y="269"/>
                    <a:pt x="32" y="269"/>
                  </a:cubicBezTo>
                  <a:cubicBezTo>
                    <a:pt x="32" y="268"/>
                    <a:pt x="32" y="268"/>
                    <a:pt x="32" y="268"/>
                  </a:cubicBezTo>
                  <a:cubicBezTo>
                    <a:pt x="31" y="267"/>
                    <a:pt x="31" y="267"/>
                    <a:pt x="31" y="267"/>
                  </a:cubicBezTo>
                  <a:cubicBezTo>
                    <a:pt x="31" y="266"/>
                    <a:pt x="31" y="266"/>
                    <a:pt x="31" y="266"/>
                  </a:cubicBezTo>
                  <a:cubicBezTo>
                    <a:pt x="30" y="266"/>
                    <a:pt x="30" y="266"/>
                    <a:pt x="30" y="266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8" y="267"/>
                    <a:pt x="28" y="267"/>
                    <a:pt x="28" y="267"/>
                  </a:cubicBezTo>
                  <a:cubicBezTo>
                    <a:pt x="27" y="266"/>
                    <a:pt x="27" y="266"/>
                    <a:pt x="27" y="266"/>
                  </a:cubicBezTo>
                  <a:cubicBezTo>
                    <a:pt x="26" y="266"/>
                    <a:pt x="26" y="266"/>
                    <a:pt x="26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7" y="269"/>
                    <a:pt x="27" y="269"/>
                    <a:pt x="27" y="269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7" y="273"/>
                    <a:pt x="27" y="273"/>
                    <a:pt x="27" y="273"/>
                  </a:cubicBezTo>
                  <a:cubicBezTo>
                    <a:pt x="28" y="274"/>
                    <a:pt x="28" y="274"/>
                    <a:pt x="28" y="274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6"/>
                    <a:pt x="29" y="276"/>
                    <a:pt x="29" y="276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29" y="279"/>
                    <a:pt x="29" y="279"/>
                    <a:pt x="29" y="279"/>
                  </a:cubicBezTo>
                  <a:cubicBezTo>
                    <a:pt x="29" y="280"/>
                    <a:pt x="29" y="280"/>
                    <a:pt x="29" y="280"/>
                  </a:cubicBezTo>
                  <a:lnTo>
                    <a:pt x="29" y="281"/>
                  </a:lnTo>
                  <a:close/>
                  <a:moveTo>
                    <a:pt x="26" y="285"/>
                  </a:moveTo>
                  <a:cubicBezTo>
                    <a:pt x="27" y="286"/>
                    <a:pt x="27" y="286"/>
                    <a:pt x="27" y="286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27" y="285"/>
                    <a:pt x="27" y="285"/>
                    <a:pt x="27" y="285"/>
                  </a:cubicBezTo>
                  <a:lnTo>
                    <a:pt x="26" y="285"/>
                  </a:lnTo>
                  <a:close/>
                  <a:moveTo>
                    <a:pt x="29" y="299"/>
                  </a:moveTo>
                  <a:cubicBezTo>
                    <a:pt x="30" y="300"/>
                    <a:pt x="30" y="300"/>
                    <a:pt x="30" y="300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30" y="299"/>
                    <a:pt x="30" y="299"/>
                    <a:pt x="30" y="299"/>
                  </a:cubicBezTo>
                  <a:lnTo>
                    <a:pt x="29" y="299"/>
                  </a:lnTo>
                  <a:close/>
                  <a:moveTo>
                    <a:pt x="32" y="297"/>
                  </a:moveTo>
                  <a:cubicBezTo>
                    <a:pt x="32" y="297"/>
                    <a:pt x="32" y="297"/>
                    <a:pt x="32" y="297"/>
                  </a:cubicBezTo>
                  <a:cubicBezTo>
                    <a:pt x="31" y="296"/>
                    <a:pt x="31" y="296"/>
                    <a:pt x="31" y="296"/>
                  </a:cubicBezTo>
                  <a:lnTo>
                    <a:pt x="32" y="297"/>
                  </a:lnTo>
                  <a:close/>
                  <a:moveTo>
                    <a:pt x="34" y="297"/>
                  </a:moveTo>
                  <a:cubicBezTo>
                    <a:pt x="35" y="297"/>
                    <a:pt x="35" y="297"/>
                    <a:pt x="35" y="297"/>
                  </a:cubicBezTo>
                  <a:cubicBezTo>
                    <a:pt x="35" y="297"/>
                    <a:pt x="35" y="297"/>
                    <a:pt x="35" y="297"/>
                  </a:cubicBezTo>
                  <a:cubicBezTo>
                    <a:pt x="34" y="296"/>
                    <a:pt x="34" y="296"/>
                    <a:pt x="34" y="296"/>
                  </a:cubicBezTo>
                  <a:cubicBezTo>
                    <a:pt x="33" y="297"/>
                    <a:pt x="33" y="297"/>
                    <a:pt x="33" y="297"/>
                  </a:cubicBezTo>
                  <a:lnTo>
                    <a:pt x="34" y="297"/>
                  </a:lnTo>
                  <a:close/>
                  <a:moveTo>
                    <a:pt x="34" y="291"/>
                  </a:moveTo>
                  <a:cubicBezTo>
                    <a:pt x="34" y="290"/>
                    <a:pt x="34" y="290"/>
                    <a:pt x="34" y="290"/>
                  </a:cubicBezTo>
                  <a:cubicBezTo>
                    <a:pt x="33" y="291"/>
                    <a:pt x="33" y="291"/>
                    <a:pt x="33" y="291"/>
                  </a:cubicBezTo>
                  <a:lnTo>
                    <a:pt x="34" y="291"/>
                  </a:lnTo>
                  <a:close/>
                  <a:moveTo>
                    <a:pt x="34" y="295"/>
                  </a:moveTo>
                  <a:cubicBezTo>
                    <a:pt x="35" y="296"/>
                    <a:pt x="35" y="296"/>
                    <a:pt x="35" y="296"/>
                  </a:cubicBezTo>
                  <a:cubicBezTo>
                    <a:pt x="35" y="295"/>
                    <a:pt x="35" y="295"/>
                    <a:pt x="35" y="295"/>
                  </a:cubicBezTo>
                  <a:cubicBezTo>
                    <a:pt x="35" y="294"/>
                    <a:pt x="35" y="294"/>
                    <a:pt x="35" y="294"/>
                  </a:cubicBezTo>
                  <a:cubicBezTo>
                    <a:pt x="34" y="295"/>
                    <a:pt x="34" y="295"/>
                    <a:pt x="34" y="295"/>
                  </a:cubicBezTo>
                  <a:cubicBezTo>
                    <a:pt x="33" y="294"/>
                    <a:pt x="33" y="294"/>
                    <a:pt x="33" y="294"/>
                  </a:cubicBezTo>
                  <a:lnTo>
                    <a:pt x="34" y="295"/>
                  </a:lnTo>
                  <a:close/>
                  <a:moveTo>
                    <a:pt x="35" y="291"/>
                  </a:moveTo>
                  <a:cubicBezTo>
                    <a:pt x="35" y="291"/>
                    <a:pt x="35" y="291"/>
                    <a:pt x="35" y="291"/>
                  </a:cubicBezTo>
                  <a:cubicBezTo>
                    <a:pt x="34" y="291"/>
                    <a:pt x="34" y="291"/>
                    <a:pt x="34" y="291"/>
                  </a:cubicBezTo>
                  <a:lnTo>
                    <a:pt x="35" y="291"/>
                  </a:lnTo>
                  <a:close/>
                  <a:moveTo>
                    <a:pt x="35" y="293"/>
                  </a:moveTo>
                  <a:cubicBezTo>
                    <a:pt x="35" y="293"/>
                    <a:pt x="35" y="293"/>
                    <a:pt x="35" y="293"/>
                  </a:cubicBezTo>
                  <a:cubicBezTo>
                    <a:pt x="34" y="293"/>
                    <a:pt x="34" y="293"/>
                    <a:pt x="34" y="293"/>
                  </a:cubicBezTo>
                  <a:lnTo>
                    <a:pt x="35" y="293"/>
                  </a:lnTo>
                  <a:close/>
                  <a:moveTo>
                    <a:pt x="36" y="288"/>
                  </a:moveTo>
                  <a:cubicBezTo>
                    <a:pt x="35" y="288"/>
                    <a:pt x="35" y="288"/>
                    <a:pt x="35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5" y="289"/>
                    <a:pt x="35" y="289"/>
                    <a:pt x="35" y="289"/>
                  </a:cubicBezTo>
                  <a:cubicBezTo>
                    <a:pt x="36" y="289"/>
                    <a:pt x="36" y="289"/>
                    <a:pt x="36" y="289"/>
                  </a:cubicBezTo>
                  <a:cubicBezTo>
                    <a:pt x="36" y="289"/>
                    <a:pt x="36" y="289"/>
                    <a:pt x="36" y="289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7" y="288"/>
                    <a:pt x="37" y="288"/>
                    <a:pt x="37" y="288"/>
                  </a:cubicBezTo>
                  <a:lnTo>
                    <a:pt x="36" y="288"/>
                  </a:lnTo>
                  <a:close/>
                  <a:moveTo>
                    <a:pt x="36" y="299"/>
                  </a:moveTo>
                  <a:cubicBezTo>
                    <a:pt x="37" y="298"/>
                    <a:pt x="37" y="298"/>
                    <a:pt x="37" y="298"/>
                  </a:cubicBezTo>
                  <a:cubicBezTo>
                    <a:pt x="36" y="298"/>
                    <a:pt x="36" y="298"/>
                    <a:pt x="36" y="298"/>
                  </a:cubicBezTo>
                  <a:cubicBezTo>
                    <a:pt x="35" y="298"/>
                    <a:pt x="35" y="298"/>
                    <a:pt x="35" y="298"/>
                  </a:cubicBezTo>
                  <a:cubicBezTo>
                    <a:pt x="35" y="298"/>
                    <a:pt x="35" y="298"/>
                    <a:pt x="35" y="298"/>
                  </a:cubicBezTo>
                  <a:lnTo>
                    <a:pt x="36" y="299"/>
                  </a:lnTo>
                  <a:close/>
                  <a:moveTo>
                    <a:pt x="35" y="278"/>
                  </a:moveTo>
                  <a:cubicBezTo>
                    <a:pt x="37" y="279"/>
                    <a:pt x="37" y="279"/>
                    <a:pt x="37" y="27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36" y="278"/>
                    <a:pt x="36" y="278"/>
                    <a:pt x="36" y="278"/>
                  </a:cubicBezTo>
                  <a:lnTo>
                    <a:pt x="35" y="278"/>
                  </a:lnTo>
                  <a:close/>
                  <a:moveTo>
                    <a:pt x="38" y="296"/>
                  </a:moveTo>
                  <a:cubicBezTo>
                    <a:pt x="37" y="296"/>
                    <a:pt x="37" y="296"/>
                    <a:pt x="37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5" y="297"/>
                    <a:pt x="35" y="297"/>
                    <a:pt x="35" y="297"/>
                  </a:cubicBezTo>
                  <a:cubicBezTo>
                    <a:pt x="36" y="298"/>
                    <a:pt x="36" y="298"/>
                    <a:pt x="36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8" y="298"/>
                    <a:pt x="38" y="298"/>
                    <a:pt x="38" y="298"/>
                  </a:cubicBezTo>
                  <a:cubicBezTo>
                    <a:pt x="39" y="297"/>
                    <a:pt x="39" y="297"/>
                    <a:pt x="39" y="297"/>
                  </a:cubicBezTo>
                  <a:cubicBezTo>
                    <a:pt x="40" y="297"/>
                    <a:pt x="40" y="297"/>
                    <a:pt x="40" y="297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8" y="296"/>
                  </a:lnTo>
                  <a:close/>
                  <a:moveTo>
                    <a:pt x="37" y="292"/>
                  </a:moveTo>
                  <a:cubicBezTo>
                    <a:pt x="36" y="292"/>
                    <a:pt x="36" y="292"/>
                    <a:pt x="36" y="292"/>
                  </a:cubicBezTo>
                  <a:cubicBezTo>
                    <a:pt x="36" y="293"/>
                    <a:pt x="36" y="293"/>
                    <a:pt x="36" y="293"/>
                  </a:cubicBezTo>
                  <a:cubicBezTo>
                    <a:pt x="37" y="293"/>
                    <a:pt x="37" y="293"/>
                    <a:pt x="37" y="293"/>
                  </a:cubicBezTo>
                  <a:cubicBezTo>
                    <a:pt x="37" y="293"/>
                    <a:pt x="37" y="293"/>
                    <a:pt x="37" y="293"/>
                  </a:cubicBezTo>
                  <a:cubicBezTo>
                    <a:pt x="38" y="292"/>
                    <a:pt x="38" y="292"/>
                    <a:pt x="38" y="292"/>
                  </a:cubicBezTo>
                  <a:lnTo>
                    <a:pt x="37" y="292"/>
                  </a:lnTo>
                  <a:close/>
                  <a:moveTo>
                    <a:pt x="36" y="294"/>
                  </a:moveTo>
                  <a:cubicBezTo>
                    <a:pt x="37" y="294"/>
                    <a:pt x="37" y="294"/>
                    <a:pt x="37" y="294"/>
                  </a:cubicBezTo>
                  <a:cubicBezTo>
                    <a:pt x="36" y="294"/>
                    <a:pt x="36" y="294"/>
                    <a:pt x="36" y="294"/>
                  </a:cubicBezTo>
                  <a:close/>
                  <a:moveTo>
                    <a:pt x="37" y="308"/>
                  </a:moveTo>
                  <a:cubicBezTo>
                    <a:pt x="36" y="308"/>
                    <a:pt x="36" y="308"/>
                    <a:pt x="36" y="308"/>
                  </a:cubicBezTo>
                  <a:cubicBezTo>
                    <a:pt x="37" y="308"/>
                    <a:pt x="37" y="308"/>
                    <a:pt x="37" y="308"/>
                  </a:cubicBezTo>
                  <a:close/>
                  <a:moveTo>
                    <a:pt x="37" y="289"/>
                  </a:moveTo>
                  <a:cubicBezTo>
                    <a:pt x="37" y="289"/>
                    <a:pt x="37" y="289"/>
                    <a:pt x="37" y="289"/>
                  </a:cubicBezTo>
                  <a:cubicBezTo>
                    <a:pt x="36" y="289"/>
                    <a:pt x="36" y="289"/>
                    <a:pt x="36" y="289"/>
                  </a:cubicBezTo>
                  <a:lnTo>
                    <a:pt x="37" y="289"/>
                  </a:lnTo>
                  <a:close/>
                  <a:moveTo>
                    <a:pt x="38" y="296"/>
                  </a:moveTo>
                  <a:cubicBezTo>
                    <a:pt x="38" y="295"/>
                    <a:pt x="38" y="295"/>
                    <a:pt x="38" y="295"/>
                  </a:cubicBezTo>
                  <a:cubicBezTo>
                    <a:pt x="38" y="295"/>
                    <a:pt x="38" y="295"/>
                    <a:pt x="38" y="295"/>
                  </a:cubicBezTo>
                  <a:cubicBezTo>
                    <a:pt x="36" y="294"/>
                    <a:pt x="36" y="294"/>
                    <a:pt x="36" y="294"/>
                  </a:cubicBezTo>
                  <a:cubicBezTo>
                    <a:pt x="37" y="295"/>
                    <a:pt x="37" y="295"/>
                    <a:pt x="37" y="295"/>
                  </a:cubicBezTo>
                  <a:lnTo>
                    <a:pt x="38" y="296"/>
                  </a:lnTo>
                  <a:close/>
                  <a:moveTo>
                    <a:pt x="37" y="291"/>
                  </a:moveTo>
                  <a:cubicBezTo>
                    <a:pt x="37" y="292"/>
                    <a:pt x="37" y="292"/>
                    <a:pt x="37" y="292"/>
                  </a:cubicBezTo>
                  <a:cubicBezTo>
                    <a:pt x="38" y="292"/>
                    <a:pt x="38" y="292"/>
                    <a:pt x="38" y="292"/>
                  </a:cubicBezTo>
                  <a:cubicBezTo>
                    <a:pt x="38" y="291"/>
                    <a:pt x="38" y="291"/>
                    <a:pt x="38" y="291"/>
                  </a:cubicBezTo>
                  <a:lnTo>
                    <a:pt x="37" y="291"/>
                  </a:lnTo>
                  <a:close/>
                  <a:moveTo>
                    <a:pt x="37" y="294"/>
                  </a:moveTo>
                  <a:cubicBezTo>
                    <a:pt x="38" y="294"/>
                    <a:pt x="38" y="294"/>
                    <a:pt x="38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38" y="293"/>
                    <a:pt x="38" y="293"/>
                    <a:pt x="38" y="293"/>
                  </a:cubicBezTo>
                  <a:lnTo>
                    <a:pt x="37" y="294"/>
                  </a:lnTo>
                  <a:close/>
                  <a:moveTo>
                    <a:pt x="38" y="308"/>
                  </a:moveTo>
                  <a:cubicBezTo>
                    <a:pt x="39" y="308"/>
                    <a:pt x="39" y="308"/>
                    <a:pt x="39" y="308"/>
                  </a:cubicBezTo>
                  <a:cubicBezTo>
                    <a:pt x="39" y="308"/>
                    <a:pt x="39" y="308"/>
                    <a:pt x="39" y="308"/>
                  </a:cubicBezTo>
                  <a:cubicBezTo>
                    <a:pt x="38" y="307"/>
                    <a:pt x="38" y="307"/>
                    <a:pt x="38" y="307"/>
                  </a:cubicBezTo>
                  <a:cubicBezTo>
                    <a:pt x="37" y="307"/>
                    <a:pt x="37" y="307"/>
                    <a:pt x="37" y="307"/>
                  </a:cubicBezTo>
                  <a:lnTo>
                    <a:pt x="38" y="308"/>
                  </a:lnTo>
                  <a:close/>
                  <a:moveTo>
                    <a:pt x="37" y="300"/>
                  </a:moveTo>
                  <a:cubicBezTo>
                    <a:pt x="38" y="301"/>
                    <a:pt x="38" y="301"/>
                    <a:pt x="38" y="301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41" y="300"/>
                    <a:pt x="41" y="300"/>
                    <a:pt x="41" y="300"/>
                  </a:cubicBezTo>
                  <a:cubicBezTo>
                    <a:pt x="40" y="299"/>
                    <a:pt x="40" y="299"/>
                    <a:pt x="40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38" y="299"/>
                    <a:pt x="38" y="299"/>
                    <a:pt x="38" y="299"/>
                  </a:cubicBezTo>
                  <a:lnTo>
                    <a:pt x="37" y="300"/>
                  </a:lnTo>
                  <a:close/>
                  <a:moveTo>
                    <a:pt x="38" y="303"/>
                  </a:moveTo>
                  <a:cubicBezTo>
                    <a:pt x="39" y="304"/>
                    <a:pt x="39" y="304"/>
                    <a:pt x="39" y="304"/>
                  </a:cubicBezTo>
                  <a:cubicBezTo>
                    <a:pt x="39" y="303"/>
                    <a:pt x="39" y="303"/>
                    <a:pt x="39" y="303"/>
                  </a:cubicBezTo>
                  <a:cubicBezTo>
                    <a:pt x="39" y="303"/>
                    <a:pt x="39" y="303"/>
                    <a:pt x="39" y="303"/>
                  </a:cubicBezTo>
                  <a:cubicBezTo>
                    <a:pt x="38" y="302"/>
                    <a:pt x="38" y="302"/>
                    <a:pt x="38" y="302"/>
                  </a:cubicBezTo>
                  <a:lnTo>
                    <a:pt x="38" y="303"/>
                  </a:lnTo>
                  <a:close/>
                  <a:moveTo>
                    <a:pt x="39" y="293"/>
                  </a:moveTo>
                  <a:cubicBezTo>
                    <a:pt x="39" y="293"/>
                    <a:pt x="39" y="293"/>
                    <a:pt x="39" y="293"/>
                  </a:cubicBezTo>
                  <a:cubicBezTo>
                    <a:pt x="38" y="293"/>
                    <a:pt x="38" y="293"/>
                    <a:pt x="38" y="293"/>
                  </a:cubicBezTo>
                  <a:lnTo>
                    <a:pt x="39" y="293"/>
                  </a:lnTo>
                  <a:close/>
                  <a:moveTo>
                    <a:pt x="39" y="307"/>
                  </a:moveTo>
                  <a:cubicBezTo>
                    <a:pt x="38" y="306"/>
                    <a:pt x="38" y="306"/>
                    <a:pt x="38" y="306"/>
                  </a:cubicBezTo>
                  <a:cubicBezTo>
                    <a:pt x="39" y="307"/>
                    <a:pt x="39" y="307"/>
                    <a:pt x="39" y="307"/>
                  </a:cubicBezTo>
                  <a:close/>
                  <a:moveTo>
                    <a:pt x="39" y="304"/>
                  </a:moveTo>
                  <a:cubicBezTo>
                    <a:pt x="38" y="304"/>
                    <a:pt x="38" y="304"/>
                    <a:pt x="38" y="304"/>
                  </a:cubicBezTo>
                  <a:cubicBezTo>
                    <a:pt x="39" y="305"/>
                    <a:pt x="39" y="305"/>
                    <a:pt x="39" y="305"/>
                  </a:cubicBezTo>
                  <a:lnTo>
                    <a:pt x="39" y="304"/>
                  </a:lnTo>
                  <a:close/>
                  <a:moveTo>
                    <a:pt x="38" y="289"/>
                  </a:moveTo>
                  <a:cubicBezTo>
                    <a:pt x="39" y="290"/>
                    <a:pt x="39" y="290"/>
                    <a:pt x="39" y="290"/>
                  </a:cubicBezTo>
                  <a:cubicBezTo>
                    <a:pt x="40" y="291"/>
                    <a:pt x="40" y="291"/>
                    <a:pt x="40" y="291"/>
                  </a:cubicBezTo>
                  <a:cubicBezTo>
                    <a:pt x="40" y="290"/>
                    <a:pt x="40" y="290"/>
                    <a:pt x="40" y="290"/>
                  </a:cubicBezTo>
                  <a:cubicBezTo>
                    <a:pt x="39" y="290"/>
                    <a:pt x="39" y="290"/>
                    <a:pt x="39" y="290"/>
                  </a:cubicBezTo>
                  <a:lnTo>
                    <a:pt x="38" y="289"/>
                  </a:lnTo>
                  <a:close/>
                  <a:moveTo>
                    <a:pt x="40" y="294"/>
                  </a:moveTo>
                  <a:cubicBezTo>
                    <a:pt x="39" y="294"/>
                    <a:pt x="39" y="294"/>
                    <a:pt x="39" y="294"/>
                  </a:cubicBezTo>
                  <a:cubicBezTo>
                    <a:pt x="39" y="295"/>
                    <a:pt x="39" y="295"/>
                    <a:pt x="39" y="295"/>
                  </a:cubicBezTo>
                  <a:lnTo>
                    <a:pt x="40" y="294"/>
                  </a:lnTo>
                  <a:close/>
                  <a:moveTo>
                    <a:pt x="40" y="299"/>
                  </a:moveTo>
                  <a:cubicBezTo>
                    <a:pt x="40" y="298"/>
                    <a:pt x="40" y="298"/>
                    <a:pt x="40" y="298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40" y="299"/>
                    <a:pt x="40" y="299"/>
                    <a:pt x="40" y="299"/>
                  </a:cubicBezTo>
                  <a:close/>
                  <a:moveTo>
                    <a:pt x="40" y="308"/>
                  </a:moveTo>
                  <a:cubicBezTo>
                    <a:pt x="40" y="309"/>
                    <a:pt x="40" y="309"/>
                    <a:pt x="40" y="309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7"/>
                    <a:pt x="41" y="307"/>
                    <a:pt x="41" y="307"/>
                  </a:cubicBezTo>
                  <a:cubicBezTo>
                    <a:pt x="41" y="306"/>
                    <a:pt x="41" y="306"/>
                    <a:pt x="41" y="306"/>
                  </a:cubicBezTo>
                  <a:cubicBezTo>
                    <a:pt x="40" y="305"/>
                    <a:pt x="40" y="305"/>
                    <a:pt x="40" y="305"/>
                  </a:cubicBezTo>
                  <a:cubicBezTo>
                    <a:pt x="39" y="306"/>
                    <a:pt x="39" y="306"/>
                    <a:pt x="39" y="306"/>
                  </a:cubicBezTo>
                  <a:cubicBezTo>
                    <a:pt x="39" y="307"/>
                    <a:pt x="39" y="307"/>
                    <a:pt x="39" y="307"/>
                  </a:cubicBezTo>
                  <a:lnTo>
                    <a:pt x="40" y="308"/>
                  </a:lnTo>
                  <a:close/>
                  <a:moveTo>
                    <a:pt x="43" y="301"/>
                  </a:moveTo>
                  <a:cubicBezTo>
                    <a:pt x="42" y="300"/>
                    <a:pt x="42" y="300"/>
                    <a:pt x="42" y="300"/>
                  </a:cubicBezTo>
                  <a:cubicBezTo>
                    <a:pt x="41" y="300"/>
                    <a:pt x="41" y="300"/>
                    <a:pt x="41" y="300"/>
                  </a:cubicBezTo>
                  <a:cubicBezTo>
                    <a:pt x="41" y="301"/>
                    <a:pt x="41" y="301"/>
                    <a:pt x="41" y="301"/>
                  </a:cubicBezTo>
                  <a:cubicBezTo>
                    <a:pt x="40" y="301"/>
                    <a:pt x="40" y="301"/>
                    <a:pt x="40" y="30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9" y="302"/>
                    <a:pt x="39" y="302"/>
                    <a:pt x="39" y="302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1" y="302"/>
                    <a:pt x="41" y="302"/>
                    <a:pt x="41" y="302"/>
                  </a:cubicBezTo>
                  <a:cubicBezTo>
                    <a:pt x="42" y="303"/>
                    <a:pt x="42" y="303"/>
                    <a:pt x="42" y="303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44" y="303"/>
                    <a:pt x="44" y="303"/>
                    <a:pt x="44" y="303"/>
                  </a:cubicBezTo>
                  <a:cubicBezTo>
                    <a:pt x="44" y="302"/>
                    <a:pt x="44" y="302"/>
                    <a:pt x="44" y="302"/>
                  </a:cubicBezTo>
                  <a:lnTo>
                    <a:pt x="43" y="301"/>
                  </a:lnTo>
                  <a:close/>
                  <a:moveTo>
                    <a:pt x="42" y="304"/>
                  </a:moveTo>
                  <a:cubicBezTo>
                    <a:pt x="43" y="304"/>
                    <a:pt x="43" y="304"/>
                    <a:pt x="43" y="304"/>
                  </a:cubicBezTo>
                  <a:cubicBezTo>
                    <a:pt x="44" y="304"/>
                    <a:pt x="44" y="304"/>
                    <a:pt x="44" y="304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42" y="303"/>
                    <a:pt x="42" y="303"/>
                    <a:pt x="42" y="303"/>
                  </a:cubicBezTo>
                  <a:cubicBezTo>
                    <a:pt x="41" y="303"/>
                    <a:pt x="41" y="303"/>
                    <a:pt x="41" y="303"/>
                  </a:cubicBezTo>
                  <a:cubicBezTo>
                    <a:pt x="40" y="303"/>
                    <a:pt x="40" y="303"/>
                    <a:pt x="40" y="303"/>
                  </a:cubicBezTo>
                  <a:cubicBezTo>
                    <a:pt x="41" y="304"/>
                    <a:pt x="41" y="304"/>
                    <a:pt x="41" y="304"/>
                  </a:cubicBezTo>
                  <a:lnTo>
                    <a:pt x="42" y="304"/>
                  </a:lnTo>
                  <a:close/>
                  <a:moveTo>
                    <a:pt x="41" y="299"/>
                  </a:moveTo>
                  <a:cubicBezTo>
                    <a:pt x="42" y="300"/>
                    <a:pt x="42" y="300"/>
                    <a:pt x="42" y="300"/>
                  </a:cubicBezTo>
                  <a:cubicBezTo>
                    <a:pt x="42" y="299"/>
                    <a:pt x="42" y="299"/>
                    <a:pt x="42" y="299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8"/>
                    <a:pt x="40" y="298"/>
                    <a:pt x="40" y="298"/>
                  </a:cubicBezTo>
                  <a:lnTo>
                    <a:pt x="41" y="299"/>
                  </a:lnTo>
                  <a:close/>
                  <a:moveTo>
                    <a:pt x="41" y="296"/>
                  </a:moveTo>
                  <a:cubicBezTo>
                    <a:pt x="40" y="296"/>
                    <a:pt x="40" y="296"/>
                    <a:pt x="40" y="296"/>
                  </a:cubicBezTo>
                  <a:cubicBezTo>
                    <a:pt x="41" y="297"/>
                    <a:pt x="41" y="297"/>
                    <a:pt x="41" y="297"/>
                  </a:cubicBezTo>
                  <a:cubicBezTo>
                    <a:pt x="42" y="298"/>
                    <a:pt x="42" y="298"/>
                    <a:pt x="42" y="298"/>
                  </a:cubicBezTo>
                  <a:cubicBezTo>
                    <a:pt x="42" y="298"/>
                    <a:pt x="42" y="298"/>
                    <a:pt x="42" y="298"/>
                  </a:cubicBezTo>
                  <a:cubicBezTo>
                    <a:pt x="43" y="297"/>
                    <a:pt x="43" y="297"/>
                    <a:pt x="43" y="297"/>
                  </a:cubicBezTo>
                  <a:cubicBezTo>
                    <a:pt x="42" y="296"/>
                    <a:pt x="42" y="296"/>
                    <a:pt x="42" y="296"/>
                  </a:cubicBezTo>
                  <a:lnTo>
                    <a:pt x="41" y="296"/>
                  </a:lnTo>
                  <a:close/>
                  <a:moveTo>
                    <a:pt x="43" y="336"/>
                  </a:moveTo>
                  <a:cubicBezTo>
                    <a:pt x="44" y="336"/>
                    <a:pt x="44" y="336"/>
                    <a:pt x="44" y="336"/>
                  </a:cubicBezTo>
                  <a:cubicBezTo>
                    <a:pt x="43" y="337"/>
                    <a:pt x="43" y="337"/>
                    <a:pt x="43" y="337"/>
                  </a:cubicBezTo>
                  <a:cubicBezTo>
                    <a:pt x="44" y="337"/>
                    <a:pt x="44" y="337"/>
                    <a:pt x="44" y="337"/>
                  </a:cubicBezTo>
                  <a:cubicBezTo>
                    <a:pt x="45" y="337"/>
                    <a:pt x="45" y="337"/>
                    <a:pt x="45" y="337"/>
                  </a:cubicBezTo>
                  <a:cubicBezTo>
                    <a:pt x="46" y="338"/>
                    <a:pt x="46" y="338"/>
                    <a:pt x="46" y="338"/>
                  </a:cubicBezTo>
                  <a:cubicBezTo>
                    <a:pt x="46" y="338"/>
                    <a:pt x="46" y="338"/>
                    <a:pt x="46" y="338"/>
                  </a:cubicBezTo>
                  <a:cubicBezTo>
                    <a:pt x="47" y="339"/>
                    <a:pt x="47" y="339"/>
                    <a:pt x="47" y="339"/>
                  </a:cubicBezTo>
                  <a:cubicBezTo>
                    <a:pt x="48" y="340"/>
                    <a:pt x="48" y="340"/>
                    <a:pt x="48" y="340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7" y="337"/>
                    <a:pt x="47" y="337"/>
                    <a:pt x="47" y="337"/>
                  </a:cubicBezTo>
                  <a:cubicBezTo>
                    <a:pt x="46" y="337"/>
                    <a:pt x="46" y="337"/>
                    <a:pt x="46" y="337"/>
                  </a:cubicBezTo>
                  <a:cubicBezTo>
                    <a:pt x="46" y="336"/>
                    <a:pt x="46" y="336"/>
                    <a:pt x="46" y="336"/>
                  </a:cubicBezTo>
                  <a:cubicBezTo>
                    <a:pt x="45" y="335"/>
                    <a:pt x="45" y="335"/>
                    <a:pt x="45" y="335"/>
                  </a:cubicBezTo>
                  <a:cubicBezTo>
                    <a:pt x="44" y="334"/>
                    <a:pt x="44" y="334"/>
                    <a:pt x="44" y="334"/>
                  </a:cubicBezTo>
                  <a:cubicBezTo>
                    <a:pt x="43" y="333"/>
                    <a:pt x="43" y="333"/>
                    <a:pt x="43" y="333"/>
                  </a:cubicBezTo>
                  <a:cubicBezTo>
                    <a:pt x="42" y="333"/>
                    <a:pt x="42" y="333"/>
                    <a:pt x="42" y="333"/>
                  </a:cubicBezTo>
                  <a:cubicBezTo>
                    <a:pt x="41" y="334"/>
                    <a:pt x="41" y="334"/>
                    <a:pt x="41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3" y="335"/>
                    <a:pt x="43" y="335"/>
                    <a:pt x="43" y="335"/>
                  </a:cubicBezTo>
                  <a:lnTo>
                    <a:pt x="43" y="336"/>
                  </a:lnTo>
                  <a:close/>
                  <a:moveTo>
                    <a:pt x="42" y="306"/>
                  </a:moveTo>
                  <a:cubicBezTo>
                    <a:pt x="44" y="306"/>
                    <a:pt x="44" y="306"/>
                    <a:pt x="44" y="306"/>
                  </a:cubicBezTo>
                  <a:cubicBezTo>
                    <a:pt x="44" y="306"/>
                    <a:pt x="44" y="306"/>
                    <a:pt x="44" y="306"/>
                  </a:cubicBezTo>
                  <a:cubicBezTo>
                    <a:pt x="44" y="305"/>
                    <a:pt x="44" y="305"/>
                    <a:pt x="44" y="305"/>
                  </a:cubicBezTo>
                  <a:cubicBezTo>
                    <a:pt x="43" y="305"/>
                    <a:pt x="43" y="305"/>
                    <a:pt x="43" y="305"/>
                  </a:cubicBezTo>
                  <a:cubicBezTo>
                    <a:pt x="42" y="306"/>
                    <a:pt x="42" y="306"/>
                    <a:pt x="42" y="306"/>
                  </a:cubicBezTo>
                  <a:cubicBezTo>
                    <a:pt x="42" y="307"/>
                    <a:pt x="42" y="307"/>
                    <a:pt x="42" y="307"/>
                  </a:cubicBezTo>
                  <a:lnTo>
                    <a:pt x="42" y="306"/>
                  </a:lnTo>
                  <a:close/>
                  <a:moveTo>
                    <a:pt x="42" y="298"/>
                  </a:moveTo>
                  <a:cubicBezTo>
                    <a:pt x="43" y="299"/>
                    <a:pt x="43" y="299"/>
                    <a:pt x="43" y="299"/>
                  </a:cubicBezTo>
                  <a:cubicBezTo>
                    <a:pt x="43" y="299"/>
                    <a:pt x="43" y="299"/>
                    <a:pt x="43" y="299"/>
                  </a:cubicBezTo>
                  <a:cubicBezTo>
                    <a:pt x="43" y="298"/>
                    <a:pt x="43" y="298"/>
                    <a:pt x="43" y="298"/>
                  </a:cubicBezTo>
                  <a:lnTo>
                    <a:pt x="42" y="298"/>
                  </a:lnTo>
                  <a:close/>
                  <a:moveTo>
                    <a:pt x="43" y="305"/>
                  </a:moveTo>
                  <a:cubicBezTo>
                    <a:pt x="43" y="304"/>
                    <a:pt x="43" y="304"/>
                    <a:pt x="43" y="304"/>
                  </a:cubicBezTo>
                  <a:cubicBezTo>
                    <a:pt x="42" y="305"/>
                    <a:pt x="42" y="305"/>
                    <a:pt x="42" y="305"/>
                  </a:cubicBezTo>
                  <a:lnTo>
                    <a:pt x="43" y="305"/>
                  </a:lnTo>
                  <a:close/>
                  <a:moveTo>
                    <a:pt x="44" y="289"/>
                  </a:moveTo>
                  <a:cubicBezTo>
                    <a:pt x="43" y="288"/>
                    <a:pt x="43" y="288"/>
                    <a:pt x="43" y="288"/>
                  </a:cubicBezTo>
                  <a:cubicBezTo>
                    <a:pt x="42" y="289"/>
                    <a:pt x="42" y="289"/>
                    <a:pt x="42" y="289"/>
                  </a:cubicBezTo>
                  <a:cubicBezTo>
                    <a:pt x="43" y="290"/>
                    <a:pt x="43" y="290"/>
                    <a:pt x="43" y="290"/>
                  </a:cubicBezTo>
                  <a:cubicBezTo>
                    <a:pt x="44" y="290"/>
                    <a:pt x="44" y="290"/>
                    <a:pt x="44" y="290"/>
                  </a:cubicBezTo>
                  <a:lnTo>
                    <a:pt x="44" y="289"/>
                  </a:lnTo>
                  <a:close/>
                  <a:moveTo>
                    <a:pt x="44" y="308"/>
                  </a:moveTo>
                  <a:cubicBezTo>
                    <a:pt x="45" y="308"/>
                    <a:pt x="45" y="308"/>
                    <a:pt x="45" y="308"/>
                  </a:cubicBezTo>
                  <a:cubicBezTo>
                    <a:pt x="44" y="307"/>
                    <a:pt x="44" y="307"/>
                    <a:pt x="44" y="307"/>
                  </a:cubicBezTo>
                  <a:cubicBezTo>
                    <a:pt x="43" y="306"/>
                    <a:pt x="43" y="306"/>
                    <a:pt x="43" y="306"/>
                  </a:cubicBezTo>
                  <a:cubicBezTo>
                    <a:pt x="42" y="307"/>
                    <a:pt x="42" y="307"/>
                    <a:pt x="42" y="307"/>
                  </a:cubicBezTo>
                  <a:cubicBezTo>
                    <a:pt x="43" y="308"/>
                    <a:pt x="43" y="308"/>
                    <a:pt x="43" y="308"/>
                  </a:cubicBezTo>
                  <a:lnTo>
                    <a:pt x="44" y="308"/>
                  </a:lnTo>
                  <a:close/>
                  <a:moveTo>
                    <a:pt x="42" y="330"/>
                  </a:moveTo>
                  <a:cubicBezTo>
                    <a:pt x="44" y="331"/>
                    <a:pt x="44" y="331"/>
                    <a:pt x="44" y="331"/>
                  </a:cubicBezTo>
                  <a:cubicBezTo>
                    <a:pt x="44" y="330"/>
                    <a:pt x="44" y="330"/>
                    <a:pt x="44" y="330"/>
                  </a:cubicBezTo>
                  <a:cubicBezTo>
                    <a:pt x="43" y="329"/>
                    <a:pt x="43" y="329"/>
                    <a:pt x="43" y="329"/>
                  </a:cubicBezTo>
                  <a:lnTo>
                    <a:pt x="42" y="330"/>
                  </a:lnTo>
                  <a:close/>
                  <a:moveTo>
                    <a:pt x="45" y="339"/>
                  </a:moveTo>
                  <a:cubicBezTo>
                    <a:pt x="44" y="340"/>
                    <a:pt x="44" y="340"/>
                    <a:pt x="44" y="340"/>
                  </a:cubicBezTo>
                  <a:cubicBezTo>
                    <a:pt x="45" y="340"/>
                    <a:pt x="45" y="340"/>
                    <a:pt x="45" y="340"/>
                  </a:cubicBezTo>
                  <a:cubicBezTo>
                    <a:pt x="46" y="339"/>
                    <a:pt x="46" y="339"/>
                    <a:pt x="46" y="339"/>
                  </a:cubicBezTo>
                  <a:cubicBezTo>
                    <a:pt x="45" y="338"/>
                    <a:pt x="45" y="338"/>
                    <a:pt x="45" y="338"/>
                  </a:cubicBezTo>
                  <a:cubicBezTo>
                    <a:pt x="45" y="337"/>
                    <a:pt x="45" y="337"/>
                    <a:pt x="45" y="337"/>
                  </a:cubicBezTo>
                  <a:cubicBezTo>
                    <a:pt x="44" y="338"/>
                    <a:pt x="44" y="338"/>
                    <a:pt x="44" y="338"/>
                  </a:cubicBezTo>
                  <a:cubicBezTo>
                    <a:pt x="43" y="338"/>
                    <a:pt x="43" y="338"/>
                    <a:pt x="43" y="338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4" y="339"/>
                    <a:pt x="44" y="339"/>
                    <a:pt x="44" y="339"/>
                  </a:cubicBezTo>
                  <a:lnTo>
                    <a:pt x="45" y="339"/>
                  </a:lnTo>
                  <a:close/>
                  <a:moveTo>
                    <a:pt x="45" y="310"/>
                  </a:moveTo>
                  <a:cubicBezTo>
                    <a:pt x="45" y="309"/>
                    <a:pt x="45" y="309"/>
                    <a:pt x="45" y="309"/>
                  </a:cubicBezTo>
                  <a:cubicBezTo>
                    <a:pt x="45" y="308"/>
                    <a:pt x="45" y="308"/>
                    <a:pt x="45" y="308"/>
                  </a:cubicBezTo>
                  <a:cubicBezTo>
                    <a:pt x="44" y="308"/>
                    <a:pt x="44" y="308"/>
                    <a:pt x="44" y="308"/>
                  </a:cubicBezTo>
                  <a:cubicBezTo>
                    <a:pt x="44" y="309"/>
                    <a:pt x="44" y="309"/>
                    <a:pt x="44" y="309"/>
                  </a:cubicBezTo>
                  <a:lnTo>
                    <a:pt x="45" y="310"/>
                  </a:lnTo>
                  <a:close/>
                  <a:moveTo>
                    <a:pt x="46" y="341"/>
                  </a:moveTo>
                  <a:cubicBezTo>
                    <a:pt x="47" y="340"/>
                    <a:pt x="47" y="340"/>
                    <a:pt x="47" y="340"/>
                  </a:cubicBezTo>
                  <a:cubicBezTo>
                    <a:pt x="46" y="340"/>
                    <a:pt x="46" y="340"/>
                    <a:pt x="46" y="340"/>
                  </a:cubicBezTo>
                  <a:cubicBezTo>
                    <a:pt x="45" y="340"/>
                    <a:pt x="45" y="340"/>
                    <a:pt x="45" y="340"/>
                  </a:cubicBezTo>
                  <a:cubicBezTo>
                    <a:pt x="44" y="340"/>
                    <a:pt x="44" y="340"/>
                    <a:pt x="44" y="340"/>
                  </a:cubicBezTo>
                  <a:cubicBezTo>
                    <a:pt x="44" y="341"/>
                    <a:pt x="44" y="341"/>
                    <a:pt x="44" y="341"/>
                  </a:cubicBezTo>
                  <a:cubicBezTo>
                    <a:pt x="45" y="341"/>
                    <a:pt x="45" y="341"/>
                    <a:pt x="45" y="341"/>
                  </a:cubicBezTo>
                  <a:lnTo>
                    <a:pt x="46" y="341"/>
                  </a:lnTo>
                  <a:close/>
                  <a:moveTo>
                    <a:pt x="45" y="329"/>
                  </a:moveTo>
                  <a:cubicBezTo>
                    <a:pt x="44" y="330"/>
                    <a:pt x="44" y="330"/>
                    <a:pt x="44" y="330"/>
                  </a:cubicBezTo>
                  <a:cubicBezTo>
                    <a:pt x="45" y="330"/>
                    <a:pt x="45" y="330"/>
                    <a:pt x="45" y="330"/>
                  </a:cubicBezTo>
                  <a:lnTo>
                    <a:pt x="45" y="329"/>
                  </a:lnTo>
                  <a:close/>
                  <a:moveTo>
                    <a:pt x="44" y="296"/>
                  </a:moveTo>
                  <a:cubicBezTo>
                    <a:pt x="44" y="297"/>
                    <a:pt x="44" y="297"/>
                    <a:pt x="44" y="297"/>
                  </a:cubicBezTo>
                  <a:cubicBezTo>
                    <a:pt x="45" y="298"/>
                    <a:pt x="45" y="298"/>
                    <a:pt x="45" y="298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5" y="299"/>
                    <a:pt x="45" y="299"/>
                    <a:pt x="45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47" y="300"/>
                    <a:pt x="47" y="300"/>
                    <a:pt x="47" y="300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9" y="299"/>
                    <a:pt x="49" y="299"/>
                    <a:pt x="49" y="299"/>
                  </a:cubicBezTo>
                  <a:cubicBezTo>
                    <a:pt x="50" y="298"/>
                    <a:pt x="50" y="298"/>
                    <a:pt x="50" y="298"/>
                  </a:cubicBezTo>
                  <a:cubicBezTo>
                    <a:pt x="50" y="297"/>
                    <a:pt x="50" y="297"/>
                    <a:pt x="50" y="297"/>
                  </a:cubicBezTo>
                  <a:cubicBezTo>
                    <a:pt x="49" y="297"/>
                    <a:pt x="49" y="297"/>
                    <a:pt x="49" y="297"/>
                  </a:cubicBezTo>
                  <a:cubicBezTo>
                    <a:pt x="50" y="296"/>
                    <a:pt x="50" y="296"/>
                    <a:pt x="50" y="296"/>
                  </a:cubicBezTo>
                  <a:cubicBezTo>
                    <a:pt x="50" y="295"/>
                    <a:pt x="50" y="295"/>
                    <a:pt x="50" y="295"/>
                  </a:cubicBezTo>
                  <a:cubicBezTo>
                    <a:pt x="49" y="295"/>
                    <a:pt x="49" y="295"/>
                    <a:pt x="49" y="295"/>
                  </a:cubicBezTo>
                  <a:cubicBezTo>
                    <a:pt x="48" y="295"/>
                    <a:pt x="48" y="295"/>
                    <a:pt x="48" y="295"/>
                  </a:cubicBezTo>
                  <a:cubicBezTo>
                    <a:pt x="47" y="294"/>
                    <a:pt x="47" y="294"/>
                    <a:pt x="47" y="294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6" y="296"/>
                    <a:pt x="46" y="296"/>
                    <a:pt x="46" y="296"/>
                  </a:cubicBezTo>
                  <a:cubicBezTo>
                    <a:pt x="45" y="296"/>
                    <a:pt x="45" y="296"/>
                    <a:pt x="45" y="296"/>
                  </a:cubicBezTo>
                  <a:lnTo>
                    <a:pt x="44" y="296"/>
                  </a:lnTo>
                  <a:close/>
                  <a:moveTo>
                    <a:pt x="46" y="333"/>
                  </a:moveTo>
                  <a:cubicBezTo>
                    <a:pt x="47" y="333"/>
                    <a:pt x="47" y="333"/>
                    <a:pt x="47" y="333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47" y="332"/>
                    <a:pt x="47" y="332"/>
                    <a:pt x="47" y="332"/>
                  </a:cubicBezTo>
                  <a:cubicBezTo>
                    <a:pt x="47" y="331"/>
                    <a:pt x="47" y="331"/>
                    <a:pt x="47" y="331"/>
                  </a:cubicBezTo>
                  <a:cubicBezTo>
                    <a:pt x="46" y="331"/>
                    <a:pt x="46" y="331"/>
                    <a:pt x="46" y="331"/>
                  </a:cubicBezTo>
                  <a:cubicBezTo>
                    <a:pt x="46" y="331"/>
                    <a:pt x="46" y="331"/>
                    <a:pt x="46" y="331"/>
                  </a:cubicBezTo>
                  <a:cubicBezTo>
                    <a:pt x="46" y="332"/>
                    <a:pt x="46" y="332"/>
                    <a:pt x="46" y="332"/>
                  </a:cubicBezTo>
                  <a:cubicBezTo>
                    <a:pt x="45" y="332"/>
                    <a:pt x="45" y="332"/>
                    <a:pt x="45" y="332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4" y="333"/>
                    <a:pt x="44" y="333"/>
                    <a:pt x="44" y="333"/>
                  </a:cubicBezTo>
                  <a:cubicBezTo>
                    <a:pt x="45" y="332"/>
                    <a:pt x="45" y="332"/>
                    <a:pt x="45" y="332"/>
                  </a:cubicBezTo>
                  <a:lnTo>
                    <a:pt x="46" y="333"/>
                  </a:lnTo>
                  <a:close/>
                  <a:moveTo>
                    <a:pt x="46" y="336"/>
                  </a:moveTo>
                  <a:cubicBezTo>
                    <a:pt x="47" y="337"/>
                    <a:pt x="47" y="337"/>
                    <a:pt x="47" y="337"/>
                  </a:cubicBezTo>
                  <a:cubicBezTo>
                    <a:pt x="48" y="337"/>
                    <a:pt x="48" y="337"/>
                    <a:pt x="48" y="337"/>
                  </a:cubicBezTo>
                  <a:cubicBezTo>
                    <a:pt x="48" y="337"/>
                    <a:pt x="48" y="337"/>
                    <a:pt x="48" y="337"/>
                  </a:cubicBezTo>
                  <a:cubicBezTo>
                    <a:pt x="49" y="336"/>
                    <a:pt x="49" y="336"/>
                    <a:pt x="49" y="336"/>
                  </a:cubicBezTo>
                  <a:cubicBezTo>
                    <a:pt x="49" y="335"/>
                    <a:pt x="49" y="335"/>
                    <a:pt x="49" y="335"/>
                  </a:cubicBezTo>
                  <a:cubicBezTo>
                    <a:pt x="49" y="334"/>
                    <a:pt x="49" y="334"/>
                    <a:pt x="49" y="334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7" y="334"/>
                    <a:pt x="47" y="334"/>
                    <a:pt x="47" y="334"/>
                  </a:cubicBezTo>
                  <a:cubicBezTo>
                    <a:pt x="45" y="334"/>
                    <a:pt x="45" y="334"/>
                    <a:pt x="45" y="334"/>
                  </a:cubicBezTo>
                  <a:cubicBezTo>
                    <a:pt x="44" y="334"/>
                    <a:pt x="44" y="334"/>
                    <a:pt x="44" y="334"/>
                  </a:cubicBezTo>
                  <a:cubicBezTo>
                    <a:pt x="45" y="335"/>
                    <a:pt x="45" y="335"/>
                    <a:pt x="45" y="335"/>
                  </a:cubicBezTo>
                  <a:lnTo>
                    <a:pt x="46" y="336"/>
                  </a:lnTo>
                  <a:close/>
                  <a:moveTo>
                    <a:pt x="47" y="343"/>
                  </a:moveTo>
                  <a:cubicBezTo>
                    <a:pt x="48" y="343"/>
                    <a:pt x="48" y="343"/>
                    <a:pt x="48" y="343"/>
                  </a:cubicBezTo>
                  <a:cubicBezTo>
                    <a:pt x="49" y="344"/>
                    <a:pt x="49" y="344"/>
                    <a:pt x="49" y="344"/>
                  </a:cubicBezTo>
                  <a:cubicBezTo>
                    <a:pt x="49" y="343"/>
                    <a:pt x="49" y="343"/>
                    <a:pt x="49" y="343"/>
                  </a:cubicBezTo>
                  <a:cubicBezTo>
                    <a:pt x="48" y="342"/>
                    <a:pt x="48" y="342"/>
                    <a:pt x="48" y="342"/>
                  </a:cubicBezTo>
                  <a:cubicBezTo>
                    <a:pt x="47" y="342"/>
                    <a:pt x="47" y="342"/>
                    <a:pt x="47" y="342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46" y="342"/>
                    <a:pt x="46" y="342"/>
                    <a:pt x="46" y="342"/>
                  </a:cubicBezTo>
                  <a:cubicBezTo>
                    <a:pt x="45" y="342"/>
                    <a:pt x="45" y="342"/>
                    <a:pt x="45" y="342"/>
                  </a:cubicBezTo>
                  <a:cubicBezTo>
                    <a:pt x="45" y="343"/>
                    <a:pt x="45" y="343"/>
                    <a:pt x="45" y="343"/>
                  </a:cubicBezTo>
                  <a:cubicBezTo>
                    <a:pt x="46" y="343"/>
                    <a:pt x="46" y="343"/>
                    <a:pt x="46" y="343"/>
                  </a:cubicBezTo>
                  <a:lnTo>
                    <a:pt x="47" y="343"/>
                  </a:lnTo>
                  <a:close/>
                  <a:moveTo>
                    <a:pt x="45" y="333"/>
                  </a:moveTo>
                  <a:cubicBezTo>
                    <a:pt x="46" y="333"/>
                    <a:pt x="46" y="333"/>
                    <a:pt x="46" y="333"/>
                  </a:cubicBezTo>
                  <a:cubicBezTo>
                    <a:pt x="47" y="334"/>
                    <a:pt x="47" y="334"/>
                    <a:pt x="47" y="334"/>
                  </a:cubicBezTo>
                  <a:cubicBezTo>
                    <a:pt x="47" y="334"/>
                    <a:pt x="47" y="334"/>
                    <a:pt x="47" y="334"/>
                  </a:cubicBezTo>
                  <a:cubicBezTo>
                    <a:pt x="46" y="333"/>
                    <a:pt x="46" y="333"/>
                    <a:pt x="46" y="333"/>
                  </a:cubicBezTo>
                  <a:lnTo>
                    <a:pt x="45" y="333"/>
                  </a:lnTo>
                  <a:close/>
                  <a:moveTo>
                    <a:pt x="47" y="306"/>
                  </a:moveTo>
                  <a:cubicBezTo>
                    <a:pt x="46" y="305"/>
                    <a:pt x="46" y="305"/>
                    <a:pt x="46" y="305"/>
                  </a:cubicBezTo>
                  <a:cubicBezTo>
                    <a:pt x="45" y="306"/>
                    <a:pt x="45" y="306"/>
                    <a:pt x="45" y="306"/>
                  </a:cubicBezTo>
                  <a:cubicBezTo>
                    <a:pt x="45" y="307"/>
                    <a:pt x="45" y="307"/>
                    <a:pt x="45" y="307"/>
                  </a:cubicBezTo>
                  <a:cubicBezTo>
                    <a:pt x="45" y="307"/>
                    <a:pt x="45" y="307"/>
                    <a:pt x="45" y="307"/>
                  </a:cubicBezTo>
                  <a:cubicBezTo>
                    <a:pt x="46" y="308"/>
                    <a:pt x="46" y="308"/>
                    <a:pt x="46" y="308"/>
                  </a:cubicBezTo>
                  <a:cubicBezTo>
                    <a:pt x="47" y="309"/>
                    <a:pt x="47" y="309"/>
                    <a:pt x="47" y="309"/>
                  </a:cubicBezTo>
                  <a:cubicBezTo>
                    <a:pt x="48" y="308"/>
                    <a:pt x="48" y="308"/>
                    <a:pt x="48" y="308"/>
                  </a:cubicBezTo>
                  <a:cubicBezTo>
                    <a:pt x="47" y="307"/>
                    <a:pt x="47" y="307"/>
                    <a:pt x="47" y="307"/>
                  </a:cubicBezTo>
                  <a:lnTo>
                    <a:pt x="47" y="306"/>
                  </a:lnTo>
                  <a:close/>
                  <a:moveTo>
                    <a:pt x="46" y="311"/>
                  </a:moveTo>
                  <a:cubicBezTo>
                    <a:pt x="47" y="310"/>
                    <a:pt x="47" y="310"/>
                    <a:pt x="47" y="310"/>
                  </a:cubicBezTo>
                  <a:cubicBezTo>
                    <a:pt x="48" y="310"/>
                    <a:pt x="48" y="310"/>
                    <a:pt x="48" y="310"/>
                  </a:cubicBezTo>
                  <a:cubicBezTo>
                    <a:pt x="47" y="309"/>
                    <a:pt x="47" y="309"/>
                    <a:pt x="47" y="309"/>
                  </a:cubicBezTo>
                  <a:cubicBezTo>
                    <a:pt x="45" y="310"/>
                    <a:pt x="45" y="310"/>
                    <a:pt x="45" y="310"/>
                  </a:cubicBezTo>
                  <a:lnTo>
                    <a:pt x="46" y="311"/>
                  </a:lnTo>
                  <a:close/>
                  <a:moveTo>
                    <a:pt x="47" y="344"/>
                  </a:moveTo>
                  <a:cubicBezTo>
                    <a:pt x="46" y="344"/>
                    <a:pt x="46" y="344"/>
                    <a:pt x="46" y="344"/>
                  </a:cubicBezTo>
                  <a:cubicBezTo>
                    <a:pt x="47" y="344"/>
                    <a:pt x="47" y="344"/>
                    <a:pt x="47" y="344"/>
                  </a:cubicBezTo>
                  <a:close/>
                  <a:moveTo>
                    <a:pt x="46" y="308"/>
                  </a:moveTo>
                  <a:cubicBezTo>
                    <a:pt x="46" y="309"/>
                    <a:pt x="46" y="309"/>
                    <a:pt x="46" y="309"/>
                  </a:cubicBezTo>
                  <a:cubicBezTo>
                    <a:pt x="47" y="308"/>
                    <a:pt x="47" y="308"/>
                    <a:pt x="47" y="308"/>
                  </a:cubicBezTo>
                  <a:lnTo>
                    <a:pt x="46" y="308"/>
                  </a:lnTo>
                  <a:close/>
                  <a:moveTo>
                    <a:pt x="46" y="304"/>
                  </a:moveTo>
                  <a:cubicBezTo>
                    <a:pt x="47" y="304"/>
                    <a:pt x="47" y="304"/>
                    <a:pt x="47" y="304"/>
                  </a:cubicBezTo>
                  <a:cubicBezTo>
                    <a:pt x="46" y="304"/>
                    <a:pt x="46" y="304"/>
                    <a:pt x="46" y="304"/>
                  </a:cubicBezTo>
                  <a:close/>
                  <a:moveTo>
                    <a:pt x="47" y="302"/>
                  </a:moveTo>
                  <a:cubicBezTo>
                    <a:pt x="46" y="301"/>
                    <a:pt x="46" y="301"/>
                    <a:pt x="46" y="301"/>
                  </a:cubicBezTo>
                  <a:cubicBezTo>
                    <a:pt x="47" y="302"/>
                    <a:pt x="47" y="302"/>
                    <a:pt x="47" y="302"/>
                  </a:cubicBezTo>
                  <a:close/>
                  <a:moveTo>
                    <a:pt x="47" y="322"/>
                  </a:moveTo>
                  <a:cubicBezTo>
                    <a:pt x="46" y="323"/>
                    <a:pt x="46" y="323"/>
                    <a:pt x="46" y="323"/>
                  </a:cubicBezTo>
                  <a:cubicBezTo>
                    <a:pt x="47" y="324"/>
                    <a:pt x="47" y="324"/>
                    <a:pt x="47" y="324"/>
                  </a:cubicBezTo>
                  <a:cubicBezTo>
                    <a:pt x="47" y="323"/>
                    <a:pt x="47" y="323"/>
                    <a:pt x="47" y="323"/>
                  </a:cubicBezTo>
                  <a:lnTo>
                    <a:pt x="47" y="322"/>
                  </a:lnTo>
                  <a:close/>
                  <a:moveTo>
                    <a:pt x="48" y="313"/>
                  </a:moveTo>
                  <a:cubicBezTo>
                    <a:pt x="48" y="313"/>
                    <a:pt x="48" y="313"/>
                    <a:pt x="48" y="313"/>
                  </a:cubicBezTo>
                  <a:cubicBezTo>
                    <a:pt x="48" y="312"/>
                    <a:pt x="48" y="312"/>
                    <a:pt x="48" y="312"/>
                  </a:cubicBezTo>
                  <a:cubicBezTo>
                    <a:pt x="47" y="311"/>
                    <a:pt x="47" y="311"/>
                    <a:pt x="47" y="311"/>
                  </a:cubicBezTo>
                  <a:cubicBezTo>
                    <a:pt x="46" y="312"/>
                    <a:pt x="46" y="312"/>
                    <a:pt x="46" y="312"/>
                  </a:cubicBezTo>
                  <a:cubicBezTo>
                    <a:pt x="47" y="313"/>
                    <a:pt x="47" y="313"/>
                    <a:pt x="47" y="313"/>
                  </a:cubicBezTo>
                  <a:lnTo>
                    <a:pt x="48" y="313"/>
                  </a:lnTo>
                  <a:close/>
                  <a:moveTo>
                    <a:pt x="49" y="345"/>
                  </a:moveTo>
                  <a:cubicBezTo>
                    <a:pt x="48" y="344"/>
                    <a:pt x="48" y="344"/>
                    <a:pt x="48" y="344"/>
                  </a:cubicBezTo>
                  <a:cubicBezTo>
                    <a:pt x="48" y="343"/>
                    <a:pt x="48" y="343"/>
                    <a:pt x="48" y="343"/>
                  </a:cubicBezTo>
                  <a:cubicBezTo>
                    <a:pt x="47" y="344"/>
                    <a:pt x="47" y="344"/>
                    <a:pt x="47" y="344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47" y="346"/>
                    <a:pt x="47" y="346"/>
                    <a:pt x="47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48" y="345"/>
                    <a:pt x="48" y="345"/>
                    <a:pt x="48" y="345"/>
                  </a:cubicBezTo>
                  <a:lnTo>
                    <a:pt x="49" y="345"/>
                  </a:lnTo>
                  <a:close/>
                  <a:moveTo>
                    <a:pt x="47" y="310"/>
                  </a:moveTo>
                  <a:cubicBezTo>
                    <a:pt x="47" y="311"/>
                    <a:pt x="47" y="311"/>
                    <a:pt x="47" y="311"/>
                  </a:cubicBezTo>
                  <a:cubicBezTo>
                    <a:pt x="48" y="311"/>
                    <a:pt x="48" y="311"/>
                    <a:pt x="48" y="311"/>
                  </a:cubicBezTo>
                  <a:cubicBezTo>
                    <a:pt x="48" y="311"/>
                    <a:pt x="48" y="311"/>
                    <a:pt x="48" y="311"/>
                  </a:cubicBezTo>
                  <a:lnTo>
                    <a:pt x="47" y="310"/>
                  </a:lnTo>
                  <a:close/>
                  <a:moveTo>
                    <a:pt x="48" y="341"/>
                  </a:moveTo>
                  <a:cubicBezTo>
                    <a:pt x="47" y="341"/>
                    <a:pt x="47" y="341"/>
                    <a:pt x="47" y="341"/>
                  </a:cubicBezTo>
                  <a:cubicBezTo>
                    <a:pt x="48" y="342"/>
                    <a:pt x="48" y="342"/>
                    <a:pt x="48" y="342"/>
                  </a:cubicBezTo>
                  <a:cubicBezTo>
                    <a:pt x="49" y="343"/>
                    <a:pt x="49" y="343"/>
                    <a:pt x="49" y="343"/>
                  </a:cubicBezTo>
                  <a:cubicBezTo>
                    <a:pt x="49" y="343"/>
                    <a:pt x="49" y="343"/>
                    <a:pt x="49" y="343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49" y="342"/>
                    <a:pt x="49" y="342"/>
                    <a:pt x="49" y="342"/>
                  </a:cubicBezTo>
                  <a:lnTo>
                    <a:pt x="48" y="341"/>
                  </a:lnTo>
                  <a:close/>
                  <a:moveTo>
                    <a:pt x="48" y="332"/>
                  </a:moveTo>
                  <a:cubicBezTo>
                    <a:pt x="48" y="333"/>
                    <a:pt x="48" y="333"/>
                    <a:pt x="48" y="333"/>
                  </a:cubicBezTo>
                  <a:cubicBezTo>
                    <a:pt x="48" y="333"/>
                    <a:pt x="48" y="333"/>
                    <a:pt x="48" y="333"/>
                  </a:cubicBezTo>
                  <a:lnTo>
                    <a:pt x="48" y="332"/>
                  </a:lnTo>
                  <a:close/>
                  <a:moveTo>
                    <a:pt x="49" y="341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49" y="341"/>
                    <a:pt x="49" y="341"/>
                    <a:pt x="49" y="341"/>
                  </a:cubicBezTo>
                  <a:close/>
                  <a:moveTo>
                    <a:pt x="52" y="340"/>
                  </a:moveTo>
                  <a:cubicBezTo>
                    <a:pt x="53" y="340"/>
                    <a:pt x="53" y="340"/>
                    <a:pt x="53" y="340"/>
                  </a:cubicBezTo>
                  <a:cubicBezTo>
                    <a:pt x="54" y="340"/>
                    <a:pt x="54" y="340"/>
                    <a:pt x="54" y="340"/>
                  </a:cubicBezTo>
                  <a:cubicBezTo>
                    <a:pt x="54" y="339"/>
                    <a:pt x="54" y="339"/>
                    <a:pt x="54" y="339"/>
                  </a:cubicBezTo>
                  <a:cubicBezTo>
                    <a:pt x="52" y="339"/>
                    <a:pt x="52" y="339"/>
                    <a:pt x="52" y="339"/>
                  </a:cubicBezTo>
                  <a:cubicBezTo>
                    <a:pt x="52" y="338"/>
                    <a:pt x="52" y="338"/>
                    <a:pt x="52" y="338"/>
                  </a:cubicBezTo>
                  <a:cubicBezTo>
                    <a:pt x="52" y="337"/>
                    <a:pt x="52" y="337"/>
                    <a:pt x="52" y="337"/>
                  </a:cubicBezTo>
                  <a:cubicBezTo>
                    <a:pt x="51" y="336"/>
                    <a:pt x="51" y="336"/>
                    <a:pt x="51" y="336"/>
                  </a:cubicBezTo>
                  <a:cubicBezTo>
                    <a:pt x="50" y="335"/>
                    <a:pt x="50" y="335"/>
                    <a:pt x="50" y="335"/>
                  </a:cubicBezTo>
                  <a:cubicBezTo>
                    <a:pt x="49" y="334"/>
                    <a:pt x="49" y="334"/>
                    <a:pt x="49" y="334"/>
                  </a:cubicBezTo>
                  <a:cubicBezTo>
                    <a:pt x="49" y="335"/>
                    <a:pt x="49" y="335"/>
                    <a:pt x="49" y="335"/>
                  </a:cubicBezTo>
                  <a:cubicBezTo>
                    <a:pt x="49" y="336"/>
                    <a:pt x="49" y="336"/>
                    <a:pt x="49" y="336"/>
                  </a:cubicBezTo>
                  <a:cubicBezTo>
                    <a:pt x="50" y="337"/>
                    <a:pt x="50" y="337"/>
                    <a:pt x="50" y="337"/>
                  </a:cubicBezTo>
                  <a:cubicBezTo>
                    <a:pt x="51" y="338"/>
                    <a:pt x="51" y="338"/>
                    <a:pt x="51" y="338"/>
                  </a:cubicBezTo>
                  <a:cubicBezTo>
                    <a:pt x="50" y="337"/>
                    <a:pt x="50" y="337"/>
                    <a:pt x="50" y="337"/>
                  </a:cubicBezTo>
                  <a:cubicBezTo>
                    <a:pt x="49" y="337"/>
                    <a:pt x="49" y="337"/>
                    <a:pt x="49" y="337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9" y="339"/>
                    <a:pt x="49" y="339"/>
                    <a:pt x="49" y="339"/>
                  </a:cubicBezTo>
                  <a:cubicBezTo>
                    <a:pt x="50" y="339"/>
                    <a:pt x="50" y="339"/>
                    <a:pt x="50" y="339"/>
                  </a:cubicBezTo>
                  <a:cubicBezTo>
                    <a:pt x="51" y="339"/>
                    <a:pt x="51" y="339"/>
                    <a:pt x="51" y="339"/>
                  </a:cubicBezTo>
                  <a:lnTo>
                    <a:pt x="52" y="340"/>
                  </a:lnTo>
                  <a:close/>
                  <a:moveTo>
                    <a:pt x="49" y="349"/>
                  </a:moveTo>
                  <a:cubicBezTo>
                    <a:pt x="48" y="348"/>
                    <a:pt x="48" y="348"/>
                    <a:pt x="48" y="348"/>
                  </a:cubicBezTo>
                  <a:cubicBezTo>
                    <a:pt x="49" y="349"/>
                    <a:pt x="49" y="349"/>
                    <a:pt x="49" y="349"/>
                  </a:cubicBezTo>
                  <a:close/>
                  <a:moveTo>
                    <a:pt x="59" y="354"/>
                  </a:moveTo>
                  <a:cubicBezTo>
                    <a:pt x="60" y="354"/>
                    <a:pt x="60" y="354"/>
                    <a:pt x="60" y="354"/>
                  </a:cubicBezTo>
                  <a:cubicBezTo>
                    <a:pt x="59" y="353"/>
                    <a:pt x="59" y="353"/>
                    <a:pt x="59" y="353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60" y="352"/>
                    <a:pt x="60" y="352"/>
                    <a:pt x="60" y="352"/>
                  </a:cubicBezTo>
                  <a:cubicBezTo>
                    <a:pt x="60" y="352"/>
                    <a:pt x="60" y="352"/>
                    <a:pt x="60" y="352"/>
                  </a:cubicBezTo>
                  <a:cubicBezTo>
                    <a:pt x="59" y="351"/>
                    <a:pt x="59" y="351"/>
                    <a:pt x="59" y="351"/>
                  </a:cubicBezTo>
                  <a:cubicBezTo>
                    <a:pt x="60" y="351"/>
                    <a:pt x="60" y="351"/>
                    <a:pt x="60" y="351"/>
                  </a:cubicBezTo>
                  <a:cubicBezTo>
                    <a:pt x="59" y="350"/>
                    <a:pt x="59" y="350"/>
                    <a:pt x="59" y="350"/>
                  </a:cubicBezTo>
                  <a:cubicBezTo>
                    <a:pt x="58" y="350"/>
                    <a:pt x="58" y="350"/>
                    <a:pt x="58" y="350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8" y="350"/>
                    <a:pt x="58" y="350"/>
                    <a:pt x="58" y="350"/>
                  </a:cubicBezTo>
                  <a:cubicBezTo>
                    <a:pt x="58" y="349"/>
                    <a:pt x="58" y="349"/>
                    <a:pt x="58" y="349"/>
                  </a:cubicBezTo>
                  <a:cubicBezTo>
                    <a:pt x="58" y="348"/>
                    <a:pt x="58" y="348"/>
                    <a:pt x="58" y="348"/>
                  </a:cubicBezTo>
                  <a:cubicBezTo>
                    <a:pt x="58" y="347"/>
                    <a:pt x="58" y="347"/>
                    <a:pt x="58" y="347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57" y="345"/>
                    <a:pt x="57" y="345"/>
                    <a:pt x="57" y="345"/>
                  </a:cubicBezTo>
                  <a:cubicBezTo>
                    <a:pt x="56" y="344"/>
                    <a:pt x="56" y="344"/>
                    <a:pt x="56" y="344"/>
                  </a:cubicBezTo>
                  <a:cubicBezTo>
                    <a:pt x="55" y="344"/>
                    <a:pt x="55" y="344"/>
                    <a:pt x="55" y="344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2"/>
                    <a:pt x="54" y="342"/>
                    <a:pt x="54" y="342"/>
                  </a:cubicBezTo>
                  <a:cubicBezTo>
                    <a:pt x="54" y="341"/>
                    <a:pt x="54" y="341"/>
                    <a:pt x="54" y="341"/>
                  </a:cubicBezTo>
                  <a:cubicBezTo>
                    <a:pt x="53" y="340"/>
                    <a:pt x="53" y="340"/>
                    <a:pt x="53" y="340"/>
                  </a:cubicBezTo>
                  <a:cubicBezTo>
                    <a:pt x="53" y="341"/>
                    <a:pt x="53" y="341"/>
                    <a:pt x="53" y="341"/>
                  </a:cubicBezTo>
                  <a:cubicBezTo>
                    <a:pt x="53" y="340"/>
                    <a:pt x="53" y="340"/>
                    <a:pt x="53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51" y="340"/>
                    <a:pt x="51" y="340"/>
                    <a:pt x="51" y="340"/>
                  </a:cubicBezTo>
                  <a:cubicBezTo>
                    <a:pt x="50" y="341"/>
                    <a:pt x="50" y="341"/>
                    <a:pt x="50" y="341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1" y="342"/>
                    <a:pt x="51" y="342"/>
                    <a:pt x="51" y="342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1" y="343"/>
                    <a:pt x="51" y="343"/>
                    <a:pt x="51" y="343"/>
                  </a:cubicBezTo>
                  <a:cubicBezTo>
                    <a:pt x="52" y="343"/>
                    <a:pt x="52" y="343"/>
                    <a:pt x="52" y="343"/>
                  </a:cubicBezTo>
                  <a:cubicBezTo>
                    <a:pt x="52" y="343"/>
                    <a:pt x="52" y="343"/>
                    <a:pt x="52" y="343"/>
                  </a:cubicBezTo>
                  <a:cubicBezTo>
                    <a:pt x="53" y="344"/>
                    <a:pt x="53" y="344"/>
                    <a:pt x="53" y="344"/>
                  </a:cubicBezTo>
                  <a:cubicBezTo>
                    <a:pt x="53" y="345"/>
                    <a:pt x="53" y="345"/>
                    <a:pt x="53" y="345"/>
                  </a:cubicBezTo>
                  <a:cubicBezTo>
                    <a:pt x="53" y="346"/>
                    <a:pt x="53" y="346"/>
                    <a:pt x="53" y="346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53" y="346"/>
                    <a:pt x="53" y="346"/>
                    <a:pt x="53" y="346"/>
                  </a:cubicBezTo>
                  <a:cubicBezTo>
                    <a:pt x="52" y="346"/>
                    <a:pt x="52" y="346"/>
                    <a:pt x="52" y="346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1" y="346"/>
                    <a:pt x="51" y="346"/>
                    <a:pt x="51" y="346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1" y="346"/>
                    <a:pt x="51" y="346"/>
                    <a:pt x="51" y="346"/>
                  </a:cubicBezTo>
                  <a:cubicBezTo>
                    <a:pt x="50" y="346"/>
                    <a:pt x="50" y="346"/>
                    <a:pt x="50" y="346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2" y="348"/>
                    <a:pt x="52" y="348"/>
                    <a:pt x="52" y="348"/>
                  </a:cubicBezTo>
                  <a:cubicBezTo>
                    <a:pt x="51" y="348"/>
                    <a:pt x="51" y="348"/>
                    <a:pt x="51" y="348"/>
                  </a:cubicBezTo>
                  <a:cubicBezTo>
                    <a:pt x="50" y="347"/>
                    <a:pt x="50" y="347"/>
                    <a:pt x="50" y="347"/>
                  </a:cubicBezTo>
                  <a:cubicBezTo>
                    <a:pt x="49" y="346"/>
                    <a:pt x="49" y="346"/>
                    <a:pt x="49" y="346"/>
                  </a:cubicBezTo>
                  <a:cubicBezTo>
                    <a:pt x="49" y="347"/>
                    <a:pt x="49" y="347"/>
                    <a:pt x="49" y="347"/>
                  </a:cubicBezTo>
                  <a:cubicBezTo>
                    <a:pt x="49" y="348"/>
                    <a:pt x="49" y="348"/>
                    <a:pt x="49" y="348"/>
                  </a:cubicBezTo>
                  <a:cubicBezTo>
                    <a:pt x="51" y="348"/>
                    <a:pt x="51" y="348"/>
                    <a:pt x="51" y="348"/>
                  </a:cubicBezTo>
                  <a:cubicBezTo>
                    <a:pt x="51" y="349"/>
                    <a:pt x="51" y="349"/>
                    <a:pt x="51" y="349"/>
                  </a:cubicBezTo>
                  <a:cubicBezTo>
                    <a:pt x="52" y="350"/>
                    <a:pt x="52" y="350"/>
                    <a:pt x="52" y="350"/>
                  </a:cubicBezTo>
                  <a:cubicBezTo>
                    <a:pt x="53" y="351"/>
                    <a:pt x="53" y="351"/>
                    <a:pt x="53" y="351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5" y="353"/>
                    <a:pt x="55" y="353"/>
                    <a:pt x="55" y="353"/>
                  </a:cubicBezTo>
                  <a:cubicBezTo>
                    <a:pt x="55" y="352"/>
                    <a:pt x="55" y="352"/>
                    <a:pt x="55" y="352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4" y="350"/>
                    <a:pt x="54" y="350"/>
                    <a:pt x="54" y="350"/>
                  </a:cubicBezTo>
                  <a:cubicBezTo>
                    <a:pt x="54" y="349"/>
                    <a:pt x="54" y="349"/>
                    <a:pt x="54" y="349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5" y="347"/>
                    <a:pt x="55" y="347"/>
                    <a:pt x="55" y="347"/>
                  </a:cubicBezTo>
                  <a:cubicBezTo>
                    <a:pt x="56" y="348"/>
                    <a:pt x="56" y="348"/>
                    <a:pt x="56" y="348"/>
                  </a:cubicBezTo>
                  <a:cubicBezTo>
                    <a:pt x="56" y="349"/>
                    <a:pt x="56" y="349"/>
                    <a:pt x="56" y="349"/>
                  </a:cubicBezTo>
                  <a:cubicBezTo>
                    <a:pt x="55" y="349"/>
                    <a:pt x="55" y="349"/>
                    <a:pt x="55" y="349"/>
                  </a:cubicBezTo>
                  <a:cubicBezTo>
                    <a:pt x="55" y="349"/>
                    <a:pt x="55" y="349"/>
                    <a:pt x="55" y="349"/>
                  </a:cubicBezTo>
                  <a:cubicBezTo>
                    <a:pt x="56" y="350"/>
                    <a:pt x="56" y="350"/>
                    <a:pt x="56" y="350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6" y="351"/>
                    <a:pt x="56" y="351"/>
                  </a:cubicBezTo>
                  <a:cubicBezTo>
                    <a:pt x="57" y="351"/>
                    <a:pt x="57" y="351"/>
                    <a:pt x="57" y="351"/>
                  </a:cubicBezTo>
                  <a:cubicBezTo>
                    <a:pt x="58" y="352"/>
                    <a:pt x="58" y="352"/>
                    <a:pt x="58" y="352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8" y="354"/>
                    <a:pt x="58" y="354"/>
                    <a:pt x="58" y="354"/>
                  </a:cubicBezTo>
                  <a:cubicBezTo>
                    <a:pt x="58" y="354"/>
                    <a:pt x="58" y="354"/>
                    <a:pt x="58" y="354"/>
                  </a:cubicBezTo>
                  <a:cubicBezTo>
                    <a:pt x="59" y="354"/>
                    <a:pt x="59" y="354"/>
                    <a:pt x="59" y="354"/>
                  </a:cubicBezTo>
                  <a:cubicBezTo>
                    <a:pt x="59" y="354"/>
                    <a:pt x="59" y="354"/>
                    <a:pt x="59" y="354"/>
                  </a:cubicBezTo>
                  <a:close/>
                  <a:moveTo>
                    <a:pt x="50" y="340"/>
                  </a:moveTo>
                  <a:cubicBezTo>
                    <a:pt x="50" y="339"/>
                    <a:pt x="50" y="339"/>
                    <a:pt x="50" y="339"/>
                  </a:cubicBezTo>
                  <a:cubicBezTo>
                    <a:pt x="49" y="340"/>
                    <a:pt x="49" y="340"/>
                    <a:pt x="49" y="340"/>
                  </a:cubicBezTo>
                  <a:cubicBezTo>
                    <a:pt x="50" y="340"/>
                    <a:pt x="50" y="340"/>
                    <a:pt x="50" y="340"/>
                  </a:cubicBezTo>
                  <a:close/>
                  <a:moveTo>
                    <a:pt x="54" y="353"/>
                  </a:moveTo>
                  <a:cubicBezTo>
                    <a:pt x="54" y="353"/>
                    <a:pt x="54" y="353"/>
                    <a:pt x="54" y="353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1" y="350"/>
                    <a:pt x="51" y="350"/>
                    <a:pt x="51" y="350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49" y="350"/>
                    <a:pt x="49" y="350"/>
                    <a:pt x="49" y="350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1" y="352"/>
                    <a:pt x="51" y="352"/>
                    <a:pt x="51" y="352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2" y="352"/>
                    <a:pt x="52" y="352"/>
                    <a:pt x="52" y="352"/>
                  </a:cubicBezTo>
                  <a:cubicBezTo>
                    <a:pt x="53" y="352"/>
                    <a:pt x="53" y="352"/>
                    <a:pt x="53" y="352"/>
                  </a:cubicBezTo>
                  <a:lnTo>
                    <a:pt x="54" y="353"/>
                  </a:lnTo>
                  <a:close/>
                  <a:moveTo>
                    <a:pt x="50" y="331"/>
                  </a:moveTo>
                  <a:cubicBezTo>
                    <a:pt x="50" y="331"/>
                    <a:pt x="50" y="331"/>
                    <a:pt x="50" y="331"/>
                  </a:cubicBezTo>
                  <a:cubicBezTo>
                    <a:pt x="50" y="330"/>
                    <a:pt x="50" y="330"/>
                    <a:pt x="50" y="330"/>
                  </a:cubicBezTo>
                  <a:lnTo>
                    <a:pt x="50" y="331"/>
                  </a:lnTo>
                  <a:close/>
                  <a:moveTo>
                    <a:pt x="53" y="346"/>
                  </a:moveTo>
                  <a:cubicBezTo>
                    <a:pt x="53" y="344"/>
                    <a:pt x="52" y="343"/>
                    <a:pt x="50" y="344"/>
                  </a:cubicBezTo>
                  <a:cubicBezTo>
                    <a:pt x="50" y="345"/>
                    <a:pt x="50" y="345"/>
                    <a:pt x="50" y="345"/>
                  </a:cubicBezTo>
                  <a:cubicBezTo>
                    <a:pt x="51" y="345"/>
                    <a:pt x="51" y="345"/>
                    <a:pt x="51" y="345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53" y="346"/>
                  </a:lnTo>
                  <a:close/>
                  <a:moveTo>
                    <a:pt x="51" y="346"/>
                  </a:moveTo>
                  <a:cubicBezTo>
                    <a:pt x="51" y="346"/>
                    <a:pt x="51" y="346"/>
                    <a:pt x="51" y="346"/>
                  </a:cubicBezTo>
                  <a:cubicBezTo>
                    <a:pt x="50" y="346"/>
                    <a:pt x="50" y="346"/>
                    <a:pt x="50" y="346"/>
                  </a:cubicBezTo>
                  <a:lnTo>
                    <a:pt x="51" y="346"/>
                  </a:lnTo>
                  <a:close/>
                  <a:moveTo>
                    <a:pt x="52" y="336"/>
                  </a:moveTo>
                  <a:cubicBezTo>
                    <a:pt x="52" y="336"/>
                    <a:pt x="52" y="336"/>
                    <a:pt x="52" y="336"/>
                  </a:cubicBezTo>
                  <a:cubicBezTo>
                    <a:pt x="52" y="335"/>
                    <a:pt x="52" y="335"/>
                    <a:pt x="52" y="335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1" y="335"/>
                    <a:pt x="51" y="335"/>
                    <a:pt x="51" y="335"/>
                  </a:cubicBezTo>
                  <a:lnTo>
                    <a:pt x="52" y="336"/>
                  </a:lnTo>
                  <a:close/>
                  <a:moveTo>
                    <a:pt x="52" y="332"/>
                  </a:moveTo>
                  <a:cubicBezTo>
                    <a:pt x="52" y="332"/>
                    <a:pt x="52" y="332"/>
                    <a:pt x="52" y="332"/>
                  </a:cubicBezTo>
                  <a:cubicBezTo>
                    <a:pt x="53" y="332"/>
                    <a:pt x="53" y="332"/>
                    <a:pt x="53" y="332"/>
                  </a:cubicBezTo>
                  <a:cubicBezTo>
                    <a:pt x="54" y="332"/>
                    <a:pt x="54" y="332"/>
                    <a:pt x="54" y="332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4" y="331"/>
                    <a:pt x="54" y="331"/>
                    <a:pt x="54" y="331"/>
                  </a:cubicBezTo>
                  <a:cubicBezTo>
                    <a:pt x="54" y="331"/>
                    <a:pt x="54" y="331"/>
                    <a:pt x="54" y="331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51" y="331"/>
                    <a:pt x="51" y="331"/>
                    <a:pt x="51" y="331"/>
                  </a:cubicBezTo>
                  <a:cubicBezTo>
                    <a:pt x="51" y="331"/>
                    <a:pt x="51" y="331"/>
                    <a:pt x="51" y="331"/>
                  </a:cubicBezTo>
                  <a:cubicBezTo>
                    <a:pt x="51" y="332"/>
                    <a:pt x="51" y="332"/>
                    <a:pt x="51" y="332"/>
                  </a:cubicBezTo>
                  <a:lnTo>
                    <a:pt x="52" y="332"/>
                  </a:lnTo>
                  <a:close/>
                  <a:moveTo>
                    <a:pt x="55" y="338"/>
                  </a:moveTo>
                  <a:cubicBezTo>
                    <a:pt x="55" y="337"/>
                    <a:pt x="55" y="337"/>
                    <a:pt x="55" y="337"/>
                  </a:cubicBezTo>
                  <a:cubicBezTo>
                    <a:pt x="54" y="336"/>
                    <a:pt x="54" y="336"/>
                    <a:pt x="54" y="336"/>
                  </a:cubicBezTo>
                  <a:cubicBezTo>
                    <a:pt x="53" y="336"/>
                    <a:pt x="53" y="336"/>
                    <a:pt x="53" y="336"/>
                  </a:cubicBezTo>
                  <a:cubicBezTo>
                    <a:pt x="53" y="337"/>
                    <a:pt x="53" y="337"/>
                    <a:pt x="53" y="337"/>
                  </a:cubicBezTo>
                  <a:cubicBezTo>
                    <a:pt x="54" y="337"/>
                    <a:pt x="54" y="337"/>
                    <a:pt x="54" y="337"/>
                  </a:cubicBezTo>
                  <a:lnTo>
                    <a:pt x="55" y="338"/>
                  </a:lnTo>
                  <a:close/>
                  <a:moveTo>
                    <a:pt x="57" y="355"/>
                  </a:moveTo>
                  <a:cubicBezTo>
                    <a:pt x="57" y="355"/>
                    <a:pt x="57" y="355"/>
                    <a:pt x="57" y="355"/>
                  </a:cubicBezTo>
                  <a:cubicBezTo>
                    <a:pt x="56" y="355"/>
                    <a:pt x="56" y="355"/>
                    <a:pt x="56" y="355"/>
                  </a:cubicBezTo>
                  <a:cubicBezTo>
                    <a:pt x="55" y="354"/>
                    <a:pt x="55" y="354"/>
                    <a:pt x="55" y="354"/>
                  </a:cubicBezTo>
                  <a:cubicBezTo>
                    <a:pt x="54" y="354"/>
                    <a:pt x="54" y="354"/>
                    <a:pt x="54" y="354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6" y="356"/>
                    <a:pt x="56" y="356"/>
                    <a:pt x="56" y="356"/>
                  </a:cubicBezTo>
                  <a:cubicBezTo>
                    <a:pt x="56" y="356"/>
                    <a:pt x="56" y="356"/>
                    <a:pt x="56" y="356"/>
                  </a:cubicBezTo>
                  <a:cubicBezTo>
                    <a:pt x="55" y="356"/>
                    <a:pt x="55" y="356"/>
                    <a:pt x="55" y="356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54" y="356"/>
                    <a:pt x="54" y="356"/>
                    <a:pt x="54" y="356"/>
                  </a:cubicBezTo>
                  <a:cubicBezTo>
                    <a:pt x="54" y="357"/>
                    <a:pt x="54" y="357"/>
                    <a:pt x="54" y="357"/>
                  </a:cubicBezTo>
                  <a:cubicBezTo>
                    <a:pt x="55" y="357"/>
                    <a:pt x="55" y="357"/>
                    <a:pt x="55" y="357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6" y="358"/>
                    <a:pt x="56" y="358"/>
                    <a:pt x="56" y="358"/>
                  </a:cubicBezTo>
                  <a:cubicBezTo>
                    <a:pt x="57" y="358"/>
                    <a:pt x="57" y="358"/>
                    <a:pt x="57" y="358"/>
                  </a:cubicBezTo>
                  <a:cubicBezTo>
                    <a:pt x="57" y="357"/>
                    <a:pt x="57" y="357"/>
                    <a:pt x="57" y="357"/>
                  </a:cubicBezTo>
                  <a:cubicBezTo>
                    <a:pt x="58" y="356"/>
                    <a:pt x="58" y="356"/>
                    <a:pt x="58" y="356"/>
                  </a:cubicBezTo>
                  <a:cubicBezTo>
                    <a:pt x="59" y="355"/>
                    <a:pt x="59" y="355"/>
                    <a:pt x="59" y="355"/>
                  </a:cubicBezTo>
                  <a:cubicBezTo>
                    <a:pt x="58" y="356"/>
                    <a:pt x="58" y="356"/>
                    <a:pt x="58" y="356"/>
                  </a:cubicBezTo>
                  <a:lnTo>
                    <a:pt x="57" y="355"/>
                  </a:lnTo>
                  <a:close/>
                  <a:moveTo>
                    <a:pt x="57" y="338"/>
                  </a:moveTo>
                  <a:cubicBezTo>
                    <a:pt x="57" y="338"/>
                    <a:pt x="57" y="338"/>
                    <a:pt x="57" y="338"/>
                  </a:cubicBezTo>
                  <a:cubicBezTo>
                    <a:pt x="56" y="337"/>
                    <a:pt x="56" y="337"/>
                    <a:pt x="56" y="337"/>
                  </a:cubicBezTo>
                  <a:cubicBezTo>
                    <a:pt x="55" y="337"/>
                    <a:pt x="55" y="337"/>
                    <a:pt x="55" y="337"/>
                  </a:cubicBezTo>
                  <a:cubicBezTo>
                    <a:pt x="56" y="337"/>
                    <a:pt x="56" y="337"/>
                    <a:pt x="56" y="337"/>
                  </a:cubicBezTo>
                  <a:lnTo>
                    <a:pt x="57" y="338"/>
                  </a:lnTo>
                  <a:close/>
                  <a:moveTo>
                    <a:pt x="58" y="359"/>
                  </a:moveTo>
                  <a:cubicBezTo>
                    <a:pt x="57" y="359"/>
                    <a:pt x="57" y="359"/>
                    <a:pt x="57" y="359"/>
                  </a:cubicBezTo>
                  <a:cubicBezTo>
                    <a:pt x="56" y="359"/>
                    <a:pt x="56" y="359"/>
                    <a:pt x="56" y="359"/>
                  </a:cubicBezTo>
                  <a:cubicBezTo>
                    <a:pt x="55" y="359"/>
                    <a:pt x="55" y="359"/>
                    <a:pt x="55" y="359"/>
                  </a:cubicBezTo>
                  <a:cubicBezTo>
                    <a:pt x="56" y="360"/>
                    <a:pt x="56" y="360"/>
                    <a:pt x="56" y="360"/>
                  </a:cubicBezTo>
                  <a:cubicBezTo>
                    <a:pt x="55" y="361"/>
                    <a:pt x="55" y="361"/>
                    <a:pt x="55" y="361"/>
                  </a:cubicBezTo>
                  <a:cubicBezTo>
                    <a:pt x="56" y="361"/>
                    <a:pt x="56" y="361"/>
                    <a:pt x="56" y="361"/>
                  </a:cubicBezTo>
                  <a:cubicBezTo>
                    <a:pt x="57" y="362"/>
                    <a:pt x="57" y="362"/>
                    <a:pt x="57" y="362"/>
                  </a:cubicBezTo>
                  <a:cubicBezTo>
                    <a:pt x="58" y="362"/>
                    <a:pt x="58" y="362"/>
                    <a:pt x="58" y="362"/>
                  </a:cubicBezTo>
                  <a:cubicBezTo>
                    <a:pt x="58" y="362"/>
                    <a:pt x="58" y="362"/>
                    <a:pt x="58" y="362"/>
                  </a:cubicBezTo>
                  <a:cubicBezTo>
                    <a:pt x="57" y="360"/>
                    <a:pt x="57" y="360"/>
                    <a:pt x="57" y="360"/>
                  </a:cubicBezTo>
                  <a:cubicBezTo>
                    <a:pt x="58" y="360"/>
                    <a:pt x="58" y="360"/>
                    <a:pt x="58" y="360"/>
                  </a:cubicBezTo>
                  <a:lnTo>
                    <a:pt x="58" y="359"/>
                  </a:lnTo>
                  <a:close/>
                  <a:moveTo>
                    <a:pt x="58" y="332"/>
                  </a:moveTo>
                  <a:cubicBezTo>
                    <a:pt x="57" y="332"/>
                    <a:pt x="57" y="332"/>
                    <a:pt x="57" y="332"/>
                  </a:cubicBezTo>
                  <a:cubicBezTo>
                    <a:pt x="58" y="333"/>
                    <a:pt x="58" y="333"/>
                    <a:pt x="58" y="333"/>
                  </a:cubicBezTo>
                  <a:lnTo>
                    <a:pt x="58" y="332"/>
                  </a:lnTo>
                  <a:close/>
                  <a:moveTo>
                    <a:pt x="58" y="358"/>
                  </a:moveTo>
                  <a:cubicBezTo>
                    <a:pt x="58" y="358"/>
                    <a:pt x="58" y="358"/>
                    <a:pt x="58" y="358"/>
                  </a:cubicBezTo>
                  <a:cubicBezTo>
                    <a:pt x="57" y="358"/>
                    <a:pt x="57" y="358"/>
                    <a:pt x="57" y="358"/>
                  </a:cubicBezTo>
                  <a:lnTo>
                    <a:pt x="58" y="358"/>
                  </a:lnTo>
                  <a:close/>
                  <a:moveTo>
                    <a:pt x="58" y="348"/>
                  </a:moveTo>
                  <a:cubicBezTo>
                    <a:pt x="59" y="349"/>
                    <a:pt x="59" y="349"/>
                    <a:pt x="59" y="349"/>
                  </a:cubicBezTo>
                  <a:cubicBezTo>
                    <a:pt x="59" y="350"/>
                    <a:pt x="59" y="350"/>
                    <a:pt x="59" y="350"/>
                  </a:cubicBezTo>
                  <a:cubicBezTo>
                    <a:pt x="60" y="349"/>
                    <a:pt x="60" y="349"/>
                    <a:pt x="60" y="349"/>
                  </a:cubicBezTo>
                  <a:cubicBezTo>
                    <a:pt x="59" y="348"/>
                    <a:pt x="59" y="348"/>
                    <a:pt x="59" y="348"/>
                  </a:cubicBezTo>
                  <a:lnTo>
                    <a:pt x="58" y="348"/>
                  </a:lnTo>
                  <a:close/>
                  <a:moveTo>
                    <a:pt x="59" y="334"/>
                  </a:moveTo>
                  <a:cubicBezTo>
                    <a:pt x="58" y="333"/>
                    <a:pt x="58" y="333"/>
                    <a:pt x="58" y="333"/>
                  </a:cubicBezTo>
                  <a:cubicBezTo>
                    <a:pt x="59" y="334"/>
                    <a:pt x="59" y="334"/>
                    <a:pt x="59" y="334"/>
                  </a:cubicBezTo>
                  <a:close/>
                  <a:moveTo>
                    <a:pt x="59" y="361"/>
                  </a:moveTo>
                  <a:cubicBezTo>
                    <a:pt x="59" y="362"/>
                    <a:pt x="59" y="362"/>
                    <a:pt x="59" y="362"/>
                  </a:cubicBezTo>
                  <a:cubicBezTo>
                    <a:pt x="60" y="362"/>
                    <a:pt x="60" y="362"/>
                    <a:pt x="60" y="362"/>
                  </a:cubicBezTo>
                  <a:cubicBezTo>
                    <a:pt x="60" y="362"/>
                    <a:pt x="60" y="362"/>
                    <a:pt x="60" y="362"/>
                  </a:cubicBezTo>
                  <a:cubicBezTo>
                    <a:pt x="60" y="361"/>
                    <a:pt x="60" y="361"/>
                    <a:pt x="60" y="361"/>
                  </a:cubicBezTo>
                  <a:lnTo>
                    <a:pt x="59" y="361"/>
                  </a:lnTo>
                  <a:close/>
                  <a:moveTo>
                    <a:pt x="60" y="355"/>
                  </a:moveTo>
                  <a:cubicBezTo>
                    <a:pt x="60" y="355"/>
                    <a:pt x="60" y="355"/>
                    <a:pt x="60" y="355"/>
                  </a:cubicBezTo>
                  <a:cubicBezTo>
                    <a:pt x="61" y="354"/>
                    <a:pt x="61" y="354"/>
                    <a:pt x="61" y="354"/>
                  </a:cubicBezTo>
                  <a:lnTo>
                    <a:pt x="60" y="355"/>
                  </a:lnTo>
                  <a:close/>
                  <a:moveTo>
                    <a:pt x="61" y="359"/>
                  </a:moveTo>
                  <a:cubicBezTo>
                    <a:pt x="61" y="359"/>
                    <a:pt x="61" y="359"/>
                    <a:pt x="61" y="359"/>
                  </a:cubicBezTo>
                  <a:cubicBezTo>
                    <a:pt x="62" y="358"/>
                    <a:pt x="62" y="358"/>
                    <a:pt x="62" y="358"/>
                  </a:cubicBezTo>
                  <a:cubicBezTo>
                    <a:pt x="61" y="358"/>
                    <a:pt x="61" y="358"/>
                    <a:pt x="61" y="358"/>
                  </a:cubicBezTo>
                  <a:lnTo>
                    <a:pt x="61" y="359"/>
                  </a:lnTo>
                  <a:close/>
                  <a:moveTo>
                    <a:pt x="63" y="363"/>
                  </a:moveTo>
                  <a:cubicBezTo>
                    <a:pt x="64" y="363"/>
                    <a:pt x="64" y="363"/>
                    <a:pt x="64" y="363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63" y="362"/>
                    <a:pt x="63" y="362"/>
                    <a:pt x="63" y="362"/>
                  </a:cubicBezTo>
                  <a:cubicBezTo>
                    <a:pt x="62" y="361"/>
                    <a:pt x="62" y="361"/>
                    <a:pt x="62" y="361"/>
                  </a:cubicBezTo>
                  <a:cubicBezTo>
                    <a:pt x="61" y="361"/>
                    <a:pt x="61" y="361"/>
                    <a:pt x="61" y="361"/>
                  </a:cubicBezTo>
                  <a:cubicBezTo>
                    <a:pt x="61" y="362"/>
                    <a:pt x="61" y="362"/>
                    <a:pt x="61" y="362"/>
                  </a:cubicBezTo>
                  <a:cubicBezTo>
                    <a:pt x="62" y="363"/>
                    <a:pt x="62" y="363"/>
                    <a:pt x="62" y="363"/>
                  </a:cubicBezTo>
                  <a:lnTo>
                    <a:pt x="63" y="363"/>
                  </a:lnTo>
                  <a:close/>
                  <a:moveTo>
                    <a:pt x="65" y="366"/>
                  </a:moveTo>
                  <a:cubicBezTo>
                    <a:pt x="65" y="365"/>
                    <a:pt x="65" y="365"/>
                    <a:pt x="65" y="365"/>
                  </a:cubicBezTo>
                  <a:cubicBezTo>
                    <a:pt x="66" y="364"/>
                    <a:pt x="66" y="364"/>
                    <a:pt x="66" y="364"/>
                  </a:cubicBezTo>
                  <a:cubicBezTo>
                    <a:pt x="67" y="365"/>
                    <a:pt x="67" y="365"/>
                    <a:pt x="67" y="365"/>
                  </a:cubicBezTo>
                  <a:cubicBezTo>
                    <a:pt x="66" y="364"/>
                    <a:pt x="66" y="364"/>
                    <a:pt x="66" y="364"/>
                  </a:cubicBezTo>
                  <a:cubicBezTo>
                    <a:pt x="66" y="363"/>
                    <a:pt x="66" y="363"/>
                    <a:pt x="66" y="363"/>
                  </a:cubicBezTo>
                  <a:cubicBezTo>
                    <a:pt x="65" y="362"/>
                    <a:pt x="65" y="362"/>
                    <a:pt x="65" y="362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63" y="362"/>
                    <a:pt x="63" y="362"/>
                    <a:pt x="63" y="362"/>
                  </a:cubicBezTo>
                  <a:cubicBezTo>
                    <a:pt x="64" y="363"/>
                    <a:pt x="64" y="363"/>
                    <a:pt x="64" y="363"/>
                  </a:cubicBezTo>
                  <a:cubicBezTo>
                    <a:pt x="65" y="364"/>
                    <a:pt x="65" y="364"/>
                    <a:pt x="65" y="364"/>
                  </a:cubicBezTo>
                  <a:cubicBezTo>
                    <a:pt x="64" y="363"/>
                    <a:pt x="64" y="363"/>
                    <a:pt x="64" y="363"/>
                  </a:cubicBezTo>
                  <a:cubicBezTo>
                    <a:pt x="63" y="363"/>
                    <a:pt x="63" y="363"/>
                    <a:pt x="63" y="363"/>
                  </a:cubicBezTo>
                  <a:cubicBezTo>
                    <a:pt x="62" y="363"/>
                    <a:pt x="62" y="363"/>
                    <a:pt x="62" y="363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63" y="364"/>
                    <a:pt x="63" y="364"/>
                    <a:pt x="63" y="364"/>
                  </a:cubicBezTo>
                  <a:cubicBezTo>
                    <a:pt x="63" y="365"/>
                    <a:pt x="63" y="365"/>
                    <a:pt x="63" y="365"/>
                  </a:cubicBezTo>
                  <a:cubicBezTo>
                    <a:pt x="65" y="365"/>
                    <a:pt x="65" y="365"/>
                    <a:pt x="65" y="365"/>
                  </a:cubicBezTo>
                  <a:lnTo>
                    <a:pt x="65" y="366"/>
                  </a:lnTo>
                  <a:close/>
                  <a:moveTo>
                    <a:pt x="62" y="368"/>
                  </a:moveTo>
                  <a:cubicBezTo>
                    <a:pt x="62" y="367"/>
                    <a:pt x="62" y="367"/>
                    <a:pt x="62" y="367"/>
                  </a:cubicBezTo>
                  <a:cubicBezTo>
                    <a:pt x="62" y="368"/>
                    <a:pt x="62" y="368"/>
                    <a:pt x="62" y="368"/>
                  </a:cubicBezTo>
                  <a:cubicBezTo>
                    <a:pt x="62" y="369"/>
                    <a:pt x="62" y="369"/>
                    <a:pt x="62" y="369"/>
                  </a:cubicBezTo>
                  <a:cubicBezTo>
                    <a:pt x="62" y="370"/>
                    <a:pt x="62" y="370"/>
                    <a:pt x="62" y="370"/>
                  </a:cubicBezTo>
                  <a:cubicBezTo>
                    <a:pt x="62" y="371"/>
                    <a:pt x="62" y="371"/>
                    <a:pt x="62" y="371"/>
                  </a:cubicBezTo>
                  <a:cubicBezTo>
                    <a:pt x="63" y="371"/>
                    <a:pt x="63" y="371"/>
                    <a:pt x="63" y="371"/>
                  </a:cubicBezTo>
                  <a:cubicBezTo>
                    <a:pt x="63" y="370"/>
                    <a:pt x="63" y="370"/>
                    <a:pt x="63" y="370"/>
                  </a:cubicBezTo>
                  <a:cubicBezTo>
                    <a:pt x="63" y="369"/>
                    <a:pt x="63" y="369"/>
                    <a:pt x="63" y="369"/>
                  </a:cubicBezTo>
                  <a:cubicBezTo>
                    <a:pt x="63" y="368"/>
                    <a:pt x="63" y="368"/>
                    <a:pt x="63" y="368"/>
                  </a:cubicBezTo>
                  <a:lnTo>
                    <a:pt x="62" y="368"/>
                  </a:lnTo>
                  <a:close/>
                  <a:moveTo>
                    <a:pt x="62" y="366"/>
                  </a:moveTo>
                  <a:cubicBezTo>
                    <a:pt x="63" y="366"/>
                    <a:pt x="63" y="366"/>
                    <a:pt x="63" y="366"/>
                  </a:cubicBezTo>
                  <a:cubicBezTo>
                    <a:pt x="62" y="366"/>
                    <a:pt x="62" y="366"/>
                    <a:pt x="62" y="366"/>
                  </a:cubicBezTo>
                  <a:close/>
                  <a:moveTo>
                    <a:pt x="65" y="360"/>
                  </a:moveTo>
                  <a:cubicBezTo>
                    <a:pt x="65" y="359"/>
                    <a:pt x="65" y="359"/>
                    <a:pt x="65" y="359"/>
                  </a:cubicBezTo>
                  <a:cubicBezTo>
                    <a:pt x="63" y="359"/>
                    <a:pt x="63" y="359"/>
                    <a:pt x="63" y="359"/>
                  </a:cubicBezTo>
                  <a:cubicBezTo>
                    <a:pt x="63" y="359"/>
                    <a:pt x="63" y="359"/>
                    <a:pt x="63" y="359"/>
                  </a:cubicBezTo>
                  <a:cubicBezTo>
                    <a:pt x="64" y="360"/>
                    <a:pt x="64" y="360"/>
                    <a:pt x="64" y="360"/>
                  </a:cubicBezTo>
                  <a:cubicBezTo>
                    <a:pt x="64" y="361"/>
                    <a:pt x="64" y="361"/>
                    <a:pt x="64" y="361"/>
                  </a:cubicBezTo>
                  <a:cubicBezTo>
                    <a:pt x="65" y="362"/>
                    <a:pt x="65" y="362"/>
                    <a:pt x="65" y="362"/>
                  </a:cubicBezTo>
                  <a:cubicBezTo>
                    <a:pt x="66" y="362"/>
                    <a:pt x="66" y="362"/>
                    <a:pt x="66" y="362"/>
                  </a:cubicBezTo>
                  <a:cubicBezTo>
                    <a:pt x="67" y="362"/>
                    <a:pt x="67" y="362"/>
                    <a:pt x="67" y="362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67" y="362"/>
                    <a:pt x="67" y="362"/>
                    <a:pt x="67" y="362"/>
                  </a:cubicBezTo>
                  <a:cubicBezTo>
                    <a:pt x="66" y="361"/>
                    <a:pt x="66" y="361"/>
                    <a:pt x="66" y="361"/>
                  </a:cubicBezTo>
                  <a:cubicBezTo>
                    <a:pt x="65" y="361"/>
                    <a:pt x="65" y="361"/>
                    <a:pt x="65" y="361"/>
                  </a:cubicBezTo>
                  <a:cubicBezTo>
                    <a:pt x="66" y="361"/>
                    <a:pt x="66" y="361"/>
                    <a:pt x="66" y="361"/>
                  </a:cubicBezTo>
                  <a:lnTo>
                    <a:pt x="65" y="360"/>
                  </a:lnTo>
                  <a:close/>
                  <a:moveTo>
                    <a:pt x="65" y="373"/>
                  </a:moveTo>
                  <a:cubicBezTo>
                    <a:pt x="66" y="374"/>
                    <a:pt x="66" y="374"/>
                    <a:pt x="66" y="374"/>
                  </a:cubicBezTo>
                  <a:cubicBezTo>
                    <a:pt x="66" y="374"/>
                    <a:pt x="66" y="374"/>
                    <a:pt x="66" y="374"/>
                  </a:cubicBezTo>
                  <a:cubicBezTo>
                    <a:pt x="66" y="373"/>
                    <a:pt x="66" y="373"/>
                    <a:pt x="66" y="373"/>
                  </a:cubicBezTo>
                  <a:cubicBezTo>
                    <a:pt x="65" y="372"/>
                    <a:pt x="65" y="372"/>
                    <a:pt x="65" y="372"/>
                  </a:cubicBezTo>
                  <a:lnTo>
                    <a:pt x="65" y="373"/>
                  </a:lnTo>
                  <a:close/>
                  <a:moveTo>
                    <a:pt x="66" y="365"/>
                  </a:moveTo>
                  <a:cubicBezTo>
                    <a:pt x="66" y="366"/>
                    <a:pt x="66" y="366"/>
                    <a:pt x="66" y="366"/>
                  </a:cubicBezTo>
                  <a:cubicBezTo>
                    <a:pt x="67" y="366"/>
                    <a:pt x="67" y="366"/>
                    <a:pt x="67" y="366"/>
                  </a:cubicBezTo>
                  <a:cubicBezTo>
                    <a:pt x="68" y="367"/>
                    <a:pt x="68" y="367"/>
                    <a:pt x="68" y="367"/>
                  </a:cubicBezTo>
                  <a:cubicBezTo>
                    <a:pt x="68" y="366"/>
                    <a:pt x="68" y="366"/>
                    <a:pt x="68" y="366"/>
                  </a:cubicBezTo>
                  <a:cubicBezTo>
                    <a:pt x="67" y="366"/>
                    <a:pt x="67" y="366"/>
                    <a:pt x="67" y="366"/>
                  </a:cubicBezTo>
                  <a:lnTo>
                    <a:pt x="66" y="365"/>
                  </a:lnTo>
                  <a:close/>
                  <a:moveTo>
                    <a:pt x="68" y="374"/>
                  </a:moveTo>
                  <a:cubicBezTo>
                    <a:pt x="68" y="373"/>
                    <a:pt x="68" y="373"/>
                    <a:pt x="68" y="37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67" y="373"/>
                    <a:pt x="67" y="373"/>
                    <a:pt x="67" y="373"/>
                  </a:cubicBezTo>
                  <a:cubicBezTo>
                    <a:pt x="66" y="373"/>
                    <a:pt x="66" y="373"/>
                    <a:pt x="66" y="373"/>
                  </a:cubicBezTo>
                  <a:cubicBezTo>
                    <a:pt x="67" y="374"/>
                    <a:pt x="67" y="374"/>
                    <a:pt x="67" y="374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8" y="376"/>
                    <a:pt x="68" y="376"/>
                    <a:pt x="68" y="376"/>
                  </a:cubicBezTo>
                  <a:cubicBezTo>
                    <a:pt x="68" y="375"/>
                    <a:pt x="68" y="375"/>
                    <a:pt x="68" y="375"/>
                  </a:cubicBezTo>
                  <a:cubicBezTo>
                    <a:pt x="68" y="374"/>
                    <a:pt x="68" y="374"/>
                    <a:pt x="68" y="374"/>
                  </a:cubicBezTo>
                  <a:close/>
                  <a:moveTo>
                    <a:pt x="69" y="367"/>
                  </a:moveTo>
                  <a:cubicBezTo>
                    <a:pt x="70" y="366"/>
                    <a:pt x="70" y="366"/>
                    <a:pt x="70" y="366"/>
                  </a:cubicBezTo>
                  <a:cubicBezTo>
                    <a:pt x="69" y="366"/>
                    <a:pt x="69" y="366"/>
                    <a:pt x="69" y="366"/>
                  </a:cubicBezTo>
                  <a:cubicBezTo>
                    <a:pt x="68" y="365"/>
                    <a:pt x="68" y="365"/>
                    <a:pt x="68" y="365"/>
                  </a:cubicBezTo>
                  <a:cubicBezTo>
                    <a:pt x="67" y="364"/>
                    <a:pt x="67" y="364"/>
                    <a:pt x="67" y="364"/>
                  </a:cubicBezTo>
                  <a:cubicBezTo>
                    <a:pt x="68" y="365"/>
                    <a:pt x="68" y="365"/>
                    <a:pt x="68" y="365"/>
                  </a:cubicBezTo>
                  <a:cubicBezTo>
                    <a:pt x="68" y="366"/>
                    <a:pt x="68" y="366"/>
                    <a:pt x="68" y="366"/>
                  </a:cubicBezTo>
                  <a:lnTo>
                    <a:pt x="69" y="367"/>
                  </a:lnTo>
                  <a:close/>
                  <a:moveTo>
                    <a:pt x="70" y="375"/>
                  </a:moveTo>
                  <a:cubicBezTo>
                    <a:pt x="69" y="374"/>
                    <a:pt x="69" y="374"/>
                    <a:pt x="69" y="374"/>
                  </a:cubicBezTo>
                  <a:cubicBezTo>
                    <a:pt x="69" y="373"/>
                    <a:pt x="69" y="373"/>
                    <a:pt x="69" y="373"/>
                  </a:cubicBezTo>
                  <a:cubicBezTo>
                    <a:pt x="68" y="373"/>
                    <a:pt x="68" y="373"/>
                    <a:pt x="68" y="373"/>
                  </a:cubicBezTo>
                  <a:cubicBezTo>
                    <a:pt x="69" y="374"/>
                    <a:pt x="69" y="374"/>
                    <a:pt x="69" y="374"/>
                  </a:cubicBezTo>
                  <a:cubicBezTo>
                    <a:pt x="69" y="375"/>
                    <a:pt x="69" y="375"/>
                    <a:pt x="69" y="375"/>
                  </a:cubicBezTo>
                  <a:cubicBezTo>
                    <a:pt x="69" y="376"/>
                    <a:pt x="69" y="376"/>
                    <a:pt x="69" y="376"/>
                  </a:cubicBezTo>
                  <a:cubicBezTo>
                    <a:pt x="69" y="376"/>
                    <a:pt x="69" y="376"/>
                    <a:pt x="69" y="376"/>
                  </a:cubicBezTo>
                  <a:lnTo>
                    <a:pt x="70" y="375"/>
                  </a:lnTo>
                  <a:close/>
                  <a:moveTo>
                    <a:pt x="70" y="377"/>
                  </a:moveTo>
                  <a:cubicBezTo>
                    <a:pt x="69" y="377"/>
                    <a:pt x="69" y="377"/>
                    <a:pt x="69" y="377"/>
                  </a:cubicBezTo>
                  <a:cubicBezTo>
                    <a:pt x="70" y="378"/>
                    <a:pt x="70" y="378"/>
                    <a:pt x="70" y="37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72" y="378"/>
                    <a:pt x="72" y="378"/>
                    <a:pt x="72" y="378"/>
                  </a:cubicBezTo>
                  <a:cubicBezTo>
                    <a:pt x="71" y="377"/>
                    <a:pt x="71" y="377"/>
                    <a:pt x="71" y="377"/>
                  </a:cubicBezTo>
                  <a:lnTo>
                    <a:pt x="70" y="377"/>
                  </a:lnTo>
                  <a:close/>
                  <a:moveTo>
                    <a:pt x="70" y="368"/>
                  </a:moveTo>
                  <a:cubicBezTo>
                    <a:pt x="71" y="369"/>
                    <a:pt x="71" y="369"/>
                    <a:pt x="71" y="369"/>
                  </a:cubicBezTo>
                  <a:cubicBezTo>
                    <a:pt x="72" y="369"/>
                    <a:pt x="72" y="369"/>
                    <a:pt x="72" y="369"/>
                  </a:cubicBezTo>
                  <a:cubicBezTo>
                    <a:pt x="72" y="369"/>
                    <a:pt x="72" y="369"/>
                    <a:pt x="72" y="369"/>
                  </a:cubicBezTo>
                  <a:cubicBezTo>
                    <a:pt x="71" y="368"/>
                    <a:pt x="71" y="368"/>
                    <a:pt x="71" y="368"/>
                  </a:cubicBezTo>
                  <a:lnTo>
                    <a:pt x="70" y="368"/>
                  </a:lnTo>
                  <a:close/>
                  <a:moveTo>
                    <a:pt x="72" y="375"/>
                  </a:moveTo>
                  <a:cubicBezTo>
                    <a:pt x="70" y="375"/>
                    <a:pt x="70" y="375"/>
                    <a:pt x="70" y="375"/>
                  </a:cubicBezTo>
                  <a:cubicBezTo>
                    <a:pt x="70" y="376"/>
                    <a:pt x="70" y="376"/>
                    <a:pt x="70" y="376"/>
                  </a:cubicBezTo>
                  <a:cubicBezTo>
                    <a:pt x="71" y="375"/>
                    <a:pt x="71" y="375"/>
                    <a:pt x="71" y="375"/>
                  </a:cubicBezTo>
                  <a:lnTo>
                    <a:pt x="72" y="375"/>
                  </a:lnTo>
                  <a:close/>
                  <a:moveTo>
                    <a:pt x="74" y="374"/>
                  </a:moveTo>
                  <a:cubicBezTo>
                    <a:pt x="74" y="374"/>
                    <a:pt x="74" y="374"/>
                    <a:pt x="74" y="374"/>
                  </a:cubicBezTo>
                  <a:cubicBezTo>
                    <a:pt x="73" y="373"/>
                    <a:pt x="73" y="373"/>
                    <a:pt x="73" y="373"/>
                  </a:cubicBezTo>
                  <a:cubicBezTo>
                    <a:pt x="72" y="373"/>
                    <a:pt x="72" y="373"/>
                    <a:pt x="72" y="373"/>
                  </a:cubicBezTo>
                  <a:cubicBezTo>
                    <a:pt x="71" y="372"/>
                    <a:pt x="71" y="372"/>
                    <a:pt x="71" y="372"/>
                  </a:cubicBezTo>
                  <a:cubicBezTo>
                    <a:pt x="70" y="372"/>
                    <a:pt x="70" y="372"/>
                    <a:pt x="70" y="372"/>
                  </a:cubicBezTo>
                  <a:cubicBezTo>
                    <a:pt x="71" y="373"/>
                    <a:pt x="71" y="373"/>
                    <a:pt x="71" y="373"/>
                  </a:cubicBezTo>
                  <a:cubicBezTo>
                    <a:pt x="72" y="374"/>
                    <a:pt x="72" y="374"/>
                    <a:pt x="72" y="374"/>
                  </a:cubicBezTo>
                  <a:cubicBezTo>
                    <a:pt x="73" y="374"/>
                    <a:pt x="73" y="374"/>
                    <a:pt x="73" y="374"/>
                  </a:cubicBezTo>
                  <a:lnTo>
                    <a:pt x="74" y="374"/>
                  </a:lnTo>
                  <a:close/>
                  <a:moveTo>
                    <a:pt x="70" y="377"/>
                  </a:moveTo>
                  <a:cubicBezTo>
                    <a:pt x="70" y="376"/>
                    <a:pt x="70" y="376"/>
                    <a:pt x="70" y="376"/>
                  </a:cubicBezTo>
                  <a:cubicBezTo>
                    <a:pt x="70" y="377"/>
                    <a:pt x="70" y="377"/>
                    <a:pt x="70" y="377"/>
                  </a:cubicBezTo>
                  <a:close/>
                  <a:moveTo>
                    <a:pt x="73" y="368"/>
                  </a:moveTo>
                  <a:cubicBezTo>
                    <a:pt x="72" y="367"/>
                    <a:pt x="72" y="367"/>
                    <a:pt x="72" y="367"/>
                  </a:cubicBezTo>
                  <a:cubicBezTo>
                    <a:pt x="71" y="367"/>
                    <a:pt x="71" y="367"/>
                    <a:pt x="71" y="367"/>
                  </a:cubicBezTo>
                  <a:cubicBezTo>
                    <a:pt x="72" y="368"/>
                    <a:pt x="72" y="368"/>
                    <a:pt x="72" y="368"/>
                  </a:cubicBezTo>
                  <a:lnTo>
                    <a:pt x="73" y="368"/>
                  </a:lnTo>
                  <a:close/>
                  <a:moveTo>
                    <a:pt x="75" y="373"/>
                  </a:moveTo>
                  <a:cubicBezTo>
                    <a:pt x="75" y="372"/>
                    <a:pt x="75" y="372"/>
                    <a:pt x="75" y="372"/>
                  </a:cubicBezTo>
                  <a:cubicBezTo>
                    <a:pt x="74" y="372"/>
                    <a:pt x="74" y="372"/>
                    <a:pt x="74" y="372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73" y="370"/>
                    <a:pt x="73" y="370"/>
                    <a:pt x="73" y="370"/>
                  </a:cubicBezTo>
                  <a:cubicBezTo>
                    <a:pt x="73" y="371"/>
                    <a:pt x="73" y="371"/>
                    <a:pt x="73" y="371"/>
                  </a:cubicBezTo>
                  <a:cubicBezTo>
                    <a:pt x="73" y="372"/>
                    <a:pt x="73" y="372"/>
                    <a:pt x="73" y="372"/>
                  </a:cubicBezTo>
                  <a:lnTo>
                    <a:pt x="75" y="373"/>
                  </a:lnTo>
                  <a:close/>
                  <a:moveTo>
                    <a:pt x="74" y="368"/>
                  </a:moveTo>
                  <a:cubicBezTo>
                    <a:pt x="74" y="367"/>
                    <a:pt x="74" y="367"/>
                    <a:pt x="74" y="367"/>
                  </a:cubicBezTo>
                  <a:cubicBezTo>
                    <a:pt x="73" y="367"/>
                    <a:pt x="73" y="367"/>
                    <a:pt x="73" y="367"/>
                  </a:cubicBezTo>
                  <a:cubicBezTo>
                    <a:pt x="73" y="368"/>
                    <a:pt x="73" y="368"/>
                    <a:pt x="73" y="368"/>
                  </a:cubicBezTo>
                  <a:lnTo>
                    <a:pt x="74" y="368"/>
                  </a:lnTo>
                  <a:close/>
                  <a:moveTo>
                    <a:pt x="75" y="377"/>
                  </a:moveTo>
                  <a:cubicBezTo>
                    <a:pt x="76" y="377"/>
                    <a:pt x="76" y="377"/>
                    <a:pt x="76" y="377"/>
                  </a:cubicBezTo>
                  <a:cubicBezTo>
                    <a:pt x="75" y="377"/>
                    <a:pt x="75" y="377"/>
                    <a:pt x="75" y="377"/>
                  </a:cubicBezTo>
                  <a:cubicBezTo>
                    <a:pt x="76" y="378"/>
                    <a:pt x="76" y="378"/>
                    <a:pt x="76" y="378"/>
                  </a:cubicBezTo>
                  <a:cubicBezTo>
                    <a:pt x="77" y="379"/>
                    <a:pt x="77" y="379"/>
                    <a:pt x="77" y="379"/>
                  </a:cubicBezTo>
                  <a:cubicBezTo>
                    <a:pt x="77" y="379"/>
                    <a:pt x="77" y="379"/>
                    <a:pt x="77" y="379"/>
                  </a:cubicBezTo>
                  <a:cubicBezTo>
                    <a:pt x="78" y="378"/>
                    <a:pt x="78" y="378"/>
                    <a:pt x="78" y="378"/>
                  </a:cubicBezTo>
                  <a:cubicBezTo>
                    <a:pt x="77" y="378"/>
                    <a:pt x="77" y="378"/>
                    <a:pt x="77" y="378"/>
                  </a:cubicBezTo>
                  <a:cubicBezTo>
                    <a:pt x="76" y="377"/>
                    <a:pt x="76" y="377"/>
                    <a:pt x="76" y="377"/>
                  </a:cubicBezTo>
                  <a:cubicBezTo>
                    <a:pt x="75" y="376"/>
                    <a:pt x="75" y="376"/>
                    <a:pt x="75" y="376"/>
                  </a:cubicBezTo>
                  <a:cubicBezTo>
                    <a:pt x="74" y="376"/>
                    <a:pt x="74" y="376"/>
                    <a:pt x="74" y="376"/>
                  </a:cubicBezTo>
                  <a:cubicBezTo>
                    <a:pt x="73" y="376"/>
                    <a:pt x="73" y="376"/>
                    <a:pt x="73" y="376"/>
                  </a:cubicBezTo>
                  <a:cubicBezTo>
                    <a:pt x="74" y="376"/>
                    <a:pt x="74" y="376"/>
                    <a:pt x="74" y="376"/>
                  </a:cubicBezTo>
                  <a:lnTo>
                    <a:pt x="75" y="377"/>
                  </a:lnTo>
                  <a:close/>
                  <a:moveTo>
                    <a:pt x="87" y="389"/>
                  </a:moveTo>
                  <a:cubicBezTo>
                    <a:pt x="88" y="389"/>
                    <a:pt x="88" y="389"/>
                    <a:pt x="88" y="389"/>
                  </a:cubicBezTo>
                  <a:cubicBezTo>
                    <a:pt x="89" y="389"/>
                    <a:pt x="89" y="389"/>
                    <a:pt x="89" y="389"/>
                  </a:cubicBezTo>
                  <a:cubicBezTo>
                    <a:pt x="90" y="389"/>
                    <a:pt x="90" y="389"/>
                    <a:pt x="90" y="389"/>
                  </a:cubicBezTo>
                  <a:cubicBezTo>
                    <a:pt x="91" y="389"/>
                    <a:pt x="91" y="389"/>
                    <a:pt x="91" y="389"/>
                  </a:cubicBezTo>
                  <a:cubicBezTo>
                    <a:pt x="90" y="388"/>
                    <a:pt x="90" y="388"/>
                    <a:pt x="90" y="388"/>
                  </a:cubicBezTo>
                  <a:cubicBezTo>
                    <a:pt x="89" y="388"/>
                    <a:pt x="89" y="388"/>
                    <a:pt x="89" y="388"/>
                  </a:cubicBezTo>
                  <a:cubicBezTo>
                    <a:pt x="88" y="387"/>
                    <a:pt x="88" y="387"/>
                    <a:pt x="88" y="387"/>
                  </a:cubicBezTo>
                  <a:cubicBezTo>
                    <a:pt x="87" y="387"/>
                    <a:pt x="87" y="387"/>
                    <a:pt x="87" y="387"/>
                  </a:cubicBezTo>
                  <a:cubicBezTo>
                    <a:pt x="88" y="388"/>
                    <a:pt x="88" y="388"/>
                    <a:pt x="88" y="388"/>
                  </a:cubicBezTo>
                  <a:cubicBezTo>
                    <a:pt x="87" y="387"/>
                    <a:pt x="87" y="387"/>
                    <a:pt x="87" y="387"/>
                  </a:cubicBezTo>
                  <a:cubicBezTo>
                    <a:pt x="86" y="386"/>
                    <a:pt x="86" y="386"/>
                    <a:pt x="86" y="386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6" y="387"/>
                    <a:pt x="86" y="387"/>
                    <a:pt x="86" y="387"/>
                  </a:cubicBezTo>
                  <a:cubicBezTo>
                    <a:pt x="84" y="386"/>
                    <a:pt x="82" y="385"/>
                    <a:pt x="80" y="385"/>
                  </a:cubicBezTo>
                  <a:cubicBezTo>
                    <a:pt x="79" y="385"/>
                    <a:pt x="79" y="385"/>
                    <a:pt x="79" y="385"/>
                  </a:cubicBezTo>
                  <a:cubicBezTo>
                    <a:pt x="78" y="385"/>
                    <a:pt x="78" y="385"/>
                    <a:pt x="78" y="385"/>
                  </a:cubicBezTo>
                  <a:cubicBezTo>
                    <a:pt x="77" y="384"/>
                    <a:pt x="77" y="384"/>
                    <a:pt x="77" y="384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5" y="383"/>
                    <a:pt x="75" y="383"/>
                    <a:pt x="75" y="383"/>
                  </a:cubicBezTo>
                  <a:cubicBezTo>
                    <a:pt x="74" y="383"/>
                    <a:pt x="74" y="383"/>
                    <a:pt x="74" y="383"/>
                  </a:cubicBezTo>
                  <a:cubicBezTo>
                    <a:pt x="75" y="383"/>
                    <a:pt x="75" y="383"/>
                    <a:pt x="75" y="383"/>
                  </a:cubicBezTo>
                  <a:cubicBezTo>
                    <a:pt x="76" y="384"/>
                    <a:pt x="76" y="384"/>
                    <a:pt x="76" y="384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7" y="385"/>
                    <a:pt x="77" y="385"/>
                    <a:pt x="77" y="385"/>
                  </a:cubicBezTo>
                  <a:cubicBezTo>
                    <a:pt x="78" y="386"/>
                    <a:pt x="78" y="386"/>
                    <a:pt x="78" y="386"/>
                  </a:cubicBezTo>
                  <a:cubicBezTo>
                    <a:pt x="79" y="386"/>
                    <a:pt x="79" y="386"/>
                    <a:pt x="79" y="386"/>
                  </a:cubicBezTo>
                  <a:cubicBezTo>
                    <a:pt x="80" y="386"/>
                    <a:pt x="80" y="386"/>
                    <a:pt x="80" y="386"/>
                  </a:cubicBezTo>
                  <a:cubicBezTo>
                    <a:pt x="81" y="386"/>
                    <a:pt x="81" y="386"/>
                    <a:pt x="81" y="386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83" y="386"/>
                    <a:pt x="83" y="386"/>
                    <a:pt x="83" y="386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6" y="388"/>
                    <a:pt x="86" y="388"/>
                    <a:pt x="86" y="388"/>
                  </a:cubicBezTo>
                  <a:lnTo>
                    <a:pt x="87" y="389"/>
                  </a:lnTo>
                  <a:close/>
                  <a:moveTo>
                    <a:pt x="75" y="376"/>
                  </a:moveTo>
                  <a:cubicBezTo>
                    <a:pt x="74" y="376"/>
                    <a:pt x="74" y="376"/>
                    <a:pt x="74" y="376"/>
                  </a:cubicBezTo>
                  <a:cubicBezTo>
                    <a:pt x="75" y="376"/>
                    <a:pt x="75" y="376"/>
                    <a:pt x="75" y="376"/>
                  </a:cubicBezTo>
                  <a:close/>
                  <a:moveTo>
                    <a:pt x="77" y="372"/>
                  </a:moveTo>
                  <a:cubicBezTo>
                    <a:pt x="76" y="372"/>
                    <a:pt x="76" y="372"/>
                    <a:pt x="76" y="372"/>
                  </a:cubicBezTo>
                  <a:cubicBezTo>
                    <a:pt x="75" y="372"/>
                    <a:pt x="75" y="372"/>
                    <a:pt x="75" y="372"/>
                  </a:cubicBezTo>
                  <a:cubicBezTo>
                    <a:pt x="76" y="372"/>
                    <a:pt x="76" y="372"/>
                    <a:pt x="76" y="372"/>
                  </a:cubicBezTo>
                  <a:cubicBezTo>
                    <a:pt x="77" y="373"/>
                    <a:pt x="77" y="373"/>
                    <a:pt x="77" y="373"/>
                  </a:cubicBezTo>
                  <a:lnTo>
                    <a:pt x="77" y="372"/>
                  </a:lnTo>
                  <a:close/>
                  <a:moveTo>
                    <a:pt x="77" y="375"/>
                  </a:moveTo>
                  <a:cubicBezTo>
                    <a:pt x="78" y="376"/>
                    <a:pt x="78" y="376"/>
                    <a:pt x="78" y="376"/>
                  </a:cubicBezTo>
                  <a:cubicBezTo>
                    <a:pt x="79" y="376"/>
                    <a:pt x="79" y="376"/>
                    <a:pt x="79" y="376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79" y="376"/>
                    <a:pt x="79" y="376"/>
                    <a:pt x="79" y="376"/>
                  </a:cubicBezTo>
                  <a:cubicBezTo>
                    <a:pt x="78" y="375"/>
                    <a:pt x="78" y="375"/>
                    <a:pt x="78" y="375"/>
                  </a:cubicBezTo>
                  <a:cubicBezTo>
                    <a:pt x="77" y="375"/>
                    <a:pt x="77" y="375"/>
                    <a:pt x="77" y="375"/>
                  </a:cubicBezTo>
                  <a:cubicBezTo>
                    <a:pt x="76" y="374"/>
                    <a:pt x="76" y="374"/>
                    <a:pt x="76" y="374"/>
                  </a:cubicBezTo>
                  <a:cubicBezTo>
                    <a:pt x="75" y="374"/>
                    <a:pt x="75" y="374"/>
                    <a:pt x="75" y="374"/>
                  </a:cubicBezTo>
                  <a:cubicBezTo>
                    <a:pt x="76" y="375"/>
                    <a:pt x="76" y="375"/>
                    <a:pt x="76" y="375"/>
                  </a:cubicBezTo>
                  <a:lnTo>
                    <a:pt x="77" y="375"/>
                  </a:lnTo>
                  <a:close/>
                  <a:moveTo>
                    <a:pt x="77" y="374"/>
                  </a:moveTo>
                  <a:cubicBezTo>
                    <a:pt x="77" y="373"/>
                    <a:pt x="77" y="373"/>
                    <a:pt x="77" y="373"/>
                  </a:cubicBezTo>
                  <a:cubicBezTo>
                    <a:pt x="76" y="373"/>
                    <a:pt x="76" y="373"/>
                    <a:pt x="76" y="373"/>
                  </a:cubicBezTo>
                  <a:lnTo>
                    <a:pt x="77" y="374"/>
                  </a:lnTo>
                  <a:close/>
                  <a:moveTo>
                    <a:pt x="79" y="378"/>
                  </a:moveTo>
                  <a:cubicBezTo>
                    <a:pt x="80" y="379"/>
                    <a:pt x="80" y="379"/>
                    <a:pt x="80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80" y="378"/>
                    <a:pt x="80" y="378"/>
                    <a:pt x="80" y="378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78" y="377"/>
                    <a:pt x="78" y="377"/>
                    <a:pt x="78" y="377"/>
                  </a:cubicBezTo>
                  <a:cubicBezTo>
                    <a:pt x="77" y="377"/>
                    <a:pt x="77" y="377"/>
                    <a:pt x="77" y="377"/>
                  </a:cubicBezTo>
                  <a:cubicBezTo>
                    <a:pt x="78" y="378"/>
                    <a:pt x="78" y="378"/>
                    <a:pt x="78" y="378"/>
                  </a:cubicBezTo>
                  <a:lnTo>
                    <a:pt x="79" y="378"/>
                  </a:lnTo>
                  <a:close/>
                  <a:moveTo>
                    <a:pt x="77" y="374"/>
                  </a:moveTo>
                  <a:cubicBezTo>
                    <a:pt x="78" y="375"/>
                    <a:pt x="78" y="375"/>
                    <a:pt x="78" y="375"/>
                  </a:cubicBezTo>
                  <a:cubicBezTo>
                    <a:pt x="78" y="374"/>
                    <a:pt x="78" y="374"/>
                    <a:pt x="78" y="374"/>
                  </a:cubicBezTo>
                  <a:lnTo>
                    <a:pt x="77" y="374"/>
                  </a:lnTo>
                  <a:close/>
                  <a:moveTo>
                    <a:pt x="78" y="377"/>
                  </a:moveTo>
                  <a:cubicBezTo>
                    <a:pt x="78" y="377"/>
                    <a:pt x="78" y="377"/>
                    <a:pt x="78" y="377"/>
                  </a:cubicBezTo>
                  <a:cubicBezTo>
                    <a:pt x="77" y="377"/>
                    <a:pt x="77" y="377"/>
                    <a:pt x="77" y="377"/>
                  </a:cubicBezTo>
                  <a:lnTo>
                    <a:pt x="78" y="377"/>
                  </a:lnTo>
                  <a:close/>
                  <a:moveTo>
                    <a:pt x="81" y="381"/>
                  </a:moveTo>
                  <a:cubicBezTo>
                    <a:pt x="81" y="382"/>
                    <a:pt x="81" y="382"/>
                    <a:pt x="81" y="382"/>
                  </a:cubicBezTo>
                  <a:cubicBezTo>
                    <a:pt x="81" y="382"/>
                    <a:pt x="81" y="382"/>
                    <a:pt x="81" y="382"/>
                  </a:cubicBezTo>
                  <a:cubicBezTo>
                    <a:pt x="82" y="381"/>
                    <a:pt x="82" y="381"/>
                    <a:pt x="82" y="381"/>
                  </a:cubicBezTo>
                  <a:cubicBezTo>
                    <a:pt x="81" y="380"/>
                    <a:pt x="81" y="380"/>
                    <a:pt x="81" y="380"/>
                  </a:cubicBezTo>
                  <a:cubicBezTo>
                    <a:pt x="81" y="379"/>
                    <a:pt x="81" y="379"/>
                    <a:pt x="81" y="379"/>
                  </a:cubicBezTo>
                  <a:cubicBezTo>
                    <a:pt x="80" y="379"/>
                    <a:pt x="80" y="379"/>
                    <a:pt x="80" y="379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80" y="381"/>
                    <a:pt x="80" y="381"/>
                    <a:pt x="80" y="381"/>
                  </a:cubicBezTo>
                  <a:lnTo>
                    <a:pt x="81" y="381"/>
                  </a:lnTo>
                  <a:close/>
                  <a:moveTo>
                    <a:pt x="82" y="389"/>
                  </a:moveTo>
                  <a:cubicBezTo>
                    <a:pt x="83" y="388"/>
                    <a:pt x="83" y="388"/>
                    <a:pt x="83" y="388"/>
                  </a:cubicBezTo>
                  <a:cubicBezTo>
                    <a:pt x="82" y="388"/>
                    <a:pt x="82" y="388"/>
                    <a:pt x="82" y="388"/>
                  </a:cubicBezTo>
                  <a:lnTo>
                    <a:pt x="82" y="389"/>
                  </a:lnTo>
                  <a:close/>
                  <a:moveTo>
                    <a:pt x="83" y="387"/>
                  </a:moveTo>
                  <a:cubicBezTo>
                    <a:pt x="84" y="387"/>
                    <a:pt x="84" y="387"/>
                    <a:pt x="84" y="387"/>
                  </a:cubicBezTo>
                  <a:cubicBezTo>
                    <a:pt x="83" y="386"/>
                    <a:pt x="83" y="386"/>
                    <a:pt x="83" y="386"/>
                  </a:cubicBezTo>
                  <a:lnTo>
                    <a:pt x="83" y="387"/>
                  </a:lnTo>
                  <a:close/>
                  <a:moveTo>
                    <a:pt x="85" y="384"/>
                  </a:moveTo>
                  <a:cubicBezTo>
                    <a:pt x="84" y="384"/>
                    <a:pt x="84" y="384"/>
                    <a:pt x="84" y="384"/>
                  </a:cubicBezTo>
                  <a:cubicBezTo>
                    <a:pt x="85" y="384"/>
                    <a:pt x="85" y="384"/>
                    <a:pt x="85" y="384"/>
                  </a:cubicBezTo>
                  <a:cubicBezTo>
                    <a:pt x="85" y="384"/>
                    <a:pt x="85" y="384"/>
                    <a:pt x="85" y="384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86" y="384"/>
                    <a:pt x="86" y="384"/>
                    <a:pt x="86" y="384"/>
                  </a:cubicBezTo>
                  <a:cubicBezTo>
                    <a:pt x="85" y="384"/>
                    <a:pt x="85" y="384"/>
                    <a:pt x="85" y="384"/>
                  </a:cubicBezTo>
                  <a:close/>
                  <a:moveTo>
                    <a:pt x="85" y="374"/>
                  </a:moveTo>
                  <a:cubicBezTo>
                    <a:pt x="84" y="374"/>
                    <a:pt x="84" y="374"/>
                    <a:pt x="84" y="374"/>
                  </a:cubicBezTo>
                  <a:cubicBezTo>
                    <a:pt x="84" y="375"/>
                    <a:pt x="84" y="375"/>
                    <a:pt x="84" y="375"/>
                  </a:cubicBezTo>
                  <a:cubicBezTo>
                    <a:pt x="85" y="375"/>
                    <a:pt x="85" y="375"/>
                    <a:pt x="85" y="375"/>
                  </a:cubicBezTo>
                  <a:lnTo>
                    <a:pt x="85" y="374"/>
                  </a:lnTo>
                  <a:close/>
                  <a:moveTo>
                    <a:pt x="86" y="391"/>
                  </a:moveTo>
                  <a:cubicBezTo>
                    <a:pt x="87" y="391"/>
                    <a:pt x="87" y="391"/>
                    <a:pt x="87" y="391"/>
                  </a:cubicBezTo>
                  <a:cubicBezTo>
                    <a:pt x="86" y="391"/>
                    <a:pt x="86" y="391"/>
                    <a:pt x="86" y="391"/>
                  </a:cubicBezTo>
                  <a:close/>
                  <a:moveTo>
                    <a:pt x="89" y="389"/>
                  </a:moveTo>
                  <a:cubicBezTo>
                    <a:pt x="88" y="389"/>
                    <a:pt x="88" y="389"/>
                    <a:pt x="88" y="389"/>
                  </a:cubicBezTo>
                  <a:cubicBezTo>
                    <a:pt x="88" y="390"/>
                    <a:pt x="88" y="390"/>
                    <a:pt x="88" y="390"/>
                  </a:cubicBezTo>
                  <a:cubicBezTo>
                    <a:pt x="88" y="390"/>
                    <a:pt x="88" y="390"/>
                    <a:pt x="88" y="390"/>
                  </a:cubicBezTo>
                  <a:cubicBezTo>
                    <a:pt x="87" y="390"/>
                    <a:pt x="87" y="390"/>
                    <a:pt x="87" y="390"/>
                  </a:cubicBezTo>
                  <a:cubicBezTo>
                    <a:pt x="86" y="390"/>
                    <a:pt x="86" y="390"/>
                    <a:pt x="86" y="390"/>
                  </a:cubicBezTo>
                  <a:cubicBezTo>
                    <a:pt x="87" y="390"/>
                    <a:pt x="87" y="390"/>
                    <a:pt x="87" y="390"/>
                  </a:cubicBezTo>
                  <a:cubicBezTo>
                    <a:pt x="88" y="391"/>
                    <a:pt x="88" y="391"/>
                    <a:pt x="88" y="391"/>
                  </a:cubicBezTo>
                  <a:cubicBezTo>
                    <a:pt x="89" y="390"/>
                    <a:pt x="89" y="390"/>
                    <a:pt x="89" y="390"/>
                  </a:cubicBezTo>
                  <a:lnTo>
                    <a:pt x="89" y="389"/>
                  </a:lnTo>
                  <a:close/>
                  <a:moveTo>
                    <a:pt x="101" y="395"/>
                  </a:moveTo>
                  <a:cubicBezTo>
                    <a:pt x="101" y="394"/>
                    <a:pt x="101" y="394"/>
                    <a:pt x="101" y="394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3"/>
                  </a:cubicBezTo>
                  <a:cubicBezTo>
                    <a:pt x="101" y="393"/>
                    <a:pt x="101" y="393"/>
                    <a:pt x="101" y="393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99" y="392"/>
                    <a:pt x="99" y="392"/>
                    <a:pt x="99" y="392"/>
                  </a:cubicBezTo>
                  <a:cubicBezTo>
                    <a:pt x="99" y="391"/>
                    <a:pt x="99" y="391"/>
                    <a:pt x="99" y="391"/>
                  </a:cubicBezTo>
                  <a:cubicBezTo>
                    <a:pt x="98" y="391"/>
                    <a:pt x="98" y="391"/>
                    <a:pt x="98" y="391"/>
                  </a:cubicBezTo>
                  <a:cubicBezTo>
                    <a:pt x="97" y="391"/>
                    <a:pt x="97" y="391"/>
                    <a:pt x="97" y="391"/>
                  </a:cubicBezTo>
                  <a:cubicBezTo>
                    <a:pt x="97" y="392"/>
                    <a:pt x="97" y="392"/>
                    <a:pt x="97" y="392"/>
                  </a:cubicBezTo>
                  <a:cubicBezTo>
                    <a:pt x="96" y="391"/>
                    <a:pt x="96" y="391"/>
                    <a:pt x="96" y="391"/>
                  </a:cubicBezTo>
                  <a:cubicBezTo>
                    <a:pt x="95" y="391"/>
                    <a:pt x="95" y="391"/>
                    <a:pt x="95" y="391"/>
                  </a:cubicBezTo>
                  <a:cubicBezTo>
                    <a:pt x="95" y="392"/>
                    <a:pt x="95" y="392"/>
                    <a:pt x="95" y="392"/>
                  </a:cubicBezTo>
                  <a:cubicBezTo>
                    <a:pt x="94" y="391"/>
                    <a:pt x="94" y="391"/>
                    <a:pt x="94" y="391"/>
                  </a:cubicBezTo>
                  <a:cubicBezTo>
                    <a:pt x="93" y="390"/>
                    <a:pt x="93" y="390"/>
                    <a:pt x="93" y="390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1" y="390"/>
                    <a:pt x="91" y="390"/>
                    <a:pt x="91" y="390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0"/>
                    <a:pt x="91" y="390"/>
                    <a:pt x="91" y="390"/>
                  </a:cubicBezTo>
                  <a:cubicBezTo>
                    <a:pt x="90" y="391"/>
                    <a:pt x="90" y="391"/>
                    <a:pt x="90" y="391"/>
                  </a:cubicBezTo>
                  <a:cubicBezTo>
                    <a:pt x="91" y="391"/>
                    <a:pt x="91" y="391"/>
                    <a:pt x="91" y="391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3" y="392"/>
                    <a:pt x="93" y="392"/>
                    <a:pt x="93" y="392"/>
                  </a:cubicBezTo>
                  <a:cubicBezTo>
                    <a:pt x="94" y="392"/>
                    <a:pt x="94" y="392"/>
                    <a:pt x="94" y="392"/>
                  </a:cubicBezTo>
                  <a:cubicBezTo>
                    <a:pt x="93" y="392"/>
                    <a:pt x="93" y="392"/>
                    <a:pt x="93" y="392"/>
                  </a:cubicBezTo>
                  <a:cubicBezTo>
                    <a:pt x="92" y="392"/>
                    <a:pt x="92" y="392"/>
                    <a:pt x="92" y="392"/>
                  </a:cubicBezTo>
                  <a:cubicBezTo>
                    <a:pt x="91" y="391"/>
                    <a:pt x="91" y="391"/>
                    <a:pt x="91" y="391"/>
                  </a:cubicBezTo>
                  <a:cubicBezTo>
                    <a:pt x="90" y="391"/>
                    <a:pt x="90" y="391"/>
                    <a:pt x="90" y="391"/>
                  </a:cubicBezTo>
                  <a:cubicBezTo>
                    <a:pt x="89" y="392"/>
                    <a:pt x="89" y="392"/>
                    <a:pt x="89" y="392"/>
                  </a:cubicBezTo>
                  <a:cubicBezTo>
                    <a:pt x="90" y="392"/>
                    <a:pt x="90" y="392"/>
                    <a:pt x="90" y="392"/>
                  </a:cubicBezTo>
                  <a:cubicBezTo>
                    <a:pt x="90" y="393"/>
                    <a:pt x="90" y="393"/>
                    <a:pt x="90" y="393"/>
                  </a:cubicBezTo>
                  <a:cubicBezTo>
                    <a:pt x="91" y="393"/>
                    <a:pt x="91" y="393"/>
                    <a:pt x="91" y="393"/>
                  </a:cubicBezTo>
                  <a:cubicBezTo>
                    <a:pt x="92" y="393"/>
                    <a:pt x="92" y="393"/>
                    <a:pt x="92" y="393"/>
                  </a:cubicBezTo>
                  <a:cubicBezTo>
                    <a:pt x="93" y="394"/>
                    <a:pt x="93" y="394"/>
                    <a:pt x="93" y="394"/>
                  </a:cubicBezTo>
                  <a:cubicBezTo>
                    <a:pt x="93" y="394"/>
                    <a:pt x="93" y="394"/>
                    <a:pt x="93" y="394"/>
                  </a:cubicBezTo>
                  <a:cubicBezTo>
                    <a:pt x="93" y="395"/>
                    <a:pt x="93" y="395"/>
                    <a:pt x="93" y="395"/>
                  </a:cubicBezTo>
                  <a:cubicBezTo>
                    <a:pt x="94" y="396"/>
                    <a:pt x="94" y="396"/>
                    <a:pt x="94" y="396"/>
                  </a:cubicBezTo>
                  <a:cubicBezTo>
                    <a:pt x="95" y="395"/>
                    <a:pt x="95" y="395"/>
                    <a:pt x="95" y="395"/>
                  </a:cubicBezTo>
                  <a:cubicBezTo>
                    <a:pt x="95" y="394"/>
                    <a:pt x="95" y="394"/>
                    <a:pt x="95" y="394"/>
                  </a:cubicBezTo>
                  <a:cubicBezTo>
                    <a:pt x="96" y="394"/>
                    <a:pt x="96" y="394"/>
                    <a:pt x="96" y="394"/>
                  </a:cubicBezTo>
                  <a:cubicBezTo>
                    <a:pt x="97" y="394"/>
                    <a:pt x="97" y="394"/>
                    <a:pt x="97" y="394"/>
                  </a:cubicBezTo>
                  <a:cubicBezTo>
                    <a:pt x="98" y="394"/>
                    <a:pt x="98" y="394"/>
                    <a:pt x="98" y="394"/>
                  </a:cubicBezTo>
                  <a:cubicBezTo>
                    <a:pt x="97" y="395"/>
                    <a:pt x="97" y="395"/>
                    <a:pt x="97" y="395"/>
                  </a:cubicBezTo>
                  <a:cubicBezTo>
                    <a:pt x="98" y="396"/>
                    <a:pt x="98" y="396"/>
                    <a:pt x="98" y="396"/>
                  </a:cubicBezTo>
                  <a:cubicBezTo>
                    <a:pt x="97" y="396"/>
                    <a:pt x="97" y="396"/>
                    <a:pt x="97" y="396"/>
                  </a:cubicBezTo>
                  <a:cubicBezTo>
                    <a:pt x="96" y="397"/>
                    <a:pt x="96" y="397"/>
                    <a:pt x="96" y="397"/>
                  </a:cubicBezTo>
                  <a:cubicBezTo>
                    <a:pt x="97" y="397"/>
                    <a:pt x="97" y="397"/>
                    <a:pt x="97" y="397"/>
                  </a:cubicBezTo>
                  <a:cubicBezTo>
                    <a:pt x="98" y="397"/>
                    <a:pt x="98" y="397"/>
                    <a:pt x="98" y="397"/>
                  </a:cubicBezTo>
                  <a:cubicBezTo>
                    <a:pt x="99" y="397"/>
                    <a:pt x="99" y="397"/>
                    <a:pt x="99" y="397"/>
                  </a:cubicBezTo>
                  <a:cubicBezTo>
                    <a:pt x="100" y="396"/>
                    <a:pt x="100" y="396"/>
                    <a:pt x="100" y="396"/>
                  </a:cubicBezTo>
                  <a:cubicBezTo>
                    <a:pt x="101" y="396"/>
                    <a:pt x="101" y="396"/>
                    <a:pt x="101" y="396"/>
                  </a:cubicBezTo>
                  <a:cubicBezTo>
                    <a:pt x="102" y="396"/>
                    <a:pt x="102" y="396"/>
                    <a:pt x="102" y="396"/>
                  </a:cubicBezTo>
                  <a:lnTo>
                    <a:pt x="101" y="395"/>
                  </a:lnTo>
                  <a:close/>
                  <a:moveTo>
                    <a:pt x="93" y="396"/>
                  </a:moveTo>
                  <a:cubicBezTo>
                    <a:pt x="94" y="396"/>
                    <a:pt x="94" y="396"/>
                    <a:pt x="94" y="396"/>
                  </a:cubicBezTo>
                  <a:cubicBezTo>
                    <a:pt x="95" y="397"/>
                    <a:pt x="95" y="397"/>
                    <a:pt x="95" y="397"/>
                  </a:cubicBezTo>
                  <a:cubicBezTo>
                    <a:pt x="95" y="396"/>
                    <a:pt x="95" y="396"/>
                    <a:pt x="95" y="396"/>
                  </a:cubicBezTo>
                  <a:cubicBezTo>
                    <a:pt x="94" y="396"/>
                    <a:pt x="94" y="396"/>
                    <a:pt x="94" y="396"/>
                  </a:cubicBezTo>
                  <a:lnTo>
                    <a:pt x="93" y="396"/>
                  </a:lnTo>
                  <a:close/>
                  <a:moveTo>
                    <a:pt x="104" y="398"/>
                  </a:moveTo>
                  <a:cubicBezTo>
                    <a:pt x="104" y="397"/>
                    <a:pt x="104" y="397"/>
                    <a:pt x="104" y="397"/>
                  </a:cubicBezTo>
                  <a:cubicBezTo>
                    <a:pt x="103" y="396"/>
                    <a:pt x="103" y="396"/>
                    <a:pt x="103" y="396"/>
                  </a:cubicBezTo>
                  <a:cubicBezTo>
                    <a:pt x="102" y="397"/>
                    <a:pt x="102" y="397"/>
                    <a:pt x="102" y="397"/>
                  </a:cubicBezTo>
                  <a:cubicBezTo>
                    <a:pt x="103" y="397"/>
                    <a:pt x="103" y="397"/>
                    <a:pt x="103" y="397"/>
                  </a:cubicBezTo>
                  <a:cubicBezTo>
                    <a:pt x="102" y="398"/>
                    <a:pt x="102" y="398"/>
                    <a:pt x="102" y="398"/>
                  </a:cubicBezTo>
                  <a:cubicBezTo>
                    <a:pt x="103" y="398"/>
                    <a:pt x="103" y="398"/>
                    <a:pt x="103" y="398"/>
                  </a:cubicBezTo>
                  <a:lnTo>
                    <a:pt x="104" y="398"/>
                  </a:lnTo>
                  <a:close/>
                  <a:moveTo>
                    <a:pt x="102" y="400"/>
                  </a:moveTo>
                  <a:cubicBezTo>
                    <a:pt x="103" y="400"/>
                    <a:pt x="103" y="400"/>
                    <a:pt x="103" y="400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104" y="400"/>
                    <a:pt x="104" y="400"/>
                    <a:pt x="104" y="400"/>
                  </a:cubicBezTo>
                  <a:cubicBezTo>
                    <a:pt x="103" y="399"/>
                    <a:pt x="103" y="399"/>
                    <a:pt x="103" y="399"/>
                  </a:cubicBezTo>
                  <a:lnTo>
                    <a:pt x="102" y="400"/>
                  </a:lnTo>
                  <a:close/>
                  <a:moveTo>
                    <a:pt x="104" y="394"/>
                  </a:moveTo>
                  <a:cubicBezTo>
                    <a:pt x="104" y="394"/>
                    <a:pt x="104" y="394"/>
                    <a:pt x="104" y="394"/>
                  </a:cubicBezTo>
                  <a:cubicBezTo>
                    <a:pt x="103" y="395"/>
                    <a:pt x="103" y="395"/>
                    <a:pt x="103" y="395"/>
                  </a:cubicBezTo>
                  <a:lnTo>
                    <a:pt x="104" y="394"/>
                  </a:lnTo>
                  <a:close/>
                  <a:moveTo>
                    <a:pt x="108" y="399"/>
                  </a:moveTo>
                  <a:cubicBezTo>
                    <a:pt x="108" y="398"/>
                    <a:pt x="108" y="398"/>
                    <a:pt x="108" y="398"/>
                  </a:cubicBezTo>
                  <a:cubicBezTo>
                    <a:pt x="107" y="397"/>
                    <a:pt x="107" y="397"/>
                    <a:pt x="107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07" y="397"/>
                    <a:pt x="107" y="397"/>
                    <a:pt x="107" y="397"/>
                  </a:cubicBezTo>
                  <a:cubicBezTo>
                    <a:pt x="108" y="397"/>
                    <a:pt x="108" y="397"/>
                    <a:pt x="108" y="397"/>
                  </a:cubicBezTo>
                  <a:cubicBezTo>
                    <a:pt x="108" y="396"/>
                    <a:pt x="108" y="396"/>
                    <a:pt x="108" y="396"/>
                  </a:cubicBezTo>
                  <a:cubicBezTo>
                    <a:pt x="107" y="395"/>
                    <a:pt x="107" y="395"/>
                    <a:pt x="107" y="395"/>
                  </a:cubicBezTo>
                  <a:cubicBezTo>
                    <a:pt x="107" y="395"/>
                    <a:pt x="107" y="395"/>
                    <a:pt x="107" y="395"/>
                  </a:cubicBezTo>
                  <a:cubicBezTo>
                    <a:pt x="106" y="395"/>
                    <a:pt x="106" y="395"/>
                    <a:pt x="106" y="395"/>
                  </a:cubicBezTo>
                  <a:cubicBezTo>
                    <a:pt x="105" y="394"/>
                    <a:pt x="105" y="394"/>
                    <a:pt x="105" y="394"/>
                  </a:cubicBezTo>
                  <a:cubicBezTo>
                    <a:pt x="104" y="394"/>
                    <a:pt x="104" y="394"/>
                    <a:pt x="104" y="394"/>
                  </a:cubicBezTo>
                  <a:cubicBezTo>
                    <a:pt x="104" y="395"/>
                    <a:pt x="104" y="395"/>
                    <a:pt x="104" y="395"/>
                  </a:cubicBezTo>
                  <a:cubicBezTo>
                    <a:pt x="103" y="396"/>
                    <a:pt x="103" y="396"/>
                    <a:pt x="103" y="396"/>
                  </a:cubicBezTo>
                  <a:cubicBezTo>
                    <a:pt x="103" y="397"/>
                    <a:pt x="103" y="397"/>
                    <a:pt x="103" y="397"/>
                  </a:cubicBezTo>
                  <a:cubicBezTo>
                    <a:pt x="104" y="396"/>
                    <a:pt x="104" y="396"/>
                    <a:pt x="104" y="396"/>
                  </a:cubicBezTo>
                  <a:cubicBezTo>
                    <a:pt x="105" y="397"/>
                    <a:pt x="105" y="397"/>
                    <a:pt x="105" y="397"/>
                  </a:cubicBezTo>
                  <a:cubicBezTo>
                    <a:pt x="106" y="398"/>
                    <a:pt x="106" y="398"/>
                    <a:pt x="106" y="398"/>
                  </a:cubicBezTo>
                  <a:cubicBezTo>
                    <a:pt x="107" y="398"/>
                    <a:pt x="107" y="398"/>
                    <a:pt x="107" y="398"/>
                  </a:cubicBezTo>
                  <a:cubicBezTo>
                    <a:pt x="107" y="399"/>
                    <a:pt x="107" y="399"/>
                    <a:pt x="107" y="399"/>
                  </a:cubicBezTo>
                  <a:lnTo>
                    <a:pt x="108" y="399"/>
                  </a:lnTo>
                  <a:close/>
                  <a:moveTo>
                    <a:pt x="105" y="399"/>
                  </a:moveTo>
                  <a:cubicBezTo>
                    <a:pt x="104" y="398"/>
                    <a:pt x="104" y="398"/>
                    <a:pt x="104" y="398"/>
                  </a:cubicBezTo>
                  <a:cubicBezTo>
                    <a:pt x="105" y="399"/>
                    <a:pt x="105" y="399"/>
                    <a:pt x="105" y="399"/>
                  </a:cubicBezTo>
                  <a:close/>
                  <a:moveTo>
                    <a:pt x="106" y="401"/>
                  </a:moveTo>
                  <a:cubicBezTo>
                    <a:pt x="106" y="400"/>
                    <a:pt x="106" y="400"/>
                    <a:pt x="106" y="400"/>
                  </a:cubicBezTo>
                  <a:cubicBezTo>
                    <a:pt x="105" y="400"/>
                    <a:pt x="105" y="400"/>
                    <a:pt x="105" y="400"/>
                  </a:cubicBezTo>
                  <a:lnTo>
                    <a:pt x="106" y="401"/>
                  </a:lnTo>
                  <a:close/>
                  <a:moveTo>
                    <a:pt x="106" y="400"/>
                  </a:moveTo>
                  <a:cubicBezTo>
                    <a:pt x="106" y="400"/>
                    <a:pt x="106" y="400"/>
                    <a:pt x="106" y="400"/>
                  </a:cubicBezTo>
                  <a:cubicBezTo>
                    <a:pt x="105" y="400"/>
                    <a:pt x="105" y="400"/>
                    <a:pt x="105" y="400"/>
                  </a:cubicBezTo>
                  <a:lnTo>
                    <a:pt x="106" y="400"/>
                  </a:lnTo>
                  <a:close/>
                  <a:moveTo>
                    <a:pt x="111" y="396"/>
                  </a:moveTo>
                  <a:cubicBezTo>
                    <a:pt x="111" y="396"/>
                    <a:pt x="111" y="396"/>
                    <a:pt x="111" y="396"/>
                  </a:cubicBezTo>
                  <a:cubicBezTo>
                    <a:pt x="110" y="396"/>
                    <a:pt x="110" y="396"/>
                    <a:pt x="110" y="396"/>
                  </a:cubicBezTo>
                  <a:cubicBezTo>
                    <a:pt x="109" y="395"/>
                    <a:pt x="109" y="395"/>
                    <a:pt x="109" y="395"/>
                  </a:cubicBezTo>
                  <a:cubicBezTo>
                    <a:pt x="108" y="395"/>
                    <a:pt x="108" y="395"/>
                    <a:pt x="108" y="395"/>
                  </a:cubicBezTo>
                  <a:cubicBezTo>
                    <a:pt x="108" y="396"/>
                    <a:pt x="108" y="396"/>
                    <a:pt x="108" y="396"/>
                  </a:cubicBezTo>
                  <a:cubicBezTo>
                    <a:pt x="108" y="397"/>
                    <a:pt x="108" y="397"/>
                    <a:pt x="108" y="397"/>
                  </a:cubicBezTo>
                  <a:cubicBezTo>
                    <a:pt x="109" y="398"/>
                    <a:pt x="109" y="398"/>
                    <a:pt x="109" y="398"/>
                  </a:cubicBezTo>
                  <a:cubicBezTo>
                    <a:pt x="110" y="398"/>
                    <a:pt x="110" y="398"/>
                    <a:pt x="110" y="398"/>
                  </a:cubicBezTo>
                  <a:cubicBezTo>
                    <a:pt x="111" y="397"/>
                    <a:pt x="111" y="397"/>
                    <a:pt x="111" y="397"/>
                  </a:cubicBezTo>
                  <a:cubicBezTo>
                    <a:pt x="111" y="398"/>
                    <a:pt x="111" y="398"/>
                    <a:pt x="111" y="398"/>
                  </a:cubicBezTo>
                  <a:cubicBezTo>
                    <a:pt x="112" y="398"/>
                    <a:pt x="112" y="398"/>
                    <a:pt x="112" y="398"/>
                  </a:cubicBezTo>
                  <a:cubicBezTo>
                    <a:pt x="113" y="398"/>
                    <a:pt x="113" y="398"/>
                    <a:pt x="113" y="398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4" y="399"/>
                    <a:pt x="114" y="399"/>
                    <a:pt x="114" y="399"/>
                  </a:cubicBezTo>
                  <a:cubicBezTo>
                    <a:pt x="115" y="398"/>
                    <a:pt x="115" y="398"/>
                    <a:pt x="115" y="398"/>
                  </a:cubicBezTo>
                  <a:cubicBezTo>
                    <a:pt x="114" y="397"/>
                    <a:pt x="114" y="397"/>
                    <a:pt x="114" y="397"/>
                  </a:cubicBezTo>
                  <a:cubicBezTo>
                    <a:pt x="113" y="396"/>
                    <a:pt x="113" y="396"/>
                    <a:pt x="113" y="396"/>
                  </a:cubicBezTo>
                  <a:cubicBezTo>
                    <a:pt x="112" y="397"/>
                    <a:pt x="112" y="397"/>
                    <a:pt x="112" y="397"/>
                  </a:cubicBezTo>
                  <a:cubicBezTo>
                    <a:pt x="113" y="398"/>
                    <a:pt x="113" y="398"/>
                    <a:pt x="113" y="398"/>
                  </a:cubicBezTo>
                  <a:cubicBezTo>
                    <a:pt x="112" y="397"/>
                    <a:pt x="112" y="397"/>
                    <a:pt x="112" y="397"/>
                  </a:cubicBezTo>
                  <a:lnTo>
                    <a:pt x="111" y="396"/>
                  </a:lnTo>
                  <a:close/>
                  <a:moveTo>
                    <a:pt x="109" y="404"/>
                  </a:moveTo>
                  <a:cubicBezTo>
                    <a:pt x="109" y="403"/>
                    <a:pt x="109" y="403"/>
                    <a:pt x="109" y="403"/>
                  </a:cubicBezTo>
                  <a:cubicBezTo>
                    <a:pt x="109" y="403"/>
                    <a:pt x="109" y="403"/>
                    <a:pt x="109" y="403"/>
                  </a:cubicBezTo>
                  <a:lnTo>
                    <a:pt x="109" y="404"/>
                  </a:lnTo>
                  <a:close/>
                  <a:moveTo>
                    <a:pt x="111" y="399"/>
                  </a:moveTo>
                  <a:cubicBezTo>
                    <a:pt x="112" y="399"/>
                    <a:pt x="112" y="399"/>
                    <a:pt x="112" y="399"/>
                  </a:cubicBezTo>
                  <a:cubicBezTo>
                    <a:pt x="111" y="398"/>
                    <a:pt x="111" y="398"/>
                    <a:pt x="111" y="398"/>
                  </a:cubicBezTo>
                  <a:lnTo>
                    <a:pt x="111" y="399"/>
                  </a:lnTo>
                  <a:close/>
                  <a:moveTo>
                    <a:pt x="114" y="394"/>
                  </a:moveTo>
                  <a:cubicBezTo>
                    <a:pt x="115" y="397"/>
                    <a:pt x="116" y="397"/>
                    <a:pt x="119" y="398"/>
                  </a:cubicBezTo>
                  <a:cubicBezTo>
                    <a:pt x="119" y="398"/>
                    <a:pt x="119" y="398"/>
                    <a:pt x="119" y="398"/>
                  </a:cubicBezTo>
                  <a:cubicBezTo>
                    <a:pt x="118" y="397"/>
                    <a:pt x="118" y="397"/>
                    <a:pt x="118" y="397"/>
                  </a:cubicBezTo>
                  <a:cubicBezTo>
                    <a:pt x="117" y="396"/>
                    <a:pt x="117" y="396"/>
                    <a:pt x="117" y="396"/>
                  </a:cubicBezTo>
                  <a:cubicBezTo>
                    <a:pt x="117" y="395"/>
                    <a:pt x="117" y="395"/>
                    <a:pt x="117" y="395"/>
                  </a:cubicBezTo>
                  <a:cubicBezTo>
                    <a:pt x="118" y="396"/>
                    <a:pt x="118" y="396"/>
                    <a:pt x="118" y="396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18" y="395"/>
                    <a:pt x="118" y="395"/>
                    <a:pt x="118" y="395"/>
                  </a:cubicBezTo>
                  <a:cubicBezTo>
                    <a:pt x="117" y="394"/>
                    <a:pt x="117" y="394"/>
                    <a:pt x="117" y="394"/>
                  </a:cubicBezTo>
                  <a:cubicBezTo>
                    <a:pt x="116" y="393"/>
                    <a:pt x="116" y="393"/>
                    <a:pt x="116" y="393"/>
                  </a:cubicBezTo>
                  <a:cubicBezTo>
                    <a:pt x="116" y="392"/>
                    <a:pt x="116" y="392"/>
                    <a:pt x="116" y="392"/>
                  </a:cubicBezTo>
                  <a:cubicBezTo>
                    <a:pt x="115" y="392"/>
                    <a:pt x="115" y="392"/>
                    <a:pt x="115" y="392"/>
                  </a:cubicBezTo>
                  <a:cubicBezTo>
                    <a:pt x="114" y="392"/>
                    <a:pt x="114" y="392"/>
                    <a:pt x="114" y="392"/>
                  </a:cubicBezTo>
                  <a:cubicBezTo>
                    <a:pt x="115" y="393"/>
                    <a:pt x="115" y="393"/>
                    <a:pt x="115" y="393"/>
                  </a:cubicBezTo>
                  <a:cubicBezTo>
                    <a:pt x="116" y="394"/>
                    <a:pt x="116" y="394"/>
                    <a:pt x="116" y="394"/>
                  </a:cubicBezTo>
                  <a:cubicBezTo>
                    <a:pt x="115" y="394"/>
                    <a:pt x="115" y="394"/>
                    <a:pt x="115" y="394"/>
                  </a:cubicBezTo>
                  <a:lnTo>
                    <a:pt x="114" y="394"/>
                  </a:lnTo>
                  <a:close/>
                  <a:moveTo>
                    <a:pt x="117" y="404"/>
                  </a:moveTo>
                  <a:cubicBezTo>
                    <a:pt x="116" y="404"/>
                    <a:pt x="116" y="404"/>
                    <a:pt x="116" y="404"/>
                  </a:cubicBezTo>
                  <a:cubicBezTo>
                    <a:pt x="115" y="405"/>
                    <a:pt x="115" y="405"/>
                    <a:pt x="115" y="405"/>
                  </a:cubicBezTo>
                  <a:cubicBezTo>
                    <a:pt x="115" y="406"/>
                    <a:pt x="115" y="406"/>
                    <a:pt x="115" y="406"/>
                  </a:cubicBezTo>
                  <a:cubicBezTo>
                    <a:pt x="116" y="405"/>
                    <a:pt x="116" y="405"/>
                    <a:pt x="116" y="405"/>
                  </a:cubicBezTo>
                  <a:cubicBezTo>
                    <a:pt x="118" y="405"/>
                    <a:pt x="118" y="405"/>
                    <a:pt x="118" y="405"/>
                  </a:cubicBezTo>
                  <a:cubicBezTo>
                    <a:pt x="119" y="406"/>
                    <a:pt x="119" y="406"/>
                    <a:pt x="119" y="406"/>
                  </a:cubicBezTo>
                  <a:cubicBezTo>
                    <a:pt x="119" y="405"/>
                    <a:pt x="119" y="405"/>
                    <a:pt x="119" y="405"/>
                  </a:cubicBezTo>
                  <a:cubicBezTo>
                    <a:pt x="118" y="405"/>
                    <a:pt x="118" y="405"/>
                    <a:pt x="118" y="405"/>
                  </a:cubicBezTo>
                  <a:lnTo>
                    <a:pt x="117" y="404"/>
                  </a:lnTo>
                  <a:close/>
                  <a:moveTo>
                    <a:pt x="120" y="397"/>
                  </a:moveTo>
                  <a:cubicBezTo>
                    <a:pt x="120" y="396"/>
                    <a:pt x="120" y="396"/>
                    <a:pt x="120" y="396"/>
                  </a:cubicBezTo>
                  <a:cubicBezTo>
                    <a:pt x="119" y="397"/>
                    <a:pt x="119" y="397"/>
                    <a:pt x="119" y="397"/>
                  </a:cubicBezTo>
                  <a:lnTo>
                    <a:pt x="120" y="397"/>
                  </a:lnTo>
                  <a:close/>
                  <a:moveTo>
                    <a:pt x="125" y="407"/>
                  </a:moveTo>
                  <a:cubicBezTo>
                    <a:pt x="123" y="406"/>
                    <a:pt x="123" y="406"/>
                    <a:pt x="123" y="406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3" y="406"/>
                    <a:pt x="123" y="406"/>
                    <a:pt x="123" y="406"/>
                  </a:cubicBezTo>
                  <a:cubicBezTo>
                    <a:pt x="124" y="405"/>
                    <a:pt x="124" y="405"/>
                    <a:pt x="124" y="405"/>
                  </a:cubicBezTo>
                  <a:cubicBezTo>
                    <a:pt x="123" y="405"/>
                    <a:pt x="123" y="405"/>
                    <a:pt x="123" y="405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0" y="405"/>
                    <a:pt x="120" y="405"/>
                    <a:pt x="120" y="405"/>
                  </a:cubicBezTo>
                  <a:cubicBezTo>
                    <a:pt x="119" y="406"/>
                    <a:pt x="119" y="406"/>
                    <a:pt x="119" y="406"/>
                  </a:cubicBezTo>
                  <a:cubicBezTo>
                    <a:pt x="120" y="407"/>
                    <a:pt x="120" y="407"/>
                    <a:pt x="120" y="407"/>
                  </a:cubicBezTo>
                  <a:cubicBezTo>
                    <a:pt x="121" y="407"/>
                    <a:pt x="121" y="407"/>
                    <a:pt x="121" y="407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23" y="407"/>
                    <a:pt x="123" y="407"/>
                    <a:pt x="123" y="407"/>
                  </a:cubicBezTo>
                  <a:cubicBezTo>
                    <a:pt x="124" y="407"/>
                    <a:pt x="124" y="407"/>
                    <a:pt x="124" y="407"/>
                  </a:cubicBezTo>
                  <a:cubicBezTo>
                    <a:pt x="125" y="408"/>
                    <a:pt x="125" y="408"/>
                    <a:pt x="125" y="408"/>
                  </a:cubicBezTo>
                  <a:cubicBezTo>
                    <a:pt x="125" y="408"/>
                    <a:pt x="125" y="408"/>
                    <a:pt x="125" y="408"/>
                  </a:cubicBezTo>
                  <a:cubicBezTo>
                    <a:pt x="125" y="407"/>
                    <a:pt x="125" y="407"/>
                    <a:pt x="125" y="407"/>
                  </a:cubicBezTo>
                  <a:cubicBezTo>
                    <a:pt x="126" y="407"/>
                    <a:pt x="126" y="407"/>
                    <a:pt x="126" y="407"/>
                  </a:cubicBezTo>
                  <a:cubicBezTo>
                    <a:pt x="125" y="406"/>
                    <a:pt x="125" y="406"/>
                    <a:pt x="125" y="406"/>
                  </a:cubicBezTo>
                  <a:lnTo>
                    <a:pt x="125" y="407"/>
                  </a:lnTo>
                  <a:close/>
                  <a:moveTo>
                    <a:pt x="120" y="398"/>
                  </a:moveTo>
                  <a:cubicBezTo>
                    <a:pt x="121" y="399"/>
                    <a:pt x="121" y="399"/>
                    <a:pt x="121" y="399"/>
                  </a:cubicBezTo>
                  <a:cubicBezTo>
                    <a:pt x="121" y="398"/>
                    <a:pt x="121" y="398"/>
                    <a:pt x="121" y="398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19" y="398"/>
                    <a:pt x="119" y="398"/>
                    <a:pt x="119" y="398"/>
                  </a:cubicBezTo>
                  <a:lnTo>
                    <a:pt x="120" y="398"/>
                  </a:lnTo>
                  <a:close/>
                  <a:moveTo>
                    <a:pt x="121" y="405"/>
                  </a:moveTo>
                  <a:cubicBezTo>
                    <a:pt x="122" y="405"/>
                    <a:pt x="122" y="405"/>
                    <a:pt x="122" y="405"/>
                  </a:cubicBezTo>
                  <a:cubicBezTo>
                    <a:pt x="123" y="404"/>
                    <a:pt x="123" y="404"/>
                    <a:pt x="123" y="404"/>
                  </a:cubicBezTo>
                  <a:cubicBezTo>
                    <a:pt x="122" y="404"/>
                    <a:pt x="122" y="404"/>
                    <a:pt x="122" y="404"/>
                  </a:cubicBezTo>
                  <a:lnTo>
                    <a:pt x="121" y="405"/>
                  </a:lnTo>
                  <a:close/>
                  <a:moveTo>
                    <a:pt x="127" y="406"/>
                  </a:moveTo>
                  <a:cubicBezTo>
                    <a:pt x="128" y="406"/>
                    <a:pt x="128" y="406"/>
                    <a:pt x="128" y="406"/>
                  </a:cubicBezTo>
                  <a:cubicBezTo>
                    <a:pt x="127" y="405"/>
                    <a:pt x="127" y="405"/>
                    <a:pt x="127" y="405"/>
                  </a:cubicBezTo>
                  <a:lnTo>
                    <a:pt x="127" y="406"/>
                  </a:lnTo>
                  <a:close/>
                  <a:moveTo>
                    <a:pt x="129" y="408"/>
                  </a:moveTo>
                  <a:cubicBezTo>
                    <a:pt x="128" y="408"/>
                    <a:pt x="128" y="408"/>
                    <a:pt x="128" y="408"/>
                  </a:cubicBezTo>
                  <a:cubicBezTo>
                    <a:pt x="129" y="409"/>
                    <a:pt x="129" y="409"/>
                    <a:pt x="129" y="409"/>
                  </a:cubicBezTo>
                  <a:lnTo>
                    <a:pt x="129" y="408"/>
                  </a:lnTo>
                  <a:close/>
                  <a:moveTo>
                    <a:pt x="128" y="409"/>
                  </a:moveTo>
                  <a:cubicBezTo>
                    <a:pt x="129" y="409"/>
                    <a:pt x="129" y="409"/>
                    <a:pt x="129" y="409"/>
                  </a:cubicBezTo>
                  <a:cubicBezTo>
                    <a:pt x="129" y="409"/>
                    <a:pt x="129" y="409"/>
                    <a:pt x="129" y="409"/>
                  </a:cubicBezTo>
                  <a:lnTo>
                    <a:pt x="128" y="409"/>
                  </a:lnTo>
                  <a:close/>
                  <a:moveTo>
                    <a:pt x="132" y="405"/>
                  </a:moveTo>
                  <a:cubicBezTo>
                    <a:pt x="131" y="405"/>
                    <a:pt x="131" y="405"/>
                    <a:pt x="131" y="405"/>
                  </a:cubicBezTo>
                  <a:cubicBezTo>
                    <a:pt x="130" y="406"/>
                    <a:pt x="130" y="406"/>
                    <a:pt x="130" y="406"/>
                  </a:cubicBezTo>
                  <a:cubicBezTo>
                    <a:pt x="129" y="405"/>
                    <a:pt x="129" y="405"/>
                    <a:pt x="129" y="405"/>
                  </a:cubicBezTo>
                  <a:cubicBezTo>
                    <a:pt x="128" y="406"/>
                    <a:pt x="128" y="406"/>
                    <a:pt x="128" y="406"/>
                  </a:cubicBezTo>
                  <a:cubicBezTo>
                    <a:pt x="129" y="407"/>
                    <a:pt x="129" y="407"/>
                    <a:pt x="129" y="407"/>
                  </a:cubicBezTo>
                  <a:cubicBezTo>
                    <a:pt x="130" y="406"/>
                    <a:pt x="130" y="406"/>
                    <a:pt x="130" y="406"/>
                  </a:cubicBezTo>
                  <a:cubicBezTo>
                    <a:pt x="131" y="406"/>
                    <a:pt x="131" y="406"/>
                    <a:pt x="131" y="406"/>
                  </a:cubicBezTo>
                  <a:cubicBezTo>
                    <a:pt x="132" y="406"/>
                    <a:pt x="132" y="406"/>
                    <a:pt x="132" y="406"/>
                  </a:cubicBezTo>
                  <a:cubicBezTo>
                    <a:pt x="133" y="406"/>
                    <a:pt x="133" y="406"/>
                    <a:pt x="133" y="406"/>
                  </a:cubicBezTo>
                  <a:cubicBezTo>
                    <a:pt x="134" y="405"/>
                    <a:pt x="134" y="405"/>
                    <a:pt x="134" y="405"/>
                  </a:cubicBezTo>
                  <a:cubicBezTo>
                    <a:pt x="133" y="405"/>
                    <a:pt x="133" y="405"/>
                    <a:pt x="133" y="405"/>
                  </a:cubicBezTo>
                  <a:lnTo>
                    <a:pt x="132" y="405"/>
                  </a:lnTo>
                  <a:close/>
                  <a:moveTo>
                    <a:pt x="147" y="411"/>
                  </a:moveTo>
                  <a:cubicBezTo>
                    <a:pt x="146" y="410"/>
                    <a:pt x="146" y="410"/>
                    <a:pt x="146" y="410"/>
                  </a:cubicBezTo>
                  <a:cubicBezTo>
                    <a:pt x="145" y="410"/>
                    <a:pt x="145" y="410"/>
                    <a:pt x="145" y="410"/>
                  </a:cubicBezTo>
                  <a:cubicBezTo>
                    <a:pt x="144" y="410"/>
                    <a:pt x="144" y="410"/>
                    <a:pt x="144" y="410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142" y="410"/>
                    <a:pt x="142" y="410"/>
                    <a:pt x="142" y="410"/>
                  </a:cubicBezTo>
                  <a:cubicBezTo>
                    <a:pt x="141" y="409"/>
                    <a:pt x="141" y="409"/>
                    <a:pt x="141" y="409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144" y="409"/>
                    <a:pt x="144" y="409"/>
                    <a:pt x="144" y="409"/>
                  </a:cubicBezTo>
                  <a:cubicBezTo>
                    <a:pt x="145" y="409"/>
                    <a:pt x="145" y="409"/>
                    <a:pt x="145" y="409"/>
                  </a:cubicBezTo>
                  <a:cubicBezTo>
                    <a:pt x="142" y="407"/>
                    <a:pt x="139" y="409"/>
                    <a:pt x="137" y="407"/>
                  </a:cubicBezTo>
                  <a:cubicBezTo>
                    <a:pt x="138" y="407"/>
                    <a:pt x="138" y="407"/>
                    <a:pt x="138" y="407"/>
                  </a:cubicBezTo>
                  <a:cubicBezTo>
                    <a:pt x="139" y="407"/>
                    <a:pt x="139" y="407"/>
                    <a:pt x="139" y="407"/>
                  </a:cubicBezTo>
                  <a:cubicBezTo>
                    <a:pt x="140" y="408"/>
                    <a:pt x="140" y="408"/>
                    <a:pt x="140" y="408"/>
                  </a:cubicBezTo>
                  <a:cubicBezTo>
                    <a:pt x="141" y="407"/>
                    <a:pt x="141" y="407"/>
                    <a:pt x="141" y="407"/>
                  </a:cubicBezTo>
                  <a:cubicBezTo>
                    <a:pt x="142" y="407"/>
                    <a:pt x="142" y="407"/>
                    <a:pt x="142" y="407"/>
                  </a:cubicBezTo>
                  <a:cubicBezTo>
                    <a:pt x="142" y="406"/>
                    <a:pt x="142" y="406"/>
                    <a:pt x="142" y="406"/>
                  </a:cubicBezTo>
                  <a:cubicBezTo>
                    <a:pt x="141" y="406"/>
                    <a:pt x="141" y="406"/>
                    <a:pt x="141" y="406"/>
                  </a:cubicBezTo>
                  <a:cubicBezTo>
                    <a:pt x="140" y="405"/>
                    <a:pt x="140" y="405"/>
                    <a:pt x="140" y="405"/>
                  </a:cubicBezTo>
                  <a:cubicBezTo>
                    <a:pt x="139" y="406"/>
                    <a:pt x="139" y="406"/>
                    <a:pt x="139" y="406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6" y="406"/>
                    <a:pt x="136" y="406"/>
                    <a:pt x="136" y="406"/>
                  </a:cubicBezTo>
                  <a:cubicBezTo>
                    <a:pt x="135" y="406"/>
                    <a:pt x="135" y="406"/>
                    <a:pt x="135" y="406"/>
                  </a:cubicBezTo>
                  <a:cubicBezTo>
                    <a:pt x="134" y="406"/>
                    <a:pt x="134" y="406"/>
                    <a:pt x="134" y="406"/>
                  </a:cubicBezTo>
                  <a:cubicBezTo>
                    <a:pt x="133" y="407"/>
                    <a:pt x="133" y="407"/>
                    <a:pt x="133" y="407"/>
                  </a:cubicBezTo>
                  <a:cubicBezTo>
                    <a:pt x="132" y="407"/>
                    <a:pt x="132" y="407"/>
                    <a:pt x="132" y="407"/>
                  </a:cubicBezTo>
                  <a:cubicBezTo>
                    <a:pt x="132" y="408"/>
                    <a:pt x="132" y="408"/>
                    <a:pt x="132" y="408"/>
                  </a:cubicBezTo>
                  <a:cubicBezTo>
                    <a:pt x="132" y="407"/>
                    <a:pt x="132" y="407"/>
                    <a:pt x="132" y="407"/>
                  </a:cubicBezTo>
                  <a:cubicBezTo>
                    <a:pt x="131" y="407"/>
                    <a:pt x="131" y="407"/>
                    <a:pt x="131" y="407"/>
                  </a:cubicBezTo>
                  <a:cubicBezTo>
                    <a:pt x="130" y="407"/>
                    <a:pt x="130" y="407"/>
                    <a:pt x="130" y="407"/>
                  </a:cubicBezTo>
                  <a:cubicBezTo>
                    <a:pt x="129" y="407"/>
                    <a:pt x="129" y="407"/>
                    <a:pt x="129" y="407"/>
                  </a:cubicBezTo>
                  <a:cubicBezTo>
                    <a:pt x="129" y="408"/>
                    <a:pt x="129" y="408"/>
                    <a:pt x="129" y="408"/>
                  </a:cubicBezTo>
                  <a:cubicBezTo>
                    <a:pt x="129" y="408"/>
                    <a:pt x="129" y="408"/>
                    <a:pt x="129" y="408"/>
                  </a:cubicBezTo>
                  <a:cubicBezTo>
                    <a:pt x="130" y="408"/>
                    <a:pt x="130" y="408"/>
                    <a:pt x="130" y="408"/>
                  </a:cubicBezTo>
                  <a:cubicBezTo>
                    <a:pt x="130" y="409"/>
                    <a:pt x="130" y="409"/>
                    <a:pt x="130" y="409"/>
                  </a:cubicBezTo>
                  <a:cubicBezTo>
                    <a:pt x="131" y="409"/>
                    <a:pt x="131" y="409"/>
                    <a:pt x="131" y="409"/>
                  </a:cubicBezTo>
                  <a:cubicBezTo>
                    <a:pt x="132" y="408"/>
                    <a:pt x="132" y="408"/>
                    <a:pt x="132" y="408"/>
                  </a:cubicBezTo>
                  <a:cubicBezTo>
                    <a:pt x="132" y="409"/>
                    <a:pt x="132" y="409"/>
                    <a:pt x="132" y="409"/>
                  </a:cubicBezTo>
                  <a:cubicBezTo>
                    <a:pt x="133" y="410"/>
                    <a:pt x="133" y="410"/>
                    <a:pt x="133" y="410"/>
                  </a:cubicBezTo>
                  <a:cubicBezTo>
                    <a:pt x="134" y="410"/>
                    <a:pt x="134" y="410"/>
                    <a:pt x="134" y="410"/>
                  </a:cubicBezTo>
                  <a:cubicBezTo>
                    <a:pt x="135" y="411"/>
                    <a:pt x="135" y="411"/>
                    <a:pt x="135" y="411"/>
                  </a:cubicBezTo>
                  <a:cubicBezTo>
                    <a:pt x="136" y="411"/>
                    <a:pt x="136" y="411"/>
                    <a:pt x="136" y="411"/>
                  </a:cubicBezTo>
                  <a:cubicBezTo>
                    <a:pt x="137" y="411"/>
                    <a:pt x="137" y="411"/>
                    <a:pt x="137" y="411"/>
                  </a:cubicBezTo>
                  <a:cubicBezTo>
                    <a:pt x="136" y="410"/>
                    <a:pt x="136" y="410"/>
                    <a:pt x="136" y="410"/>
                  </a:cubicBezTo>
                  <a:cubicBezTo>
                    <a:pt x="135" y="409"/>
                    <a:pt x="135" y="409"/>
                    <a:pt x="135" y="409"/>
                  </a:cubicBezTo>
                  <a:cubicBezTo>
                    <a:pt x="134" y="409"/>
                    <a:pt x="134" y="409"/>
                    <a:pt x="134" y="409"/>
                  </a:cubicBezTo>
                  <a:cubicBezTo>
                    <a:pt x="135" y="408"/>
                    <a:pt x="135" y="408"/>
                    <a:pt x="135" y="408"/>
                  </a:cubicBezTo>
                  <a:cubicBezTo>
                    <a:pt x="134" y="408"/>
                    <a:pt x="134" y="408"/>
                    <a:pt x="134" y="408"/>
                  </a:cubicBezTo>
                  <a:cubicBezTo>
                    <a:pt x="135" y="408"/>
                    <a:pt x="135" y="408"/>
                    <a:pt x="135" y="408"/>
                  </a:cubicBezTo>
                  <a:cubicBezTo>
                    <a:pt x="136" y="408"/>
                    <a:pt x="136" y="408"/>
                    <a:pt x="136" y="408"/>
                  </a:cubicBezTo>
                  <a:cubicBezTo>
                    <a:pt x="137" y="408"/>
                    <a:pt x="137" y="408"/>
                    <a:pt x="137" y="408"/>
                  </a:cubicBezTo>
                  <a:cubicBezTo>
                    <a:pt x="138" y="409"/>
                    <a:pt x="138" y="409"/>
                    <a:pt x="138" y="409"/>
                  </a:cubicBezTo>
                  <a:cubicBezTo>
                    <a:pt x="139" y="409"/>
                    <a:pt x="139" y="409"/>
                    <a:pt x="139" y="409"/>
                  </a:cubicBezTo>
                  <a:cubicBezTo>
                    <a:pt x="139" y="410"/>
                    <a:pt x="139" y="410"/>
                    <a:pt x="139" y="410"/>
                  </a:cubicBezTo>
                  <a:cubicBezTo>
                    <a:pt x="140" y="410"/>
                    <a:pt x="140" y="410"/>
                    <a:pt x="140" y="410"/>
                  </a:cubicBezTo>
                  <a:cubicBezTo>
                    <a:pt x="140" y="411"/>
                    <a:pt x="140" y="411"/>
                    <a:pt x="140" y="411"/>
                  </a:cubicBezTo>
                  <a:cubicBezTo>
                    <a:pt x="141" y="411"/>
                    <a:pt x="141" y="411"/>
                    <a:pt x="141" y="411"/>
                  </a:cubicBezTo>
                  <a:cubicBezTo>
                    <a:pt x="142" y="411"/>
                    <a:pt x="142" y="411"/>
                    <a:pt x="142" y="411"/>
                  </a:cubicBezTo>
                  <a:cubicBezTo>
                    <a:pt x="143" y="411"/>
                    <a:pt x="143" y="411"/>
                    <a:pt x="143" y="411"/>
                  </a:cubicBezTo>
                  <a:cubicBezTo>
                    <a:pt x="144" y="411"/>
                    <a:pt x="144" y="411"/>
                    <a:pt x="144" y="411"/>
                  </a:cubicBezTo>
                  <a:cubicBezTo>
                    <a:pt x="145" y="411"/>
                    <a:pt x="145" y="411"/>
                    <a:pt x="145" y="411"/>
                  </a:cubicBezTo>
                  <a:cubicBezTo>
                    <a:pt x="146" y="412"/>
                    <a:pt x="146" y="412"/>
                    <a:pt x="146" y="412"/>
                  </a:cubicBezTo>
                  <a:cubicBezTo>
                    <a:pt x="146" y="413"/>
                    <a:pt x="146" y="413"/>
                    <a:pt x="146" y="413"/>
                  </a:cubicBezTo>
                  <a:cubicBezTo>
                    <a:pt x="147" y="413"/>
                    <a:pt x="147" y="413"/>
                    <a:pt x="147" y="413"/>
                  </a:cubicBezTo>
                  <a:cubicBezTo>
                    <a:pt x="148" y="413"/>
                    <a:pt x="148" y="413"/>
                    <a:pt x="148" y="413"/>
                  </a:cubicBezTo>
                  <a:cubicBezTo>
                    <a:pt x="148" y="412"/>
                    <a:pt x="148" y="412"/>
                    <a:pt x="148" y="412"/>
                  </a:cubicBezTo>
                  <a:lnTo>
                    <a:pt x="147" y="411"/>
                  </a:lnTo>
                  <a:close/>
                  <a:moveTo>
                    <a:pt x="129" y="409"/>
                  </a:moveTo>
                  <a:cubicBezTo>
                    <a:pt x="130" y="410"/>
                    <a:pt x="130" y="410"/>
                    <a:pt x="130" y="410"/>
                  </a:cubicBezTo>
                  <a:cubicBezTo>
                    <a:pt x="130" y="409"/>
                    <a:pt x="130" y="409"/>
                    <a:pt x="130" y="409"/>
                  </a:cubicBezTo>
                  <a:lnTo>
                    <a:pt x="129" y="409"/>
                  </a:lnTo>
                  <a:close/>
                  <a:moveTo>
                    <a:pt x="133" y="410"/>
                  </a:moveTo>
                  <a:cubicBezTo>
                    <a:pt x="133" y="410"/>
                    <a:pt x="133" y="410"/>
                    <a:pt x="133" y="410"/>
                  </a:cubicBezTo>
                  <a:cubicBezTo>
                    <a:pt x="132" y="410"/>
                    <a:pt x="132" y="410"/>
                    <a:pt x="132" y="410"/>
                  </a:cubicBezTo>
                  <a:lnTo>
                    <a:pt x="133" y="410"/>
                  </a:lnTo>
                  <a:close/>
                  <a:moveTo>
                    <a:pt x="135" y="411"/>
                  </a:moveTo>
                  <a:cubicBezTo>
                    <a:pt x="135" y="411"/>
                    <a:pt x="135" y="411"/>
                    <a:pt x="135" y="411"/>
                  </a:cubicBezTo>
                  <a:cubicBezTo>
                    <a:pt x="134" y="410"/>
                    <a:pt x="134" y="410"/>
                    <a:pt x="134" y="410"/>
                  </a:cubicBezTo>
                  <a:lnTo>
                    <a:pt x="135" y="411"/>
                  </a:lnTo>
                  <a:close/>
                  <a:moveTo>
                    <a:pt x="151" y="409"/>
                  </a:moveTo>
                  <a:cubicBezTo>
                    <a:pt x="152" y="409"/>
                    <a:pt x="152" y="409"/>
                    <a:pt x="152" y="409"/>
                  </a:cubicBezTo>
                  <a:cubicBezTo>
                    <a:pt x="153" y="409"/>
                    <a:pt x="153" y="409"/>
                    <a:pt x="153" y="409"/>
                  </a:cubicBezTo>
                  <a:cubicBezTo>
                    <a:pt x="154" y="408"/>
                    <a:pt x="154" y="408"/>
                    <a:pt x="154" y="408"/>
                  </a:cubicBezTo>
                  <a:cubicBezTo>
                    <a:pt x="154" y="407"/>
                    <a:pt x="154" y="407"/>
                    <a:pt x="154" y="407"/>
                  </a:cubicBezTo>
                  <a:cubicBezTo>
                    <a:pt x="153" y="406"/>
                    <a:pt x="150" y="405"/>
                    <a:pt x="148" y="405"/>
                  </a:cubicBezTo>
                  <a:cubicBezTo>
                    <a:pt x="147" y="405"/>
                    <a:pt x="147" y="405"/>
                    <a:pt x="147" y="405"/>
                  </a:cubicBezTo>
                  <a:cubicBezTo>
                    <a:pt x="146" y="405"/>
                    <a:pt x="146" y="405"/>
                    <a:pt x="146" y="405"/>
                  </a:cubicBezTo>
                  <a:cubicBezTo>
                    <a:pt x="145" y="405"/>
                    <a:pt x="145" y="405"/>
                    <a:pt x="145" y="405"/>
                  </a:cubicBezTo>
                  <a:cubicBezTo>
                    <a:pt x="144" y="405"/>
                    <a:pt x="144" y="405"/>
                    <a:pt x="144" y="405"/>
                  </a:cubicBezTo>
                  <a:cubicBezTo>
                    <a:pt x="143" y="405"/>
                    <a:pt x="143" y="405"/>
                    <a:pt x="143" y="405"/>
                  </a:cubicBezTo>
                  <a:cubicBezTo>
                    <a:pt x="142" y="406"/>
                    <a:pt x="142" y="406"/>
                    <a:pt x="142" y="406"/>
                  </a:cubicBezTo>
                  <a:cubicBezTo>
                    <a:pt x="143" y="406"/>
                    <a:pt x="143" y="406"/>
                    <a:pt x="143" y="406"/>
                  </a:cubicBezTo>
                  <a:cubicBezTo>
                    <a:pt x="144" y="407"/>
                    <a:pt x="144" y="407"/>
                    <a:pt x="144" y="407"/>
                  </a:cubicBezTo>
                  <a:cubicBezTo>
                    <a:pt x="145" y="408"/>
                    <a:pt x="145" y="408"/>
                    <a:pt x="145" y="408"/>
                  </a:cubicBezTo>
                  <a:cubicBezTo>
                    <a:pt x="146" y="409"/>
                    <a:pt x="146" y="409"/>
                    <a:pt x="146" y="409"/>
                  </a:cubicBezTo>
                  <a:cubicBezTo>
                    <a:pt x="147" y="408"/>
                    <a:pt x="147" y="408"/>
                    <a:pt x="147" y="408"/>
                  </a:cubicBezTo>
                  <a:cubicBezTo>
                    <a:pt x="148" y="408"/>
                    <a:pt x="148" y="408"/>
                    <a:pt x="148" y="408"/>
                  </a:cubicBezTo>
                  <a:cubicBezTo>
                    <a:pt x="149" y="409"/>
                    <a:pt x="149" y="409"/>
                    <a:pt x="149" y="409"/>
                  </a:cubicBezTo>
                  <a:cubicBezTo>
                    <a:pt x="148" y="409"/>
                    <a:pt x="148" y="409"/>
                    <a:pt x="148" y="409"/>
                  </a:cubicBezTo>
                  <a:cubicBezTo>
                    <a:pt x="149" y="409"/>
                    <a:pt x="149" y="409"/>
                    <a:pt x="149" y="409"/>
                  </a:cubicBezTo>
                  <a:cubicBezTo>
                    <a:pt x="150" y="409"/>
                    <a:pt x="150" y="409"/>
                    <a:pt x="150" y="409"/>
                  </a:cubicBezTo>
                  <a:cubicBezTo>
                    <a:pt x="150" y="408"/>
                    <a:pt x="150" y="408"/>
                    <a:pt x="150" y="408"/>
                  </a:cubicBezTo>
                  <a:cubicBezTo>
                    <a:pt x="151" y="408"/>
                    <a:pt x="151" y="408"/>
                    <a:pt x="151" y="408"/>
                  </a:cubicBezTo>
                  <a:lnTo>
                    <a:pt x="151" y="409"/>
                  </a:lnTo>
                  <a:close/>
                  <a:moveTo>
                    <a:pt x="151" y="412"/>
                  </a:moveTo>
                  <a:cubicBezTo>
                    <a:pt x="151" y="413"/>
                    <a:pt x="151" y="413"/>
                    <a:pt x="151" y="413"/>
                  </a:cubicBezTo>
                  <a:cubicBezTo>
                    <a:pt x="152" y="412"/>
                    <a:pt x="152" y="412"/>
                    <a:pt x="152" y="412"/>
                  </a:cubicBezTo>
                  <a:lnTo>
                    <a:pt x="151" y="412"/>
                  </a:lnTo>
                  <a:close/>
                  <a:moveTo>
                    <a:pt x="151" y="415"/>
                  </a:moveTo>
                  <a:cubicBezTo>
                    <a:pt x="152" y="415"/>
                    <a:pt x="152" y="415"/>
                    <a:pt x="152" y="415"/>
                  </a:cubicBezTo>
                  <a:cubicBezTo>
                    <a:pt x="153" y="415"/>
                    <a:pt x="153" y="415"/>
                    <a:pt x="153" y="415"/>
                  </a:cubicBezTo>
                  <a:cubicBezTo>
                    <a:pt x="153" y="415"/>
                    <a:pt x="153" y="415"/>
                    <a:pt x="153" y="415"/>
                  </a:cubicBezTo>
                  <a:cubicBezTo>
                    <a:pt x="152" y="415"/>
                    <a:pt x="152" y="415"/>
                    <a:pt x="152" y="415"/>
                  </a:cubicBezTo>
                  <a:lnTo>
                    <a:pt x="151" y="415"/>
                  </a:lnTo>
                  <a:close/>
                  <a:moveTo>
                    <a:pt x="42" y="320"/>
                  </a:moveTo>
                  <a:cubicBezTo>
                    <a:pt x="43" y="321"/>
                    <a:pt x="43" y="321"/>
                    <a:pt x="43" y="321"/>
                  </a:cubicBezTo>
                  <a:cubicBezTo>
                    <a:pt x="44" y="321"/>
                    <a:pt x="44" y="321"/>
                    <a:pt x="44" y="321"/>
                  </a:cubicBezTo>
                  <a:cubicBezTo>
                    <a:pt x="45" y="321"/>
                    <a:pt x="45" y="321"/>
                    <a:pt x="45" y="321"/>
                  </a:cubicBezTo>
                  <a:cubicBezTo>
                    <a:pt x="44" y="320"/>
                    <a:pt x="44" y="320"/>
                    <a:pt x="44" y="320"/>
                  </a:cubicBezTo>
                  <a:cubicBezTo>
                    <a:pt x="43" y="320"/>
                    <a:pt x="43" y="320"/>
                    <a:pt x="43" y="320"/>
                  </a:cubicBezTo>
                  <a:cubicBezTo>
                    <a:pt x="47" y="318"/>
                    <a:pt x="47" y="322"/>
                    <a:pt x="50" y="322"/>
                  </a:cubicBezTo>
                  <a:cubicBezTo>
                    <a:pt x="51" y="322"/>
                    <a:pt x="51" y="322"/>
                    <a:pt x="51" y="322"/>
                  </a:cubicBezTo>
                  <a:cubicBezTo>
                    <a:pt x="50" y="322"/>
                    <a:pt x="50" y="322"/>
                    <a:pt x="50" y="322"/>
                  </a:cubicBezTo>
                  <a:cubicBezTo>
                    <a:pt x="49" y="323"/>
                    <a:pt x="49" y="323"/>
                    <a:pt x="49" y="323"/>
                  </a:cubicBezTo>
                  <a:cubicBezTo>
                    <a:pt x="49" y="324"/>
                    <a:pt x="49" y="324"/>
                    <a:pt x="49" y="324"/>
                  </a:cubicBezTo>
                  <a:cubicBezTo>
                    <a:pt x="50" y="323"/>
                    <a:pt x="50" y="323"/>
                    <a:pt x="50" y="323"/>
                  </a:cubicBezTo>
                  <a:cubicBezTo>
                    <a:pt x="51" y="322"/>
                    <a:pt x="51" y="322"/>
                    <a:pt x="51" y="322"/>
                  </a:cubicBezTo>
                  <a:cubicBezTo>
                    <a:pt x="51" y="323"/>
                    <a:pt x="51" y="323"/>
                    <a:pt x="51" y="323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0" y="324"/>
                    <a:pt x="50" y="324"/>
                    <a:pt x="50" y="324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49" y="324"/>
                    <a:pt x="49" y="324"/>
                    <a:pt x="49" y="324"/>
                  </a:cubicBezTo>
                  <a:cubicBezTo>
                    <a:pt x="48" y="325"/>
                    <a:pt x="48" y="325"/>
                    <a:pt x="48" y="325"/>
                  </a:cubicBezTo>
                  <a:cubicBezTo>
                    <a:pt x="48" y="326"/>
                    <a:pt x="48" y="326"/>
                    <a:pt x="48" y="326"/>
                  </a:cubicBezTo>
                  <a:cubicBezTo>
                    <a:pt x="48" y="327"/>
                    <a:pt x="48" y="327"/>
                    <a:pt x="48" y="327"/>
                  </a:cubicBezTo>
                  <a:cubicBezTo>
                    <a:pt x="49" y="327"/>
                    <a:pt x="49" y="327"/>
                    <a:pt x="49" y="327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50" y="328"/>
                    <a:pt x="50" y="328"/>
                    <a:pt x="50" y="328"/>
                  </a:cubicBezTo>
                  <a:cubicBezTo>
                    <a:pt x="51" y="328"/>
                    <a:pt x="51" y="328"/>
                    <a:pt x="51" y="328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1" y="329"/>
                    <a:pt x="51" y="329"/>
                    <a:pt x="51" y="329"/>
                  </a:cubicBezTo>
                  <a:cubicBezTo>
                    <a:pt x="51" y="329"/>
                    <a:pt x="51" y="329"/>
                    <a:pt x="51" y="329"/>
                  </a:cubicBezTo>
                  <a:cubicBezTo>
                    <a:pt x="52" y="330"/>
                    <a:pt x="52" y="330"/>
                    <a:pt x="52" y="330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50" y="329"/>
                    <a:pt x="50" y="329"/>
                    <a:pt x="50" y="329"/>
                  </a:cubicBezTo>
                  <a:cubicBezTo>
                    <a:pt x="50" y="328"/>
                    <a:pt x="50" y="328"/>
                    <a:pt x="50" y="328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48" y="328"/>
                    <a:pt x="48" y="328"/>
                    <a:pt x="48" y="328"/>
                  </a:cubicBezTo>
                  <a:cubicBezTo>
                    <a:pt x="48" y="329"/>
                    <a:pt x="48" y="329"/>
                    <a:pt x="48" y="329"/>
                  </a:cubicBezTo>
                  <a:cubicBezTo>
                    <a:pt x="47" y="329"/>
                    <a:pt x="47" y="329"/>
                    <a:pt x="47" y="329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49" y="330"/>
                    <a:pt x="49" y="330"/>
                    <a:pt x="49" y="330"/>
                  </a:cubicBezTo>
                  <a:cubicBezTo>
                    <a:pt x="50" y="330"/>
                    <a:pt x="50" y="330"/>
                    <a:pt x="50" y="330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52" y="330"/>
                    <a:pt x="52" y="330"/>
                    <a:pt x="52" y="330"/>
                  </a:cubicBezTo>
                  <a:cubicBezTo>
                    <a:pt x="53" y="330"/>
                    <a:pt x="53" y="330"/>
                    <a:pt x="53" y="330"/>
                  </a:cubicBezTo>
                  <a:cubicBezTo>
                    <a:pt x="54" y="331"/>
                    <a:pt x="54" y="331"/>
                    <a:pt x="54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6" y="330"/>
                    <a:pt x="56" y="330"/>
                    <a:pt x="56" y="330"/>
                  </a:cubicBezTo>
                  <a:cubicBezTo>
                    <a:pt x="56" y="329"/>
                    <a:pt x="56" y="329"/>
                    <a:pt x="56" y="329"/>
                  </a:cubicBezTo>
                  <a:cubicBezTo>
                    <a:pt x="56" y="329"/>
                    <a:pt x="56" y="329"/>
                    <a:pt x="56" y="329"/>
                  </a:cubicBezTo>
                  <a:cubicBezTo>
                    <a:pt x="55" y="328"/>
                    <a:pt x="55" y="328"/>
                    <a:pt x="55" y="328"/>
                  </a:cubicBezTo>
                  <a:cubicBezTo>
                    <a:pt x="56" y="329"/>
                    <a:pt x="56" y="329"/>
                    <a:pt x="56" y="329"/>
                  </a:cubicBezTo>
                  <a:cubicBezTo>
                    <a:pt x="56" y="330"/>
                    <a:pt x="56" y="330"/>
                    <a:pt x="56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58" y="331"/>
                    <a:pt x="58" y="331"/>
                    <a:pt x="58" y="331"/>
                  </a:cubicBezTo>
                  <a:cubicBezTo>
                    <a:pt x="58" y="331"/>
                    <a:pt x="58" y="331"/>
                    <a:pt x="58" y="331"/>
                  </a:cubicBezTo>
                  <a:cubicBezTo>
                    <a:pt x="59" y="331"/>
                    <a:pt x="59" y="331"/>
                    <a:pt x="59" y="331"/>
                  </a:cubicBezTo>
                  <a:cubicBezTo>
                    <a:pt x="60" y="332"/>
                    <a:pt x="60" y="332"/>
                    <a:pt x="60" y="332"/>
                  </a:cubicBezTo>
                  <a:cubicBezTo>
                    <a:pt x="61" y="332"/>
                    <a:pt x="61" y="332"/>
                    <a:pt x="61" y="332"/>
                  </a:cubicBezTo>
                  <a:cubicBezTo>
                    <a:pt x="62" y="333"/>
                    <a:pt x="62" y="333"/>
                    <a:pt x="62" y="333"/>
                  </a:cubicBezTo>
                  <a:cubicBezTo>
                    <a:pt x="61" y="332"/>
                    <a:pt x="61" y="332"/>
                    <a:pt x="61" y="332"/>
                  </a:cubicBezTo>
                  <a:cubicBezTo>
                    <a:pt x="60" y="332"/>
                    <a:pt x="60" y="332"/>
                    <a:pt x="60" y="332"/>
                  </a:cubicBezTo>
                  <a:cubicBezTo>
                    <a:pt x="59" y="332"/>
                    <a:pt x="59" y="332"/>
                    <a:pt x="59" y="332"/>
                  </a:cubicBezTo>
                  <a:cubicBezTo>
                    <a:pt x="58" y="331"/>
                    <a:pt x="58" y="331"/>
                    <a:pt x="58" y="331"/>
                  </a:cubicBezTo>
                  <a:cubicBezTo>
                    <a:pt x="58" y="332"/>
                    <a:pt x="58" y="332"/>
                    <a:pt x="58" y="332"/>
                  </a:cubicBezTo>
                  <a:cubicBezTo>
                    <a:pt x="59" y="333"/>
                    <a:pt x="59" y="333"/>
                    <a:pt x="59" y="333"/>
                  </a:cubicBezTo>
                  <a:cubicBezTo>
                    <a:pt x="60" y="334"/>
                    <a:pt x="60" y="334"/>
                    <a:pt x="60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2" y="333"/>
                    <a:pt x="62" y="333"/>
                    <a:pt x="62" y="333"/>
                  </a:cubicBezTo>
                  <a:cubicBezTo>
                    <a:pt x="62" y="334"/>
                    <a:pt x="62" y="334"/>
                    <a:pt x="62" y="334"/>
                  </a:cubicBezTo>
                  <a:cubicBezTo>
                    <a:pt x="62" y="335"/>
                    <a:pt x="62" y="335"/>
                    <a:pt x="62" y="335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8" y="334"/>
                    <a:pt x="58" y="334"/>
                    <a:pt x="58" y="334"/>
                  </a:cubicBezTo>
                  <a:cubicBezTo>
                    <a:pt x="57" y="334"/>
                    <a:pt x="57" y="334"/>
                    <a:pt x="57" y="334"/>
                  </a:cubicBezTo>
                  <a:cubicBezTo>
                    <a:pt x="56" y="333"/>
                    <a:pt x="56" y="333"/>
                    <a:pt x="56" y="333"/>
                  </a:cubicBezTo>
                  <a:cubicBezTo>
                    <a:pt x="55" y="333"/>
                    <a:pt x="55" y="333"/>
                    <a:pt x="55" y="333"/>
                  </a:cubicBezTo>
                  <a:cubicBezTo>
                    <a:pt x="54" y="333"/>
                    <a:pt x="54" y="333"/>
                    <a:pt x="54" y="333"/>
                  </a:cubicBezTo>
                  <a:cubicBezTo>
                    <a:pt x="53" y="332"/>
                    <a:pt x="53" y="332"/>
                    <a:pt x="53" y="332"/>
                  </a:cubicBezTo>
                  <a:cubicBezTo>
                    <a:pt x="52" y="333"/>
                    <a:pt x="52" y="333"/>
                    <a:pt x="52" y="333"/>
                  </a:cubicBezTo>
                  <a:cubicBezTo>
                    <a:pt x="53" y="333"/>
                    <a:pt x="53" y="333"/>
                    <a:pt x="53" y="333"/>
                  </a:cubicBezTo>
                  <a:cubicBezTo>
                    <a:pt x="54" y="334"/>
                    <a:pt x="54" y="334"/>
                    <a:pt x="54" y="334"/>
                  </a:cubicBezTo>
                  <a:cubicBezTo>
                    <a:pt x="53" y="334"/>
                    <a:pt x="53" y="334"/>
                    <a:pt x="53" y="334"/>
                  </a:cubicBezTo>
                  <a:cubicBezTo>
                    <a:pt x="52" y="333"/>
                    <a:pt x="52" y="333"/>
                    <a:pt x="52" y="333"/>
                  </a:cubicBezTo>
                  <a:cubicBezTo>
                    <a:pt x="51" y="332"/>
                    <a:pt x="51" y="332"/>
                    <a:pt x="51" y="332"/>
                  </a:cubicBezTo>
                  <a:cubicBezTo>
                    <a:pt x="50" y="332"/>
                    <a:pt x="50" y="332"/>
                    <a:pt x="50" y="332"/>
                  </a:cubicBezTo>
                  <a:cubicBezTo>
                    <a:pt x="50" y="333"/>
                    <a:pt x="50" y="333"/>
                    <a:pt x="50" y="333"/>
                  </a:cubicBezTo>
                  <a:cubicBezTo>
                    <a:pt x="51" y="333"/>
                    <a:pt x="51" y="333"/>
                    <a:pt x="51" y="333"/>
                  </a:cubicBezTo>
                  <a:cubicBezTo>
                    <a:pt x="52" y="334"/>
                    <a:pt x="52" y="334"/>
                    <a:pt x="52" y="334"/>
                  </a:cubicBezTo>
                  <a:cubicBezTo>
                    <a:pt x="54" y="335"/>
                    <a:pt x="54" y="335"/>
                    <a:pt x="54" y="335"/>
                  </a:cubicBezTo>
                  <a:cubicBezTo>
                    <a:pt x="55" y="336"/>
                    <a:pt x="55" y="336"/>
                    <a:pt x="55" y="336"/>
                  </a:cubicBezTo>
                  <a:cubicBezTo>
                    <a:pt x="56" y="336"/>
                    <a:pt x="56" y="336"/>
                    <a:pt x="56" y="336"/>
                  </a:cubicBezTo>
                  <a:cubicBezTo>
                    <a:pt x="55" y="336"/>
                    <a:pt x="55" y="336"/>
                    <a:pt x="55" y="336"/>
                  </a:cubicBezTo>
                  <a:cubicBezTo>
                    <a:pt x="56" y="336"/>
                    <a:pt x="56" y="336"/>
                    <a:pt x="56" y="336"/>
                  </a:cubicBezTo>
                  <a:cubicBezTo>
                    <a:pt x="57" y="337"/>
                    <a:pt x="57" y="337"/>
                    <a:pt x="57" y="337"/>
                  </a:cubicBezTo>
                  <a:cubicBezTo>
                    <a:pt x="58" y="337"/>
                    <a:pt x="58" y="337"/>
                    <a:pt x="58" y="337"/>
                  </a:cubicBezTo>
                  <a:cubicBezTo>
                    <a:pt x="57" y="338"/>
                    <a:pt x="57" y="338"/>
                    <a:pt x="57" y="338"/>
                  </a:cubicBezTo>
                  <a:cubicBezTo>
                    <a:pt x="58" y="339"/>
                    <a:pt x="58" y="339"/>
                    <a:pt x="58" y="339"/>
                  </a:cubicBezTo>
                  <a:cubicBezTo>
                    <a:pt x="57" y="338"/>
                    <a:pt x="57" y="338"/>
                    <a:pt x="57" y="338"/>
                  </a:cubicBezTo>
                  <a:cubicBezTo>
                    <a:pt x="56" y="338"/>
                    <a:pt x="56" y="338"/>
                    <a:pt x="56" y="338"/>
                  </a:cubicBezTo>
                  <a:cubicBezTo>
                    <a:pt x="55" y="338"/>
                    <a:pt x="55" y="338"/>
                    <a:pt x="55" y="338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5" y="340"/>
                    <a:pt x="55" y="340"/>
                    <a:pt x="55" y="340"/>
                  </a:cubicBezTo>
                  <a:cubicBezTo>
                    <a:pt x="56" y="340"/>
                    <a:pt x="56" y="340"/>
                    <a:pt x="56" y="340"/>
                  </a:cubicBezTo>
                  <a:cubicBezTo>
                    <a:pt x="57" y="340"/>
                    <a:pt x="57" y="340"/>
                    <a:pt x="57" y="340"/>
                  </a:cubicBezTo>
                  <a:cubicBezTo>
                    <a:pt x="58" y="340"/>
                    <a:pt x="58" y="340"/>
                    <a:pt x="58" y="340"/>
                  </a:cubicBezTo>
                  <a:cubicBezTo>
                    <a:pt x="58" y="340"/>
                    <a:pt x="58" y="340"/>
                    <a:pt x="58" y="340"/>
                  </a:cubicBezTo>
                  <a:cubicBezTo>
                    <a:pt x="57" y="340"/>
                    <a:pt x="57" y="340"/>
                    <a:pt x="57" y="340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55" y="341"/>
                    <a:pt x="55" y="341"/>
                    <a:pt x="55" y="341"/>
                  </a:cubicBezTo>
                  <a:cubicBezTo>
                    <a:pt x="55" y="342"/>
                    <a:pt x="55" y="342"/>
                    <a:pt x="55" y="342"/>
                  </a:cubicBezTo>
                  <a:cubicBezTo>
                    <a:pt x="56" y="342"/>
                    <a:pt x="56" y="342"/>
                    <a:pt x="56" y="342"/>
                  </a:cubicBezTo>
                  <a:cubicBezTo>
                    <a:pt x="56" y="343"/>
                    <a:pt x="56" y="343"/>
                    <a:pt x="56" y="343"/>
                  </a:cubicBezTo>
                  <a:cubicBezTo>
                    <a:pt x="57" y="344"/>
                    <a:pt x="57" y="344"/>
                    <a:pt x="57" y="344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6"/>
                    <a:pt x="58" y="346"/>
                    <a:pt x="58" y="346"/>
                  </a:cubicBezTo>
                  <a:cubicBezTo>
                    <a:pt x="58" y="347"/>
                    <a:pt x="58" y="347"/>
                    <a:pt x="58" y="347"/>
                  </a:cubicBezTo>
                  <a:cubicBezTo>
                    <a:pt x="59" y="348"/>
                    <a:pt x="59" y="348"/>
                    <a:pt x="59" y="348"/>
                  </a:cubicBezTo>
                  <a:cubicBezTo>
                    <a:pt x="60" y="349"/>
                    <a:pt x="60" y="349"/>
                    <a:pt x="60" y="349"/>
                  </a:cubicBezTo>
                  <a:cubicBezTo>
                    <a:pt x="60" y="348"/>
                    <a:pt x="60" y="348"/>
                    <a:pt x="60" y="348"/>
                  </a:cubicBezTo>
                  <a:cubicBezTo>
                    <a:pt x="60" y="347"/>
                    <a:pt x="60" y="347"/>
                    <a:pt x="60" y="347"/>
                  </a:cubicBezTo>
                  <a:cubicBezTo>
                    <a:pt x="60" y="346"/>
                    <a:pt x="60" y="346"/>
                    <a:pt x="60" y="346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4"/>
                    <a:pt x="60" y="344"/>
                    <a:pt x="60" y="344"/>
                  </a:cubicBezTo>
                  <a:cubicBezTo>
                    <a:pt x="61" y="343"/>
                    <a:pt x="61" y="343"/>
                    <a:pt x="61" y="343"/>
                  </a:cubicBezTo>
                  <a:cubicBezTo>
                    <a:pt x="62" y="344"/>
                    <a:pt x="62" y="344"/>
                    <a:pt x="62" y="344"/>
                  </a:cubicBezTo>
                  <a:cubicBezTo>
                    <a:pt x="61" y="343"/>
                    <a:pt x="61" y="343"/>
                    <a:pt x="61" y="343"/>
                  </a:cubicBezTo>
                  <a:cubicBezTo>
                    <a:pt x="60" y="344"/>
                    <a:pt x="60" y="344"/>
                    <a:pt x="60" y="344"/>
                  </a:cubicBezTo>
                  <a:cubicBezTo>
                    <a:pt x="61" y="345"/>
                    <a:pt x="61" y="345"/>
                    <a:pt x="61" y="345"/>
                  </a:cubicBezTo>
                  <a:cubicBezTo>
                    <a:pt x="62" y="346"/>
                    <a:pt x="62" y="346"/>
                    <a:pt x="62" y="346"/>
                  </a:cubicBezTo>
                  <a:cubicBezTo>
                    <a:pt x="63" y="347"/>
                    <a:pt x="63" y="347"/>
                    <a:pt x="63" y="347"/>
                  </a:cubicBezTo>
                  <a:cubicBezTo>
                    <a:pt x="62" y="346"/>
                    <a:pt x="62" y="346"/>
                    <a:pt x="62" y="346"/>
                  </a:cubicBezTo>
                  <a:cubicBezTo>
                    <a:pt x="61" y="347"/>
                    <a:pt x="61" y="347"/>
                    <a:pt x="61" y="347"/>
                  </a:cubicBezTo>
                  <a:cubicBezTo>
                    <a:pt x="61" y="348"/>
                    <a:pt x="61" y="348"/>
                    <a:pt x="61" y="348"/>
                  </a:cubicBezTo>
                  <a:cubicBezTo>
                    <a:pt x="62" y="349"/>
                    <a:pt x="62" y="349"/>
                    <a:pt x="62" y="349"/>
                  </a:cubicBezTo>
                  <a:cubicBezTo>
                    <a:pt x="63" y="349"/>
                    <a:pt x="63" y="349"/>
                    <a:pt x="63" y="349"/>
                  </a:cubicBezTo>
                  <a:cubicBezTo>
                    <a:pt x="64" y="350"/>
                    <a:pt x="64" y="350"/>
                    <a:pt x="64" y="350"/>
                  </a:cubicBezTo>
                  <a:cubicBezTo>
                    <a:pt x="65" y="350"/>
                    <a:pt x="65" y="350"/>
                    <a:pt x="65" y="350"/>
                  </a:cubicBezTo>
                  <a:cubicBezTo>
                    <a:pt x="66" y="351"/>
                    <a:pt x="66" y="351"/>
                    <a:pt x="66" y="351"/>
                  </a:cubicBezTo>
                  <a:cubicBezTo>
                    <a:pt x="63" y="350"/>
                    <a:pt x="64" y="348"/>
                    <a:pt x="60" y="350"/>
                  </a:cubicBezTo>
                  <a:cubicBezTo>
                    <a:pt x="61" y="351"/>
                    <a:pt x="61" y="351"/>
                    <a:pt x="61" y="351"/>
                  </a:cubicBezTo>
                  <a:cubicBezTo>
                    <a:pt x="62" y="351"/>
                    <a:pt x="62" y="351"/>
                    <a:pt x="62" y="351"/>
                  </a:cubicBezTo>
                  <a:cubicBezTo>
                    <a:pt x="63" y="351"/>
                    <a:pt x="63" y="351"/>
                    <a:pt x="63" y="351"/>
                  </a:cubicBezTo>
                  <a:cubicBezTo>
                    <a:pt x="62" y="351"/>
                    <a:pt x="62" y="351"/>
                    <a:pt x="62" y="351"/>
                  </a:cubicBezTo>
                  <a:cubicBezTo>
                    <a:pt x="61" y="352"/>
                    <a:pt x="61" y="352"/>
                    <a:pt x="61" y="352"/>
                  </a:cubicBezTo>
                  <a:cubicBezTo>
                    <a:pt x="62" y="353"/>
                    <a:pt x="62" y="353"/>
                    <a:pt x="62" y="353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64" y="353"/>
                    <a:pt x="64" y="353"/>
                    <a:pt x="64" y="353"/>
                  </a:cubicBezTo>
                  <a:cubicBezTo>
                    <a:pt x="65" y="353"/>
                    <a:pt x="65" y="353"/>
                    <a:pt x="65" y="353"/>
                  </a:cubicBezTo>
                  <a:cubicBezTo>
                    <a:pt x="65" y="353"/>
                    <a:pt x="65" y="353"/>
                    <a:pt x="65" y="353"/>
                  </a:cubicBezTo>
                  <a:cubicBezTo>
                    <a:pt x="65" y="354"/>
                    <a:pt x="65" y="354"/>
                    <a:pt x="65" y="354"/>
                  </a:cubicBezTo>
                  <a:cubicBezTo>
                    <a:pt x="66" y="354"/>
                    <a:pt x="66" y="354"/>
                    <a:pt x="66" y="354"/>
                  </a:cubicBezTo>
                  <a:cubicBezTo>
                    <a:pt x="65" y="354"/>
                    <a:pt x="65" y="354"/>
                    <a:pt x="65" y="35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62" y="353"/>
                    <a:pt x="62" y="353"/>
                    <a:pt x="62" y="353"/>
                  </a:cubicBezTo>
                  <a:cubicBezTo>
                    <a:pt x="62" y="354"/>
                    <a:pt x="62" y="354"/>
                    <a:pt x="62" y="354"/>
                  </a:cubicBezTo>
                  <a:cubicBezTo>
                    <a:pt x="63" y="355"/>
                    <a:pt x="63" y="355"/>
                    <a:pt x="63" y="355"/>
                  </a:cubicBezTo>
                  <a:cubicBezTo>
                    <a:pt x="64" y="355"/>
                    <a:pt x="64" y="355"/>
                    <a:pt x="64" y="355"/>
                  </a:cubicBezTo>
                  <a:cubicBezTo>
                    <a:pt x="65" y="356"/>
                    <a:pt x="65" y="356"/>
                    <a:pt x="65" y="356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67" y="357"/>
                    <a:pt x="67" y="357"/>
                    <a:pt x="67" y="357"/>
                  </a:cubicBezTo>
                  <a:cubicBezTo>
                    <a:pt x="68" y="357"/>
                    <a:pt x="68" y="357"/>
                    <a:pt x="68" y="357"/>
                  </a:cubicBezTo>
                  <a:cubicBezTo>
                    <a:pt x="67" y="357"/>
                    <a:pt x="67" y="357"/>
                    <a:pt x="67" y="35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65" y="357"/>
                    <a:pt x="65" y="357"/>
                    <a:pt x="65" y="357"/>
                  </a:cubicBezTo>
                  <a:cubicBezTo>
                    <a:pt x="64" y="356"/>
                    <a:pt x="64" y="356"/>
                    <a:pt x="64" y="356"/>
                  </a:cubicBezTo>
                  <a:cubicBezTo>
                    <a:pt x="63" y="355"/>
                    <a:pt x="63" y="355"/>
                    <a:pt x="63" y="355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61" y="355"/>
                    <a:pt x="61" y="355"/>
                    <a:pt x="61" y="355"/>
                  </a:cubicBezTo>
                  <a:cubicBezTo>
                    <a:pt x="60" y="356"/>
                    <a:pt x="60" y="356"/>
                    <a:pt x="60" y="356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2" y="357"/>
                    <a:pt x="62" y="357"/>
                    <a:pt x="62" y="357"/>
                  </a:cubicBezTo>
                  <a:cubicBezTo>
                    <a:pt x="63" y="357"/>
                    <a:pt x="63" y="357"/>
                    <a:pt x="63" y="357"/>
                  </a:cubicBezTo>
                  <a:cubicBezTo>
                    <a:pt x="64" y="358"/>
                    <a:pt x="64" y="358"/>
                    <a:pt x="64" y="358"/>
                  </a:cubicBezTo>
                  <a:cubicBezTo>
                    <a:pt x="64" y="357"/>
                    <a:pt x="64" y="357"/>
                    <a:pt x="64" y="357"/>
                  </a:cubicBezTo>
                  <a:cubicBezTo>
                    <a:pt x="64" y="358"/>
                    <a:pt x="64" y="358"/>
                    <a:pt x="64" y="358"/>
                  </a:cubicBezTo>
                  <a:cubicBezTo>
                    <a:pt x="65" y="358"/>
                    <a:pt x="65" y="358"/>
                    <a:pt x="65" y="358"/>
                  </a:cubicBezTo>
                  <a:cubicBezTo>
                    <a:pt x="66" y="358"/>
                    <a:pt x="66" y="358"/>
                    <a:pt x="66" y="358"/>
                  </a:cubicBezTo>
                  <a:cubicBezTo>
                    <a:pt x="67" y="359"/>
                    <a:pt x="67" y="359"/>
                    <a:pt x="67" y="359"/>
                  </a:cubicBezTo>
                  <a:cubicBezTo>
                    <a:pt x="68" y="359"/>
                    <a:pt x="68" y="359"/>
                    <a:pt x="68" y="359"/>
                  </a:cubicBezTo>
                  <a:cubicBezTo>
                    <a:pt x="67" y="359"/>
                    <a:pt x="67" y="359"/>
                    <a:pt x="67" y="359"/>
                  </a:cubicBezTo>
                  <a:cubicBezTo>
                    <a:pt x="66" y="359"/>
                    <a:pt x="66" y="359"/>
                    <a:pt x="66" y="359"/>
                  </a:cubicBezTo>
                  <a:cubicBezTo>
                    <a:pt x="67" y="360"/>
                    <a:pt x="67" y="360"/>
                    <a:pt x="67" y="360"/>
                  </a:cubicBezTo>
                  <a:cubicBezTo>
                    <a:pt x="66" y="359"/>
                    <a:pt x="66" y="359"/>
                    <a:pt x="66" y="359"/>
                  </a:cubicBezTo>
                  <a:cubicBezTo>
                    <a:pt x="65" y="359"/>
                    <a:pt x="65" y="359"/>
                    <a:pt x="65" y="359"/>
                  </a:cubicBezTo>
                  <a:cubicBezTo>
                    <a:pt x="66" y="360"/>
                    <a:pt x="66" y="360"/>
                    <a:pt x="66" y="360"/>
                  </a:cubicBezTo>
                  <a:cubicBezTo>
                    <a:pt x="67" y="360"/>
                    <a:pt x="67" y="360"/>
                    <a:pt x="67" y="360"/>
                  </a:cubicBezTo>
                  <a:cubicBezTo>
                    <a:pt x="68" y="361"/>
                    <a:pt x="68" y="361"/>
                    <a:pt x="68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70" y="363"/>
                    <a:pt x="70" y="363"/>
                    <a:pt x="70" y="363"/>
                  </a:cubicBezTo>
                  <a:cubicBezTo>
                    <a:pt x="71" y="362"/>
                    <a:pt x="71" y="362"/>
                    <a:pt x="71" y="362"/>
                  </a:cubicBezTo>
                  <a:cubicBezTo>
                    <a:pt x="70" y="361"/>
                    <a:pt x="70" y="361"/>
                    <a:pt x="70" y="361"/>
                  </a:cubicBezTo>
                  <a:cubicBezTo>
                    <a:pt x="70" y="360"/>
                    <a:pt x="70" y="360"/>
                    <a:pt x="70" y="360"/>
                  </a:cubicBezTo>
                  <a:cubicBezTo>
                    <a:pt x="70" y="359"/>
                    <a:pt x="70" y="359"/>
                    <a:pt x="70" y="359"/>
                  </a:cubicBezTo>
                  <a:cubicBezTo>
                    <a:pt x="71" y="358"/>
                    <a:pt x="71" y="358"/>
                    <a:pt x="71" y="358"/>
                  </a:cubicBezTo>
                  <a:cubicBezTo>
                    <a:pt x="70" y="359"/>
                    <a:pt x="70" y="359"/>
                    <a:pt x="70" y="359"/>
                  </a:cubicBezTo>
                  <a:cubicBezTo>
                    <a:pt x="71" y="360"/>
                    <a:pt x="71" y="360"/>
                    <a:pt x="71" y="360"/>
                  </a:cubicBezTo>
                  <a:cubicBezTo>
                    <a:pt x="72" y="360"/>
                    <a:pt x="72" y="360"/>
                    <a:pt x="72" y="360"/>
                  </a:cubicBezTo>
                  <a:cubicBezTo>
                    <a:pt x="71" y="361"/>
                    <a:pt x="71" y="361"/>
                    <a:pt x="71" y="361"/>
                  </a:cubicBezTo>
                  <a:cubicBezTo>
                    <a:pt x="71" y="362"/>
                    <a:pt x="71" y="362"/>
                    <a:pt x="71" y="362"/>
                  </a:cubicBezTo>
                  <a:cubicBezTo>
                    <a:pt x="72" y="363"/>
                    <a:pt x="72" y="363"/>
                    <a:pt x="72" y="363"/>
                  </a:cubicBezTo>
                  <a:cubicBezTo>
                    <a:pt x="71" y="362"/>
                    <a:pt x="71" y="362"/>
                    <a:pt x="71" y="362"/>
                  </a:cubicBezTo>
                  <a:cubicBezTo>
                    <a:pt x="71" y="363"/>
                    <a:pt x="71" y="363"/>
                    <a:pt x="71" y="363"/>
                  </a:cubicBezTo>
                  <a:cubicBezTo>
                    <a:pt x="70" y="363"/>
                    <a:pt x="70" y="363"/>
                    <a:pt x="70" y="363"/>
                  </a:cubicBezTo>
                  <a:cubicBezTo>
                    <a:pt x="69" y="363"/>
                    <a:pt x="69" y="363"/>
                    <a:pt x="69" y="363"/>
                  </a:cubicBezTo>
                  <a:cubicBezTo>
                    <a:pt x="69" y="363"/>
                    <a:pt x="69" y="363"/>
                    <a:pt x="69" y="363"/>
                  </a:cubicBezTo>
                  <a:cubicBezTo>
                    <a:pt x="68" y="364"/>
                    <a:pt x="68" y="364"/>
                    <a:pt x="68" y="364"/>
                  </a:cubicBezTo>
                  <a:cubicBezTo>
                    <a:pt x="69" y="364"/>
                    <a:pt x="69" y="364"/>
                    <a:pt x="69" y="364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70" y="366"/>
                    <a:pt x="70" y="366"/>
                    <a:pt x="70" y="366"/>
                  </a:cubicBezTo>
                  <a:cubicBezTo>
                    <a:pt x="71" y="367"/>
                    <a:pt x="71" y="367"/>
                    <a:pt x="71" y="367"/>
                  </a:cubicBezTo>
                  <a:cubicBezTo>
                    <a:pt x="71" y="366"/>
                    <a:pt x="71" y="366"/>
                    <a:pt x="71" y="366"/>
                  </a:cubicBezTo>
                  <a:cubicBezTo>
                    <a:pt x="72" y="366"/>
                    <a:pt x="72" y="366"/>
                    <a:pt x="72" y="366"/>
                  </a:cubicBezTo>
                  <a:cubicBezTo>
                    <a:pt x="73" y="367"/>
                    <a:pt x="73" y="367"/>
                    <a:pt x="73" y="367"/>
                  </a:cubicBezTo>
                  <a:cubicBezTo>
                    <a:pt x="73" y="366"/>
                    <a:pt x="73" y="366"/>
                    <a:pt x="73" y="366"/>
                  </a:cubicBezTo>
                  <a:cubicBezTo>
                    <a:pt x="74" y="366"/>
                    <a:pt x="74" y="366"/>
                    <a:pt x="74" y="366"/>
                  </a:cubicBezTo>
                  <a:cubicBezTo>
                    <a:pt x="75" y="367"/>
                    <a:pt x="75" y="367"/>
                    <a:pt x="75" y="367"/>
                  </a:cubicBezTo>
                  <a:cubicBezTo>
                    <a:pt x="74" y="366"/>
                    <a:pt x="74" y="366"/>
                    <a:pt x="74" y="366"/>
                  </a:cubicBezTo>
                  <a:cubicBezTo>
                    <a:pt x="75" y="367"/>
                    <a:pt x="75" y="367"/>
                    <a:pt x="75" y="367"/>
                  </a:cubicBezTo>
                  <a:cubicBezTo>
                    <a:pt x="75" y="368"/>
                    <a:pt x="75" y="368"/>
                    <a:pt x="75" y="368"/>
                  </a:cubicBezTo>
                  <a:cubicBezTo>
                    <a:pt x="76" y="369"/>
                    <a:pt x="76" y="369"/>
                    <a:pt x="76" y="369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1"/>
                    <a:pt x="77" y="371"/>
                    <a:pt x="77" y="371"/>
                  </a:cubicBezTo>
                  <a:cubicBezTo>
                    <a:pt x="76" y="370"/>
                    <a:pt x="76" y="370"/>
                    <a:pt x="76" y="370"/>
                  </a:cubicBezTo>
                  <a:cubicBezTo>
                    <a:pt x="75" y="369"/>
                    <a:pt x="75" y="369"/>
                    <a:pt x="75" y="369"/>
                  </a:cubicBezTo>
                  <a:cubicBezTo>
                    <a:pt x="74" y="369"/>
                    <a:pt x="74" y="369"/>
                    <a:pt x="74" y="369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4" y="369"/>
                    <a:pt x="74" y="369"/>
                    <a:pt x="74" y="369"/>
                  </a:cubicBezTo>
                  <a:cubicBezTo>
                    <a:pt x="75" y="370"/>
                    <a:pt x="75" y="370"/>
                    <a:pt x="75" y="370"/>
                  </a:cubicBezTo>
                  <a:cubicBezTo>
                    <a:pt x="75" y="371"/>
                    <a:pt x="75" y="371"/>
                    <a:pt x="75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7" y="372"/>
                    <a:pt x="77" y="372"/>
                    <a:pt x="77" y="372"/>
                  </a:cubicBezTo>
                  <a:cubicBezTo>
                    <a:pt x="78" y="372"/>
                    <a:pt x="78" y="372"/>
                    <a:pt x="78" y="372"/>
                  </a:cubicBezTo>
                  <a:cubicBezTo>
                    <a:pt x="79" y="372"/>
                    <a:pt x="79" y="372"/>
                    <a:pt x="79" y="372"/>
                  </a:cubicBezTo>
                  <a:cubicBezTo>
                    <a:pt x="79" y="373"/>
                    <a:pt x="79" y="373"/>
                    <a:pt x="79" y="373"/>
                  </a:cubicBezTo>
                  <a:cubicBezTo>
                    <a:pt x="80" y="373"/>
                    <a:pt x="80" y="373"/>
                    <a:pt x="80" y="373"/>
                  </a:cubicBezTo>
                  <a:cubicBezTo>
                    <a:pt x="80" y="374"/>
                    <a:pt x="80" y="374"/>
                    <a:pt x="80" y="374"/>
                  </a:cubicBezTo>
                  <a:cubicBezTo>
                    <a:pt x="79" y="374"/>
                    <a:pt x="79" y="374"/>
                    <a:pt x="79" y="374"/>
                  </a:cubicBezTo>
                  <a:cubicBezTo>
                    <a:pt x="78" y="373"/>
                    <a:pt x="78" y="373"/>
                    <a:pt x="78" y="373"/>
                  </a:cubicBezTo>
                  <a:cubicBezTo>
                    <a:pt x="80" y="376"/>
                    <a:pt x="81" y="375"/>
                    <a:pt x="83" y="377"/>
                  </a:cubicBezTo>
                  <a:cubicBezTo>
                    <a:pt x="83" y="376"/>
                    <a:pt x="83" y="376"/>
                    <a:pt x="83" y="376"/>
                  </a:cubicBezTo>
                  <a:cubicBezTo>
                    <a:pt x="82" y="375"/>
                    <a:pt x="82" y="375"/>
                    <a:pt x="82" y="375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80" y="372"/>
                    <a:pt x="80" y="372"/>
                    <a:pt x="80" y="372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82" y="374"/>
                    <a:pt x="82" y="374"/>
                    <a:pt x="82" y="374"/>
                  </a:cubicBezTo>
                  <a:cubicBezTo>
                    <a:pt x="82" y="375"/>
                    <a:pt x="82" y="375"/>
                    <a:pt x="82" y="375"/>
                  </a:cubicBezTo>
                  <a:cubicBezTo>
                    <a:pt x="83" y="376"/>
                    <a:pt x="83" y="376"/>
                    <a:pt x="83" y="376"/>
                  </a:cubicBezTo>
                  <a:cubicBezTo>
                    <a:pt x="83" y="375"/>
                    <a:pt x="83" y="375"/>
                    <a:pt x="83" y="375"/>
                  </a:cubicBezTo>
                  <a:cubicBezTo>
                    <a:pt x="84" y="374"/>
                    <a:pt x="84" y="374"/>
                    <a:pt x="84" y="374"/>
                  </a:cubicBezTo>
                  <a:cubicBezTo>
                    <a:pt x="83" y="374"/>
                    <a:pt x="83" y="374"/>
                    <a:pt x="83" y="374"/>
                  </a:cubicBezTo>
                  <a:cubicBezTo>
                    <a:pt x="83" y="373"/>
                    <a:pt x="83" y="373"/>
                    <a:pt x="83" y="373"/>
                  </a:cubicBezTo>
                  <a:cubicBezTo>
                    <a:pt x="82" y="372"/>
                    <a:pt x="82" y="372"/>
                    <a:pt x="82" y="372"/>
                  </a:cubicBezTo>
                  <a:cubicBezTo>
                    <a:pt x="81" y="372"/>
                    <a:pt x="81" y="372"/>
                    <a:pt x="81" y="372"/>
                  </a:cubicBezTo>
                  <a:cubicBezTo>
                    <a:pt x="80" y="371"/>
                    <a:pt x="80" y="371"/>
                    <a:pt x="80" y="371"/>
                  </a:cubicBezTo>
                  <a:cubicBezTo>
                    <a:pt x="81" y="371"/>
                    <a:pt x="81" y="371"/>
                    <a:pt x="81" y="371"/>
                  </a:cubicBezTo>
                  <a:cubicBezTo>
                    <a:pt x="82" y="372"/>
                    <a:pt x="82" y="372"/>
                    <a:pt x="82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6" y="373"/>
                    <a:pt x="86" y="373"/>
                    <a:pt x="86" y="373"/>
                  </a:cubicBezTo>
                  <a:cubicBezTo>
                    <a:pt x="87" y="373"/>
                    <a:pt x="87" y="373"/>
                    <a:pt x="87" y="373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5" y="371"/>
                    <a:pt x="83" y="370"/>
                    <a:pt x="80" y="370"/>
                  </a:cubicBezTo>
                  <a:cubicBezTo>
                    <a:pt x="81" y="369"/>
                    <a:pt x="81" y="369"/>
                    <a:pt x="81" y="369"/>
                  </a:cubicBezTo>
                  <a:cubicBezTo>
                    <a:pt x="83" y="371"/>
                    <a:pt x="84" y="370"/>
                    <a:pt x="86" y="371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3"/>
                    <a:pt x="88" y="373"/>
                    <a:pt x="88" y="373"/>
                  </a:cubicBezTo>
                  <a:cubicBezTo>
                    <a:pt x="89" y="374"/>
                    <a:pt x="89" y="374"/>
                    <a:pt x="89" y="374"/>
                  </a:cubicBezTo>
                  <a:cubicBezTo>
                    <a:pt x="88" y="375"/>
                    <a:pt x="88" y="375"/>
                    <a:pt x="88" y="375"/>
                  </a:cubicBezTo>
                  <a:cubicBezTo>
                    <a:pt x="88" y="375"/>
                    <a:pt x="88" y="375"/>
                    <a:pt x="88" y="375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0" y="377"/>
                    <a:pt x="90" y="377"/>
                    <a:pt x="90" y="377"/>
                  </a:cubicBezTo>
                  <a:cubicBezTo>
                    <a:pt x="91" y="378"/>
                    <a:pt x="91" y="378"/>
                    <a:pt x="91" y="378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2" y="379"/>
                    <a:pt x="92" y="379"/>
                    <a:pt x="92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90" y="379"/>
                    <a:pt x="90" y="379"/>
                  </a:cubicBezTo>
                  <a:cubicBezTo>
                    <a:pt x="89" y="379"/>
                    <a:pt x="89" y="379"/>
                    <a:pt x="89" y="379"/>
                  </a:cubicBezTo>
                  <a:cubicBezTo>
                    <a:pt x="89" y="378"/>
                    <a:pt x="89" y="378"/>
                    <a:pt x="89" y="378"/>
                  </a:cubicBezTo>
                  <a:cubicBezTo>
                    <a:pt x="90" y="378"/>
                    <a:pt x="90" y="378"/>
                    <a:pt x="90" y="378"/>
                  </a:cubicBezTo>
                  <a:cubicBezTo>
                    <a:pt x="90" y="377"/>
                    <a:pt x="90" y="377"/>
                    <a:pt x="90" y="377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88" y="375"/>
                    <a:pt x="88" y="375"/>
                    <a:pt x="88" y="375"/>
                  </a:cubicBezTo>
                  <a:cubicBezTo>
                    <a:pt x="87" y="375"/>
                    <a:pt x="87" y="375"/>
                    <a:pt x="87" y="375"/>
                  </a:cubicBezTo>
                  <a:cubicBezTo>
                    <a:pt x="86" y="374"/>
                    <a:pt x="86" y="374"/>
                    <a:pt x="86" y="374"/>
                  </a:cubicBezTo>
                  <a:cubicBezTo>
                    <a:pt x="86" y="376"/>
                    <a:pt x="86" y="376"/>
                    <a:pt x="86" y="376"/>
                  </a:cubicBezTo>
                  <a:cubicBezTo>
                    <a:pt x="87" y="377"/>
                    <a:pt x="87" y="377"/>
                    <a:pt x="87" y="377"/>
                  </a:cubicBezTo>
                  <a:cubicBezTo>
                    <a:pt x="86" y="377"/>
                    <a:pt x="86" y="377"/>
                    <a:pt x="86" y="377"/>
                  </a:cubicBezTo>
                  <a:cubicBezTo>
                    <a:pt x="85" y="377"/>
                    <a:pt x="85" y="377"/>
                    <a:pt x="85" y="377"/>
                  </a:cubicBezTo>
                  <a:cubicBezTo>
                    <a:pt x="85" y="376"/>
                    <a:pt x="85" y="376"/>
                    <a:pt x="85" y="376"/>
                  </a:cubicBezTo>
                  <a:cubicBezTo>
                    <a:pt x="84" y="376"/>
                    <a:pt x="84" y="376"/>
                    <a:pt x="84" y="376"/>
                  </a:cubicBezTo>
                  <a:cubicBezTo>
                    <a:pt x="84" y="377"/>
                    <a:pt x="84" y="377"/>
                    <a:pt x="84" y="377"/>
                  </a:cubicBezTo>
                  <a:cubicBezTo>
                    <a:pt x="83" y="377"/>
                    <a:pt x="83" y="377"/>
                    <a:pt x="83" y="377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1" y="377"/>
                    <a:pt x="81" y="377"/>
                    <a:pt x="81" y="377"/>
                  </a:cubicBezTo>
                  <a:cubicBezTo>
                    <a:pt x="80" y="376"/>
                    <a:pt x="80" y="376"/>
                    <a:pt x="80" y="376"/>
                  </a:cubicBezTo>
                  <a:cubicBezTo>
                    <a:pt x="79" y="375"/>
                    <a:pt x="79" y="375"/>
                    <a:pt x="79" y="375"/>
                  </a:cubicBezTo>
                  <a:cubicBezTo>
                    <a:pt x="79" y="376"/>
                    <a:pt x="79" y="376"/>
                    <a:pt x="79" y="376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81" y="378"/>
                    <a:pt x="81" y="378"/>
                    <a:pt x="81" y="378"/>
                  </a:cubicBezTo>
                  <a:cubicBezTo>
                    <a:pt x="82" y="379"/>
                    <a:pt x="82" y="379"/>
                    <a:pt x="82" y="379"/>
                  </a:cubicBezTo>
                  <a:cubicBezTo>
                    <a:pt x="83" y="380"/>
                    <a:pt x="83" y="380"/>
                    <a:pt x="83" y="380"/>
                  </a:cubicBezTo>
                  <a:cubicBezTo>
                    <a:pt x="83" y="381"/>
                    <a:pt x="83" y="381"/>
                    <a:pt x="83" y="381"/>
                  </a:cubicBezTo>
                  <a:cubicBezTo>
                    <a:pt x="82" y="381"/>
                    <a:pt x="82" y="381"/>
                    <a:pt x="82" y="381"/>
                  </a:cubicBezTo>
                  <a:cubicBezTo>
                    <a:pt x="83" y="382"/>
                    <a:pt x="83" y="382"/>
                    <a:pt x="83" y="382"/>
                  </a:cubicBezTo>
                  <a:cubicBezTo>
                    <a:pt x="83" y="382"/>
                    <a:pt x="83" y="382"/>
                    <a:pt x="83" y="382"/>
                  </a:cubicBezTo>
                  <a:cubicBezTo>
                    <a:pt x="84" y="382"/>
                    <a:pt x="84" y="382"/>
                    <a:pt x="84" y="382"/>
                  </a:cubicBezTo>
                  <a:cubicBezTo>
                    <a:pt x="84" y="381"/>
                    <a:pt x="84" y="381"/>
                    <a:pt x="84" y="381"/>
                  </a:cubicBezTo>
                  <a:cubicBezTo>
                    <a:pt x="85" y="381"/>
                    <a:pt x="85" y="381"/>
                    <a:pt x="85" y="381"/>
                  </a:cubicBezTo>
                  <a:cubicBezTo>
                    <a:pt x="86" y="382"/>
                    <a:pt x="86" y="382"/>
                    <a:pt x="86" y="382"/>
                  </a:cubicBezTo>
                  <a:cubicBezTo>
                    <a:pt x="87" y="381"/>
                    <a:pt x="87" y="381"/>
                    <a:pt x="87" y="381"/>
                  </a:cubicBezTo>
                  <a:cubicBezTo>
                    <a:pt x="86" y="380"/>
                    <a:pt x="86" y="380"/>
                    <a:pt x="86" y="380"/>
                  </a:cubicBezTo>
                  <a:cubicBezTo>
                    <a:pt x="87" y="380"/>
                    <a:pt x="87" y="380"/>
                    <a:pt x="87" y="380"/>
                  </a:cubicBezTo>
                  <a:cubicBezTo>
                    <a:pt x="88" y="380"/>
                    <a:pt x="88" y="380"/>
                    <a:pt x="88" y="380"/>
                  </a:cubicBezTo>
                  <a:cubicBezTo>
                    <a:pt x="87" y="380"/>
                    <a:pt x="87" y="380"/>
                    <a:pt x="87" y="380"/>
                  </a:cubicBezTo>
                  <a:cubicBezTo>
                    <a:pt x="88" y="381"/>
                    <a:pt x="88" y="381"/>
                    <a:pt x="88" y="381"/>
                  </a:cubicBezTo>
                  <a:cubicBezTo>
                    <a:pt x="87" y="381"/>
                    <a:pt x="87" y="381"/>
                    <a:pt x="87" y="381"/>
                  </a:cubicBezTo>
                  <a:cubicBezTo>
                    <a:pt x="87" y="382"/>
                    <a:pt x="87" y="382"/>
                    <a:pt x="87" y="382"/>
                  </a:cubicBezTo>
                  <a:cubicBezTo>
                    <a:pt x="86" y="382"/>
                    <a:pt x="86" y="382"/>
                    <a:pt x="86" y="382"/>
                  </a:cubicBezTo>
                  <a:cubicBezTo>
                    <a:pt x="87" y="383"/>
                    <a:pt x="87" y="383"/>
                    <a:pt x="87" y="383"/>
                  </a:cubicBezTo>
                  <a:cubicBezTo>
                    <a:pt x="86" y="383"/>
                    <a:pt x="86" y="383"/>
                    <a:pt x="86" y="383"/>
                  </a:cubicBezTo>
                  <a:cubicBezTo>
                    <a:pt x="85" y="383"/>
                    <a:pt x="85" y="383"/>
                    <a:pt x="85" y="383"/>
                  </a:cubicBezTo>
                  <a:cubicBezTo>
                    <a:pt x="86" y="384"/>
                    <a:pt x="86" y="384"/>
                    <a:pt x="86" y="384"/>
                  </a:cubicBezTo>
                  <a:cubicBezTo>
                    <a:pt x="87" y="384"/>
                    <a:pt x="87" y="384"/>
                    <a:pt x="87" y="384"/>
                  </a:cubicBezTo>
                  <a:cubicBezTo>
                    <a:pt x="88" y="384"/>
                    <a:pt x="88" y="384"/>
                    <a:pt x="88" y="384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88" y="386"/>
                    <a:pt x="88" y="386"/>
                    <a:pt x="88" y="386"/>
                  </a:cubicBezTo>
                  <a:cubicBezTo>
                    <a:pt x="88" y="386"/>
                    <a:pt x="88" y="386"/>
                    <a:pt x="88" y="386"/>
                  </a:cubicBezTo>
                  <a:cubicBezTo>
                    <a:pt x="89" y="386"/>
                    <a:pt x="89" y="386"/>
                    <a:pt x="89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91" y="385"/>
                    <a:pt x="91" y="385"/>
                    <a:pt x="91" y="385"/>
                  </a:cubicBezTo>
                  <a:cubicBezTo>
                    <a:pt x="90" y="384"/>
                    <a:pt x="90" y="384"/>
                    <a:pt x="90" y="384"/>
                  </a:cubicBezTo>
                  <a:cubicBezTo>
                    <a:pt x="90" y="383"/>
                    <a:pt x="90" y="383"/>
                    <a:pt x="90" y="383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1" y="382"/>
                    <a:pt x="91" y="382"/>
                    <a:pt x="91" y="382"/>
                  </a:cubicBezTo>
                  <a:cubicBezTo>
                    <a:pt x="90" y="381"/>
                    <a:pt x="90" y="381"/>
                    <a:pt x="90" y="381"/>
                  </a:cubicBezTo>
                  <a:cubicBezTo>
                    <a:pt x="89" y="382"/>
                    <a:pt x="89" y="382"/>
                    <a:pt x="89" y="382"/>
                  </a:cubicBezTo>
                  <a:cubicBezTo>
                    <a:pt x="89" y="381"/>
                    <a:pt x="89" y="381"/>
                    <a:pt x="89" y="381"/>
                  </a:cubicBezTo>
                  <a:cubicBezTo>
                    <a:pt x="90" y="381"/>
                    <a:pt x="90" y="381"/>
                    <a:pt x="90" y="381"/>
                  </a:cubicBezTo>
                  <a:cubicBezTo>
                    <a:pt x="91" y="381"/>
                    <a:pt x="91" y="381"/>
                    <a:pt x="91" y="381"/>
                  </a:cubicBezTo>
                  <a:cubicBezTo>
                    <a:pt x="92" y="380"/>
                    <a:pt x="92" y="380"/>
                    <a:pt x="92" y="380"/>
                  </a:cubicBezTo>
                  <a:cubicBezTo>
                    <a:pt x="93" y="380"/>
                    <a:pt x="93" y="380"/>
                    <a:pt x="93" y="380"/>
                  </a:cubicBezTo>
                  <a:cubicBezTo>
                    <a:pt x="92" y="381"/>
                    <a:pt x="92" y="381"/>
                    <a:pt x="92" y="381"/>
                  </a:cubicBezTo>
                  <a:cubicBezTo>
                    <a:pt x="93" y="381"/>
                    <a:pt x="93" y="381"/>
                    <a:pt x="93" y="381"/>
                  </a:cubicBezTo>
                  <a:cubicBezTo>
                    <a:pt x="94" y="381"/>
                    <a:pt x="94" y="381"/>
                    <a:pt x="94" y="381"/>
                  </a:cubicBezTo>
                  <a:cubicBezTo>
                    <a:pt x="94" y="380"/>
                    <a:pt x="94" y="380"/>
                    <a:pt x="94" y="380"/>
                  </a:cubicBezTo>
                  <a:cubicBezTo>
                    <a:pt x="96" y="380"/>
                    <a:pt x="96" y="380"/>
                    <a:pt x="96" y="380"/>
                  </a:cubicBezTo>
                  <a:cubicBezTo>
                    <a:pt x="97" y="381"/>
                    <a:pt x="97" y="381"/>
                    <a:pt x="97" y="381"/>
                  </a:cubicBezTo>
                  <a:cubicBezTo>
                    <a:pt x="98" y="380"/>
                    <a:pt x="98" y="380"/>
                    <a:pt x="98" y="380"/>
                  </a:cubicBezTo>
                  <a:cubicBezTo>
                    <a:pt x="99" y="381"/>
                    <a:pt x="99" y="381"/>
                    <a:pt x="99" y="381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101" y="381"/>
                    <a:pt x="101" y="381"/>
                    <a:pt x="101" y="381"/>
                  </a:cubicBezTo>
                  <a:cubicBezTo>
                    <a:pt x="102" y="381"/>
                    <a:pt x="102" y="381"/>
                    <a:pt x="102" y="381"/>
                  </a:cubicBezTo>
                  <a:cubicBezTo>
                    <a:pt x="99" y="383"/>
                    <a:pt x="98" y="381"/>
                    <a:pt x="96" y="382"/>
                  </a:cubicBezTo>
                  <a:cubicBezTo>
                    <a:pt x="95" y="383"/>
                    <a:pt x="95" y="383"/>
                    <a:pt x="95" y="383"/>
                  </a:cubicBezTo>
                  <a:cubicBezTo>
                    <a:pt x="94" y="383"/>
                    <a:pt x="94" y="383"/>
                    <a:pt x="94" y="383"/>
                  </a:cubicBezTo>
                  <a:cubicBezTo>
                    <a:pt x="93" y="383"/>
                    <a:pt x="93" y="383"/>
                    <a:pt x="93" y="383"/>
                  </a:cubicBezTo>
                  <a:cubicBezTo>
                    <a:pt x="92" y="384"/>
                    <a:pt x="92" y="384"/>
                    <a:pt x="92" y="384"/>
                  </a:cubicBezTo>
                  <a:cubicBezTo>
                    <a:pt x="92" y="383"/>
                    <a:pt x="92" y="383"/>
                    <a:pt x="92" y="383"/>
                  </a:cubicBezTo>
                  <a:cubicBezTo>
                    <a:pt x="91" y="382"/>
                    <a:pt x="91" y="382"/>
                    <a:pt x="91" y="382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4"/>
                    <a:pt x="90" y="384"/>
                    <a:pt x="90" y="384"/>
                  </a:cubicBezTo>
                  <a:cubicBezTo>
                    <a:pt x="91" y="385"/>
                    <a:pt x="91" y="385"/>
                    <a:pt x="91" y="385"/>
                  </a:cubicBezTo>
                  <a:cubicBezTo>
                    <a:pt x="92" y="386"/>
                    <a:pt x="92" y="386"/>
                    <a:pt x="92" y="386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1" y="387"/>
                    <a:pt x="91" y="387"/>
                    <a:pt x="91" y="387"/>
                  </a:cubicBezTo>
                  <a:cubicBezTo>
                    <a:pt x="90" y="387"/>
                    <a:pt x="90" y="387"/>
                    <a:pt x="90" y="387"/>
                  </a:cubicBezTo>
                  <a:cubicBezTo>
                    <a:pt x="89" y="387"/>
                    <a:pt x="89" y="387"/>
                    <a:pt x="89" y="387"/>
                  </a:cubicBezTo>
                  <a:cubicBezTo>
                    <a:pt x="91" y="389"/>
                    <a:pt x="91" y="388"/>
                    <a:pt x="94" y="389"/>
                  </a:cubicBezTo>
                  <a:cubicBezTo>
                    <a:pt x="95" y="390"/>
                    <a:pt x="95" y="390"/>
                    <a:pt x="95" y="390"/>
                  </a:cubicBezTo>
                  <a:cubicBezTo>
                    <a:pt x="96" y="390"/>
                    <a:pt x="96" y="390"/>
                    <a:pt x="96" y="390"/>
                  </a:cubicBezTo>
                  <a:cubicBezTo>
                    <a:pt x="97" y="391"/>
                    <a:pt x="97" y="391"/>
                    <a:pt x="97" y="391"/>
                  </a:cubicBezTo>
                  <a:cubicBezTo>
                    <a:pt x="98" y="391"/>
                    <a:pt x="98" y="391"/>
                    <a:pt x="98" y="391"/>
                  </a:cubicBezTo>
                  <a:cubicBezTo>
                    <a:pt x="99" y="391"/>
                    <a:pt x="99" y="391"/>
                    <a:pt x="99" y="391"/>
                  </a:cubicBezTo>
                  <a:cubicBezTo>
                    <a:pt x="98" y="390"/>
                    <a:pt x="98" y="390"/>
                    <a:pt x="98" y="390"/>
                  </a:cubicBezTo>
                  <a:cubicBezTo>
                    <a:pt x="97" y="389"/>
                    <a:pt x="97" y="389"/>
                    <a:pt x="97" y="389"/>
                  </a:cubicBezTo>
                  <a:cubicBezTo>
                    <a:pt x="96" y="389"/>
                    <a:pt x="96" y="389"/>
                    <a:pt x="96" y="389"/>
                  </a:cubicBezTo>
                  <a:cubicBezTo>
                    <a:pt x="96" y="388"/>
                    <a:pt x="96" y="388"/>
                    <a:pt x="96" y="388"/>
                  </a:cubicBezTo>
                  <a:cubicBezTo>
                    <a:pt x="96" y="387"/>
                    <a:pt x="96" y="387"/>
                    <a:pt x="96" y="387"/>
                  </a:cubicBezTo>
                  <a:cubicBezTo>
                    <a:pt x="97" y="388"/>
                    <a:pt x="97" y="388"/>
                    <a:pt x="97" y="388"/>
                  </a:cubicBezTo>
                  <a:cubicBezTo>
                    <a:pt x="98" y="387"/>
                    <a:pt x="98" y="387"/>
                    <a:pt x="98" y="387"/>
                  </a:cubicBezTo>
                  <a:cubicBezTo>
                    <a:pt x="97" y="387"/>
                    <a:pt x="97" y="387"/>
                    <a:pt x="97" y="387"/>
                  </a:cubicBezTo>
                  <a:cubicBezTo>
                    <a:pt x="96" y="386"/>
                    <a:pt x="96" y="386"/>
                    <a:pt x="96" y="386"/>
                  </a:cubicBezTo>
                  <a:cubicBezTo>
                    <a:pt x="95" y="386"/>
                    <a:pt x="95" y="386"/>
                    <a:pt x="95" y="386"/>
                  </a:cubicBezTo>
                  <a:cubicBezTo>
                    <a:pt x="96" y="386"/>
                    <a:pt x="96" y="386"/>
                    <a:pt x="96" y="386"/>
                  </a:cubicBezTo>
                  <a:cubicBezTo>
                    <a:pt x="97" y="386"/>
                    <a:pt x="97" y="386"/>
                    <a:pt x="97" y="386"/>
                  </a:cubicBezTo>
                  <a:cubicBezTo>
                    <a:pt x="98" y="386"/>
                    <a:pt x="98" y="386"/>
                    <a:pt x="98" y="38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100" y="386"/>
                    <a:pt x="100" y="386"/>
                    <a:pt x="100" y="386"/>
                  </a:cubicBezTo>
                  <a:cubicBezTo>
                    <a:pt x="100" y="385"/>
                    <a:pt x="100" y="385"/>
                    <a:pt x="100" y="385"/>
                  </a:cubicBezTo>
                  <a:cubicBezTo>
                    <a:pt x="102" y="384"/>
                    <a:pt x="102" y="384"/>
                    <a:pt x="102" y="384"/>
                  </a:cubicBezTo>
                  <a:cubicBezTo>
                    <a:pt x="103" y="383"/>
                    <a:pt x="103" y="383"/>
                    <a:pt x="103" y="383"/>
                  </a:cubicBezTo>
                  <a:cubicBezTo>
                    <a:pt x="103" y="382"/>
                    <a:pt x="103" y="382"/>
                    <a:pt x="103" y="382"/>
                  </a:cubicBezTo>
                  <a:cubicBezTo>
                    <a:pt x="104" y="383"/>
                    <a:pt x="104" y="383"/>
                    <a:pt x="104" y="383"/>
                  </a:cubicBezTo>
                  <a:cubicBezTo>
                    <a:pt x="105" y="383"/>
                    <a:pt x="105" y="383"/>
                    <a:pt x="105" y="383"/>
                  </a:cubicBezTo>
                  <a:cubicBezTo>
                    <a:pt x="106" y="384"/>
                    <a:pt x="106" y="384"/>
                    <a:pt x="106" y="384"/>
                  </a:cubicBezTo>
                  <a:cubicBezTo>
                    <a:pt x="106" y="385"/>
                    <a:pt x="106" y="385"/>
                    <a:pt x="106" y="385"/>
                  </a:cubicBezTo>
                  <a:cubicBezTo>
                    <a:pt x="106" y="386"/>
                    <a:pt x="106" y="386"/>
                    <a:pt x="106" y="386"/>
                  </a:cubicBezTo>
                  <a:cubicBezTo>
                    <a:pt x="105" y="386"/>
                    <a:pt x="105" y="386"/>
                    <a:pt x="105" y="386"/>
                  </a:cubicBezTo>
                  <a:cubicBezTo>
                    <a:pt x="104" y="387"/>
                    <a:pt x="104" y="387"/>
                    <a:pt x="104" y="387"/>
                  </a:cubicBezTo>
                  <a:cubicBezTo>
                    <a:pt x="103" y="387"/>
                    <a:pt x="103" y="387"/>
                    <a:pt x="103" y="387"/>
                  </a:cubicBezTo>
                  <a:cubicBezTo>
                    <a:pt x="103" y="388"/>
                    <a:pt x="103" y="388"/>
                    <a:pt x="103" y="388"/>
                  </a:cubicBezTo>
                  <a:cubicBezTo>
                    <a:pt x="103" y="389"/>
                    <a:pt x="103" y="389"/>
                    <a:pt x="103" y="389"/>
                  </a:cubicBezTo>
                  <a:cubicBezTo>
                    <a:pt x="104" y="390"/>
                    <a:pt x="104" y="390"/>
                    <a:pt x="104" y="390"/>
                  </a:cubicBezTo>
                  <a:cubicBezTo>
                    <a:pt x="103" y="391"/>
                    <a:pt x="103" y="391"/>
                    <a:pt x="103" y="391"/>
                  </a:cubicBezTo>
                  <a:cubicBezTo>
                    <a:pt x="103" y="390"/>
                    <a:pt x="103" y="390"/>
                    <a:pt x="103" y="390"/>
                  </a:cubicBezTo>
                  <a:cubicBezTo>
                    <a:pt x="103" y="389"/>
                    <a:pt x="103" y="389"/>
                    <a:pt x="103" y="389"/>
                  </a:cubicBezTo>
                  <a:cubicBezTo>
                    <a:pt x="102" y="388"/>
                    <a:pt x="102" y="388"/>
                    <a:pt x="102" y="388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101" y="389"/>
                    <a:pt x="101" y="389"/>
                    <a:pt x="101" y="389"/>
                  </a:cubicBezTo>
                  <a:cubicBezTo>
                    <a:pt x="101" y="390"/>
                    <a:pt x="101" y="390"/>
                    <a:pt x="101" y="390"/>
                  </a:cubicBezTo>
                  <a:cubicBezTo>
                    <a:pt x="100" y="390"/>
                    <a:pt x="100" y="390"/>
                    <a:pt x="100" y="390"/>
                  </a:cubicBezTo>
                  <a:cubicBezTo>
                    <a:pt x="100" y="389"/>
                    <a:pt x="100" y="389"/>
                    <a:pt x="100" y="389"/>
                  </a:cubicBezTo>
                  <a:cubicBezTo>
                    <a:pt x="100" y="388"/>
                    <a:pt x="100" y="388"/>
                    <a:pt x="100" y="388"/>
                  </a:cubicBezTo>
                  <a:cubicBezTo>
                    <a:pt x="99" y="388"/>
                    <a:pt x="99" y="388"/>
                    <a:pt x="99" y="388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98" y="389"/>
                    <a:pt x="98" y="389"/>
                    <a:pt x="98" y="389"/>
                  </a:cubicBezTo>
                  <a:cubicBezTo>
                    <a:pt x="98" y="390"/>
                    <a:pt x="98" y="390"/>
                    <a:pt x="98" y="390"/>
                  </a:cubicBezTo>
                  <a:cubicBezTo>
                    <a:pt x="99" y="391"/>
                    <a:pt x="99" y="391"/>
                    <a:pt x="99" y="391"/>
                  </a:cubicBezTo>
                  <a:cubicBezTo>
                    <a:pt x="100" y="391"/>
                    <a:pt x="100" y="391"/>
                    <a:pt x="100" y="391"/>
                  </a:cubicBezTo>
                  <a:cubicBezTo>
                    <a:pt x="101" y="392"/>
                    <a:pt x="101" y="392"/>
                    <a:pt x="101" y="392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103" y="392"/>
                    <a:pt x="103" y="392"/>
                    <a:pt x="103" y="392"/>
                  </a:cubicBezTo>
                  <a:cubicBezTo>
                    <a:pt x="104" y="393"/>
                    <a:pt x="104" y="393"/>
                    <a:pt x="104" y="393"/>
                  </a:cubicBezTo>
                  <a:cubicBezTo>
                    <a:pt x="105" y="393"/>
                    <a:pt x="105" y="393"/>
                    <a:pt x="105" y="393"/>
                  </a:cubicBezTo>
                  <a:cubicBezTo>
                    <a:pt x="106" y="394"/>
                    <a:pt x="106" y="394"/>
                    <a:pt x="106" y="394"/>
                  </a:cubicBezTo>
                  <a:cubicBezTo>
                    <a:pt x="107" y="394"/>
                    <a:pt x="107" y="394"/>
                    <a:pt x="107" y="394"/>
                  </a:cubicBezTo>
                  <a:cubicBezTo>
                    <a:pt x="108" y="394"/>
                    <a:pt x="108" y="394"/>
                    <a:pt x="108" y="394"/>
                  </a:cubicBezTo>
                  <a:cubicBezTo>
                    <a:pt x="109" y="394"/>
                    <a:pt x="109" y="394"/>
                    <a:pt x="109" y="394"/>
                  </a:cubicBezTo>
                  <a:cubicBezTo>
                    <a:pt x="110" y="394"/>
                    <a:pt x="110" y="394"/>
                    <a:pt x="110" y="394"/>
                  </a:cubicBezTo>
                  <a:cubicBezTo>
                    <a:pt x="111" y="394"/>
                    <a:pt x="111" y="394"/>
                    <a:pt x="111" y="394"/>
                  </a:cubicBezTo>
                  <a:cubicBezTo>
                    <a:pt x="112" y="394"/>
                    <a:pt x="112" y="394"/>
                    <a:pt x="112" y="394"/>
                  </a:cubicBezTo>
                  <a:cubicBezTo>
                    <a:pt x="112" y="393"/>
                    <a:pt x="112" y="393"/>
                    <a:pt x="112" y="393"/>
                  </a:cubicBezTo>
                  <a:cubicBezTo>
                    <a:pt x="112" y="392"/>
                    <a:pt x="112" y="392"/>
                    <a:pt x="112" y="392"/>
                  </a:cubicBezTo>
                  <a:cubicBezTo>
                    <a:pt x="111" y="391"/>
                    <a:pt x="111" y="391"/>
                    <a:pt x="111" y="391"/>
                  </a:cubicBezTo>
                  <a:cubicBezTo>
                    <a:pt x="111" y="390"/>
                    <a:pt x="111" y="390"/>
                    <a:pt x="111" y="390"/>
                  </a:cubicBezTo>
                  <a:cubicBezTo>
                    <a:pt x="110" y="389"/>
                    <a:pt x="110" y="389"/>
                    <a:pt x="110" y="389"/>
                  </a:cubicBezTo>
                  <a:cubicBezTo>
                    <a:pt x="110" y="388"/>
                    <a:pt x="110" y="388"/>
                    <a:pt x="110" y="388"/>
                  </a:cubicBezTo>
                  <a:cubicBezTo>
                    <a:pt x="108" y="386"/>
                    <a:pt x="111" y="387"/>
                    <a:pt x="108" y="383"/>
                  </a:cubicBezTo>
                  <a:cubicBezTo>
                    <a:pt x="109" y="382"/>
                    <a:pt x="109" y="382"/>
                    <a:pt x="109" y="382"/>
                  </a:cubicBezTo>
                  <a:cubicBezTo>
                    <a:pt x="110" y="382"/>
                    <a:pt x="110" y="382"/>
                    <a:pt x="110" y="382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2" y="382"/>
                    <a:pt x="112" y="382"/>
                    <a:pt x="112" y="382"/>
                  </a:cubicBezTo>
                  <a:cubicBezTo>
                    <a:pt x="113" y="382"/>
                    <a:pt x="113" y="382"/>
                    <a:pt x="113" y="382"/>
                  </a:cubicBezTo>
                  <a:cubicBezTo>
                    <a:pt x="114" y="381"/>
                    <a:pt x="114" y="381"/>
                    <a:pt x="114" y="381"/>
                  </a:cubicBezTo>
                  <a:cubicBezTo>
                    <a:pt x="114" y="380"/>
                    <a:pt x="114" y="380"/>
                    <a:pt x="114" y="380"/>
                  </a:cubicBezTo>
                  <a:cubicBezTo>
                    <a:pt x="115" y="380"/>
                    <a:pt x="115" y="380"/>
                    <a:pt x="115" y="380"/>
                  </a:cubicBezTo>
                  <a:cubicBezTo>
                    <a:pt x="116" y="380"/>
                    <a:pt x="116" y="380"/>
                    <a:pt x="116" y="380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7" y="378"/>
                    <a:pt x="117" y="378"/>
                    <a:pt x="117" y="378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20" y="376"/>
                    <a:pt x="121" y="378"/>
                    <a:pt x="123" y="378"/>
                  </a:cubicBezTo>
                  <a:cubicBezTo>
                    <a:pt x="124" y="378"/>
                    <a:pt x="125" y="378"/>
                    <a:pt x="126" y="378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124" y="378"/>
                    <a:pt x="124" y="378"/>
                    <a:pt x="124" y="378"/>
                  </a:cubicBezTo>
                  <a:cubicBezTo>
                    <a:pt x="124" y="378"/>
                    <a:pt x="123" y="378"/>
                    <a:pt x="122" y="378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19" y="376"/>
                    <a:pt x="119" y="376"/>
                    <a:pt x="119" y="376"/>
                  </a:cubicBezTo>
                  <a:cubicBezTo>
                    <a:pt x="118" y="376"/>
                    <a:pt x="118" y="376"/>
                    <a:pt x="118" y="376"/>
                  </a:cubicBezTo>
                  <a:cubicBezTo>
                    <a:pt x="117" y="376"/>
                    <a:pt x="116" y="376"/>
                    <a:pt x="114" y="376"/>
                  </a:cubicBezTo>
                  <a:cubicBezTo>
                    <a:pt x="113" y="375"/>
                    <a:pt x="113" y="375"/>
                    <a:pt x="113" y="375"/>
                  </a:cubicBezTo>
                  <a:cubicBezTo>
                    <a:pt x="113" y="375"/>
                    <a:pt x="112" y="375"/>
                    <a:pt x="111" y="375"/>
                  </a:cubicBezTo>
                  <a:cubicBezTo>
                    <a:pt x="110" y="375"/>
                    <a:pt x="109" y="375"/>
                    <a:pt x="109" y="375"/>
                  </a:cubicBezTo>
                  <a:cubicBezTo>
                    <a:pt x="107" y="375"/>
                    <a:pt x="105" y="375"/>
                    <a:pt x="104" y="375"/>
                  </a:cubicBezTo>
                  <a:cubicBezTo>
                    <a:pt x="94" y="375"/>
                    <a:pt x="94" y="375"/>
                    <a:pt x="94" y="375"/>
                  </a:cubicBezTo>
                  <a:cubicBezTo>
                    <a:pt x="94" y="375"/>
                    <a:pt x="94" y="375"/>
                    <a:pt x="94" y="375"/>
                  </a:cubicBezTo>
                  <a:cubicBezTo>
                    <a:pt x="93" y="374"/>
                    <a:pt x="93" y="374"/>
                    <a:pt x="93" y="374"/>
                  </a:cubicBezTo>
                  <a:cubicBezTo>
                    <a:pt x="92" y="373"/>
                    <a:pt x="92" y="373"/>
                    <a:pt x="92" y="373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1"/>
                    <a:pt x="89" y="371"/>
                    <a:pt x="89" y="371"/>
                  </a:cubicBezTo>
                  <a:cubicBezTo>
                    <a:pt x="88" y="370"/>
                    <a:pt x="88" y="370"/>
                    <a:pt x="88" y="370"/>
                  </a:cubicBezTo>
                  <a:cubicBezTo>
                    <a:pt x="87" y="370"/>
                    <a:pt x="87" y="370"/>
                    <a:pt x="87" y="370"/>
                  </a:cubicBezTo>
                  <a:cubicBezTo>
                    <a:pt x="88" y="369"/>
                    <a:pt x="88" y="369"/>
                    <a:pt x="88" y="369"/>
                  </a:cubicBezTo>
                  <a:cubicBezTo>
                    <a:pt x="87" y="368"/>
                    <a:pt x="87" y="368"/>
                    <a:pt x="87" y="368"/>
                  </a:cubicBezTo>
                  <a:cubicBezTo>
                    <a:pt x="87" y="367"/>
                    <a:pt x="87" y="367"/>
                    <a:pt x="87" y="367"/>
                  </a:cubicBezTo>
                  <a:cubicBezTo>
                    <a:pt x="87" y="367"/>
                    <a:pt x="87" y="367"/>
                    <a:pt x="87" y="367"/>
                  </a:cubicBezTo>
                  <a:cubicBezTo>
                    <a:pt x="87" y="366"/>
                    <a:pt x="87" y="366"/>
                    <a:pt x="87" y="366"/>
                  </a:cubicBezTo>
                  <a:cubicBezTo>
                    <a:pt x="86" y="366"/>
                    <a:pt x="86" y="366"/>
                    <a:pt x="86" y="366"/>
                  </a:cubicBezTo>
                  <a:cubicBezTo>
                    <a:pt x="85" y="365"/>
                    <a:pt x="85" y="365"/>
                    <a:pt x="85" y="365"/>
                  </a:cubicBezTo>
                  <a:cubicBezTo>
                    <a:pt x="86" y="364"/>
                    <a:pt x="86" y="364"/>
                    <a:pt x="86" y="364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5" y="362"/>
                    <a:pt x="85" y="362"/>
                    <a:pt x="85" y="362"/>
                  </a:cubicBezTo>
                  <a:cubicBezTo>
                    <a:pt x="84" y="361"/>
                    <a:pt x="84" y="361"/>
                    <a:pt x="84" y="361"/>
                  </a:cubicBezTo>
                  <a:cubicBezTo>
                    <a:pt x="83" y="361"/>
                    <a:pt x="83" y="361"/>
                    <a:pt x="83" y="361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1" y="361"/>
                    <a:pt x="81" y="361"/>
                    <a:pt x="81" y="361"/>
                  </a:cubicBezTo>
                  <a:cubicBezTo>
                    <a:pt x="80" y="361"/>
                    <a:pt x="80" y="361"/>
                    <a:pt x="80" y="361"/>
                  </a:cubicBezTo>
                  <a:cubicBezTo>
                    <a:pt x="79" y="360"/>
                    <a:pt x="79" y="360"/>
                    <a:pt x="79" y="360"/>
                  </a:cubicBezTo>
                  <a:cubicBezTo>
                    <a:pt x="78" y="361"/>
                    <a:pt x="78" y="361"/>
                    <a:pt x="78" y="361"/>
                  </a:cubicBezTo>
                  <a:cubicBezTo>
                    <a:pt x="77" y="362"/>
                    <a:pt x="77" y="362"/>
                    <a:pt x="77" y="362"/>
                  </a:cubicBezTo>
                  <a:cubicBezTo>
                    <a:pt x="76" y="361"/>
                    <a:pt x="76" y="361"/>
                    <a:pt x="76" y="361"/>
                  </a:cubicBezTo>
                  <a:cubicBezTo>
                    <a:pt x="76" y="360"/>
                    <a:pt x="76" y="360"/>
                    <a:pt x="76" y="360"/>
                  </a:cubicBezTo>
                  <a:cubicBezTo>
                    <a:pt x="75" y="360"/>
                    <a:pt x="75" y="360"/>
                    <a:pt x="75" y="360"/>
                  </a:cubicBezTo>
                  <a:cubicBezTo>
                    <a:pt x="74" y="358"/>
                    <a:pt x="74" y="358"/>
                    <a:pt x="74" y="358"/>
                  </a:cubicBezTo>
                  <a:cubicBezTo>
                    <a:pt x="73" y="357"/>
                    <a:pt x="73" y="357"/>
                    <a:pt x="73" y="357"/>
                  </a:cubicBezTo>
                  <a:cubicBezTo>
                    <a:pt x="72" y="356"/>
                    <a:pt x="72" y="356"/>
                    <a:pt x="72" y="356"/>
                  </a:cubicBezTo>
                  <a:cubicBezTo>
                    <a:pt x="71" y="356"/>
                    <a:pt x="71" y="356"/>
                    <a:pt x="71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69" y="352"/>
                    <a:pt x="69" y="352"/>
                    <a:pt x="69" y="352"/>
                  </a:cubicBezTo>
                  <a:cubicBezTo>
                    <a:pt x="69" y="351"/>
                    <a:pt x="69" y="351"/>
                    <a:pt x="69" y="351"/>
                  </a:cubicBezTo>
                  <a:cubicBezTo>
                    <a:pt x="68" y="350"/>
                    <a:pt x="68" y="350"/>
                    <a:pt x="68" y="350"/>
                  </a:cubicBezTo>
                  <a:cubicBezTo>
                    <a:pt x="67" y="349"/>
                    <a:pt x="67" y="349"/>
                    <a:pt x="67" y="349"/>
                  </a:cubicBezTo>
                  <a:cubicBezTo>
                    <a:pt x="67" y="348"/>
                    <a:pt x="67" y="348"/>
                    <a:pt x="67" y="348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6"/>
                    <a:pt x="67" y="346"/>
                    <a:pt x="67" y="346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9" y="346"/>
                    <a:pt x="69" y="346"/>
                    <a:pt x="69" y="346"/>
                  </a:cubicBezTo>
                  <a:cubicBezTo>
                    <a:pt x="69" y="346"/>
                    <a:pt x="69" y="346"/>
                    <a:pt x="69" y="346"/>
                  </a:cubicBezTo>
                  <a:cubicBezTo>
                    <a:pt x="69" y="345"/>
                    <a:pt x="69" y="345"/>
                    <a:pt x="69" y="345"/>
                  </a:cubicBezTo>
                  <a:cubicBezTo>
                    <a:pt x="69" y="344"/>
                    <a:pt x="69" y="344"/>
                    <a:pt x="69" y="344"/>
                  </a:cubicBezTo>
                  <a:cubicBezTo>
                    <a:pt x="69" y="343"/>
                    <a:pt x="69" y="343"/>
                    <a:pt x="69" y="343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1" y="342"/>
                    <a:pt x="71" y="342"/>
                    <a:pt x="71" y="342"/>
                  </a:cubicBezTo>
                  <a:cubicBezTo>
                    <a:pt x="71" y="342"/>
                    <a:pt x="71" y="342"/>
                    <a:pt x="71" y="342"/>
                  </a:cubicBezTo>
                  <a:cubicBezTo>
                    <a:pt x="72" y="341"/>
                    <a:pt x="72" y="341"/>
                    <a:pt x="72" y="341"/>
                  </a:cubicBezTo>
                  <a:cubicBezTo>
                    <a:pt x="72" y="341"/>
                    <a:pt x="72" y="341"/>
                    <a:pt x="72" y="341"/>
                  </a:cubicBezTo>
                  <a:cubicBezTo>
                    <a:pt x="72" y="340"/>
                    <a:pt x="72" y="340"/>
                    <a:pt x="72" y="340"/>
                  </a:cubicBezTo>
                  <a:cubicBezTo>
                    <a:pt x="71" y="340"/>
                    <a:pt x="71" y="340"/>
                    <a:pt x="71" y="340"/>
                  </a:cubicBezTo>
                  <a:cubicBezTo>
                    <a:pt x="71" y="339"/>
                    <a:pt x="71" y="339"/>
                    <a:pt x="71" y="339"/>
                  </a:cubicBezTo>
                  <a:cubicBezTo>
                    <a:pt x="71" y="339"/>
                    <a:pt x="71" y="339"/>
                    <a:pt x="71" y="339"/>
                  </a:cubicBezTo>
                  <a:cubicBezTo>
                    <a:pt x="71" y="339"/>
                    <a:pt x="71" y="339"/>
                    <a:pt x="71" y="339"/>
                  </a:cubicBezTo>
                  <a:cubicBezTo>
                    <a:pt x="70" y="338"/>
                    <a:pt x="70" y="338"/>
                    <a:pt x="70" y="338"/>
                  </a:cubicBezTo>
                  <a:cubicBezTo>
                    <a:pt x="70" y="337"/>
                    <a:pt x="70" y="337"/>
                    <a:pt x="70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2" y="336"/>
                    <a:pt x="72" y="336"/>
                    <a:pt x="72" y="336"/>
                  </a:cubicBezTo>
                  <a:cubicBezTo>
                    <a:pt x="71" y="334"/>
                    <a:pt x="70" y="333"/>
                    <a:pt x="68" y="332"/>
                  </a:cubicBezTo>
                  <a:cubicBezTo>
                    <a:pt x="68" y="331"/>
                    <a:pt x="68" y="331"/>
                    <a:pt x="68" y="331"/>
                  </a:cubicBezTo>
                  <a:cubicBezTo>
                    <a:pt x="68" y="330"/>
                    <a:pt x="68" y="330"/>
                    <a:pt x="68" y="330"/>
                  </a:cubicBezTo>
                  <a:cubicBezTo>
                    <a:pt x="68" y="329"/>
                    <a:pt x="68" y="329"/>
                    <a:pt x="68" y="329"/>
                  </a:cubicBezTo>
                  <a:cubicBezTo>
                    <a:pt x="68" y="328"/>
                    <a:pt x="68" y="328"/>
                    <a:pt x="68" y="328"/>
                  </a:cubicBezTo>
                  <a:cubicBezTo>
                    <a:pt x="68" y="327"/>
                    <a:pt x="68" y="327"/>
                    <a:pt x="68" y="32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69" y="326"/>
                    <a:pt x="69" y="326"/>
                    <a:pt x="69" y="326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70" y="324"/>
                    <a:pt x="70" y="324"/>
                    <a:pt x="70" y="324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0" y="323"/>
                    <a:pt x="70" y="323"/>
                    <a:pt x="70" y="323"/>
                  </a:cubicBezTo>
                  <a:cubicBezTo>
                    <a:pt x="69" y="322"/>
                    <a:pt x="69" y="322"/>
                    <a:pt x="69" y="322"/>
                  </a:cubicBezTo>
                  <a:cubicBezTo>
                    <a:pt x="69" y="322"/>
                    <a:pt x="69" y="322"/>
                    <a:pt x="69" y="322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68" y="320"/>
                    <a:pt x="68" y="320"/>
                    <a:pt x="68" y="320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70" y="318"/>
                    <a:pt x="70" y="318"/>
                    <a:pt x="70" y="318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68" y="316"/>
                    <a:pt x="68" y="316"/>
                    <a:pt x="68" y="316"/>
                  </a:cubicBezTo>
                  <a:cubicBezTo>
                    <a:pt x="68" y="315"/>
                    <a:pt x="68" y="315"/>
                    <a:pt x="67" y="315"/>
                  </a:cubicBezTo>
                  <a:cubicBezTo>
                    <a:pt x="67" y="314"/>
                    <a:pt x="67" y="314"/>
                    <a:pt x="67" y="314"/>
                  </a:cubicBezTo>
                  <a:cubicBezTo>
                    <a:pt x="67" y="314"/>
                    <a:pt x="67" y="314"/>
                    <a:pt x="67" y="314"/>
                  </a:cubicBezTo>
                  <a:cubicBezTo>
                    <a:pt x="67" y="314"/>
                    <a:pt x="67" y="314"/>
                    <a:pt x="67" y="314"/>
                  </a:cubicBezTo>
                  <a:cubicBezTo>
                    <a:pt x="67" y="314"/>
                    <a:pt x="67" y="314"/>
                    <a:pt x="67" y="314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6" y="312"/>
                    <a:pt x="66" y="312"/>
                    <a:pt x="66" y="312"/>
                  </a:cubicBezTo>
                  <a:cubicBezTo>
                    <a:pt x="67" y="311"/>
                    <a:pt x="68" y="310"/>
                    <a:pt x="65" y="310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64" y="308"/>
                    <a:pt x="64" y="308"/>
                    <a:pt x="64" y="308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6" y="305"/>
                    <a:pt x="66" y="305"/>
                    <a:pt x="66" y="305"/>
                  </a:cubicBezTo>
                  <a:cubicBezTo>
                    <a:pt x="67" y="304"/>
                    <a:pt x="67" y="304"/>
                    <a:pt x="67" y="304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65" y="302"/>
                    <a:pt x="65" y="302"/>
                    <a:pt x="65" y="302"/>
                  </a:cubicBezTo>
                  <a:cubicBezTo>
                    <a:pt x="64" y="301"/>
                    <a:pt x="64" y="301"/>
                    <a:pt x="64" y="301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2" y="300"/>
                    <a:pt x="62" y="300"/>
                    <a:pt x="62" y="300"/>
                  </a:cubicBezTo>
                  <a:cubicBezTo>
                    <a:pt x="61" y="300"/>
                    <a:pt x="61" y="300"/>
                    <a:pt x="61" y="300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59" y="299"/>
                    <a:pt x="59" y="299"/>
                    <a:pt x="59" y="299"/>
                  </a:cubicBezTo>
                  <a:cubicBezTo>
                    <a:pt x="58" y="299"/>
                    <a:pt x="58" y="299"/>
                    <a:pt x="58" y="299"/>
                  </a:cubicBezTo>
                  <a:cubicBezTo>
                    <a:pt x="58" y="298"/>
                    <a:pt x="58" y="298"/>
                    <a:pt x="58" y="298"/>
                  </a:cubicBezTo>
                  <a:cubicBezTo>
                    <a:pt x="59" y="298"/>
                    <a:pt x="59" y="298"/>
                    <a:pt x="59" y="298"/>
                  </a:cubicBezTo>
                  <a:cubicBezTo>
                    <a:pt x="60" y="298"/>
                    <a:pt x="60" y="298"/>
                    <a:pt x="60" y="298"/>
                  </a:cubicBezTo>
                  <a:cubicBezTo>
                    <a:pt x="61" y="298"/>
                    <a:pt x="61" y="298"/>
                    <a:pt x="61" y="298"/>
                  </a:cubicBezTo>
                  <a:cubicBezTo>
                    <a:pt x="62" y="298"/>
                    <a:pt x="62" y="298"/>
                    <a:pt x="62" y="298"/>
                  </a:cubicBezTo>
                  <a:cubicBezTo>
                    <a:pt x="63" y="298"/>
                    <a:pt x="63" y="298"/>
                    <a:pt x="63" y="298"/>
                  </a:cubicBezTo>
                  <a:cubicBezTo>
                    <a:pt x="64" y="298"/>
                    <a:pt x="64" y="298"/>
                    <a:pt x="64" y="298"/>
                  </a:cubicBezTo>
                  <a:cubicBezTo>
                    <a:pt x="65" y="297"/>
                    <a:pt x="65" y="297"/>
                    <a:pt x="65" y="297"/>
                  </a:cubicBezTo>
                  <a:cubicBezTo>
                    <a:pt x="65" y="296"/>
                    <a:pt x="65" y="296"/>
                    <a:pt x="65" y="296"/>
                  </a:cubicBezTo>
                  <a:cubicBezTo>
                    <a:pt x="65" y="296"/>
                    <a:pt x="65" y="296"/>
                    <a:pt x="65" y="296"/>
                  </a:cubicBezTo>
                  <a:cubicBezTo>
                    <a:pt x="64" y="294"/>
                    <a:pt x="64" y="294"/>
                    <a:pt x="64" y="294"/>
                  </a:cubicBezTo>
                  <a:cubicBezTo>
                    <a:pt x="63" y="294"/>
                    <a:pt x="63" y="294"/>
                    <a:pt x="63" y="294"/>
                  </a:cubicBezTo>
                  <a:cubicBezTo>
                    <a:pt x="62" y="294"/>
                    <a:pt x="62" y="294"/>
                    <a:pt x="62" y="294"/>
                  </a:cubicBezTo>
                  <a:cubicBezTo>
                    <a:pt x="61" y="294"/>
                    <a:pt x="61" y="294"/>
                    <a:pt x="61" y="294"/>
                  </a:cubicBezTo>
                  <a:cubicBezTo>
                    <a:pt x="60" y="294"/>
                    <a:pt x="60" y="294"/>
                    <a:pt x="60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7" y="291"/>
                    <a:pt x="57" y="291"/>
                    <a:pt x="57" y="291"/>
                  </a:cubicBezTo>
                  <a:cubicBezTo>
                    <a:pt x="58" y="288"/>
                    <a:pt x="58" y="289"/>
                    <a:pt x="55" y="287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5" y="285"/>
                    <a:pt x="55" y="285"/>
                    <a:pt x="55" y="285"/>
                  </a:cubicBezTo>
                  <a:cubicBezTo>
                    <a:pt x="55" y="285"/>
                    <a:pt x="55" y="285"/>
                    <a:pt x="55" y="285"/>
                  </a:cubicBezTo>
                  <a:cubicBezTo>
                    <a:pt x="55" y="285"/>
                    <a:pt x="55" y="285"/>
                    <a:pt x="55" y="285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53" y="283"/>
                    <a:pt x="53" y="283"/>
                    <a:pt x="53" y="283"/>
                  </a:cubicBezTo>
                  <a:cubicBezTo>
                    <a:pt x="53" y="282"/>
                    <a:pt x="53" y="282"/>
                    <a:pt x="53" y="282"/>
                  </a:cubicBezTo>
                  <a:cubicBezTo>
                    <a:pt x="54" y="282"/>
                    <a:pt x="54" y="282"/>
                    <a:pt x="54" y="282"/>
                  </a:cubicBezTo>
                  <a:cubicBezTo>
                    <a:pt x="53" y="281"/>
                    <a:pt x="53" y="281"/>
                    <a:pt x="53" y="281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0" y="280"/>
                    <a:pt x="50" y="280"/>
                    <a:pt x="50" y="280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47" y="275"/>
                    <a:pt x="47" y="275"/>
                    <a:pt x="47" y="275"/>
                  </a:cubicBezTo>
                  <a:cubicBezTo>
                    <a:pt x="47" y="274"/>
                    <a:pt x="47" y="274"/>
                    <a:pt x="47" y="274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47" y="272"/>
                    <a:pt x="47" y="272"/>
                    <a:pt x="47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0"/>
                    <a:pt x="46" y="270"/>
                    <a:pt x="46" y="270"/>
                  </a:cubicBezTo>
                  <a:cubicBezTo>
                    <a:pt x="47" y="269"/>
                    <a:pt x="47" y="269"/>
                    <a:pt x="47" y="269"/>
                  </a:cubicBezTo>
                  <a:cubicBezTo>
                    <a:pt x="48" y="270"/>
                    <a:pt x="48" y="270"/>
                    <a:pt x="48" y="270"/>
                  </a:cubicBezTo>
                  <a:cubicBezTo>
                    <a:pt x="49" y="269"/>
                    <a:pt x="49" y="269"/>
                    <a:pt x="49" y="269"/>
                  </a:cubicBezTo>
                  <a:cubicBezTo>
                    <a:pt x="48" y="267"/>
                    <a:pt x="46" y="266"/>
                    <a:pt x="45" y="264"/>
                  </a:cubicBezTo>
                  <a:cubicBezTo>
                    <a:pt x="45" y="263"/>
                    <a:pt x="45" y="263"/>
                    <a:pt x="45" y="263"/>
                  </a:cubicBezTo>
                  <a:cubicBezTo>
                    <a:pt x="45" y="262"/>
                    <a:pt x="45" y="262"/>
                    <a:pt x="45" y="262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44" y="260"/>
                    <a:pt x="44" y="260"/>
                    <a:pt x="44" y="260"/>
                  </a:cubicBezTo>
                  <a:cubicBezTo>
                    <a:pt x="44" y="259"/>
                    <a:pt x="44" y="259"/>
                    <a:pt x="44" y="259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43" y="257"/>
                    <a:pt x="43" y="257"/>
                    <a:pt x="43" y="257"/>
                  </a:cubicBezTo>
                  <a:cubicBezTo>
                    <a:pt x="43" y="256"/>
                    <a:pt x="43" y="256"/>
                    <a:pt x="43" y="256"/>
                  </a:cubicBezTo>
                  <a:cubicBezTo>
                    <a:pt x="42" y="255"/>
                    <a:pt x="42" y="255"/>
                    <a:pt x="42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1" y="249"/>
                    <a:pt x="41" y="249"/>
                    <a:pt x="41" y="249"/>
                  </a:cubicBezTo>
                  <a:cubicBezTo>
                    <a:pt x="40" y="248"/>
                    <a:pt x="40" y="248"/>
                    <a:pt x="40" y="248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1" y="247"/>
                    <a:pt x="41" y="247"/>
                    <a:pt x="41" y="247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39" y="243"/>
                    <a:pt x="39" y="243"/>
                    <a:pt x="39" y="243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41" y="242"/>
                    <a:pt x="41" y="242"/>
                    <a:pt x="41" y="242"/>
                  </a:cubicBezTo>
                  <a:cubicBezTo>
                    <a:pt x="40" y="241"/>
                    <a:pt x="40" y="241"/>
                    <a:pt x="40" y="241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1" y="239"/>
                    <a:pt x="41" y="239"/>
                  </a:cubicBezTo>
                  <a:cubicBezTo>
                    <a:pt x="41" y="238"/>
                    <a:pt x="41" y="238"/>
                    <a:pt x="41" y="238"/>
                  </a:cubicBezTo>
                  <a:cubicBezTo>
                    <a:pt x="40" y="237"/>
                    <a:pt x="40" y="237"/>
                    <a:pt x="40" y="237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3" y="232"/>
                    <a:pt x="43" y="232"/>
                    <a:pt x="43" y="232"/>
                  </a:cubicBezTo>
                  <a:cubicBezTo>
                    <a:pt x="44" y="232"/>
                    <a:pt x="44" y="232"/>
                    <a:pt x="44" y="23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3" y="230"/>
                    <a:pt x="43" y="230"/>
                    <a:pt x="43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1" y="229"/>
                    <a:pt x="41" y="229"/>
                    <a:pt x="41" y="229"/>
                  </a:cubicBezTo>
                  <a:cubicBezTo>
                    <a:pt x="40" y="227"/>
                    <a:pt x="40" y="227"/>
                    <a:pt x="40" y="227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39" y="224"/>
                    <a:pt x="39" y="224"/>
                    <a:pt x="39" y="224"/>
                  </a:cubicBezTo>
                  <a:cubicBezTo>
                    <a:pt x="38" y="223"/>
                    <a:pt x="38" y="223"/>
                    <a:pt x="38" y="223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0"/>
                    <a:pt x="37" y="220"/>
                    <a:pt x="37" y="220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5" y="217"/>
                    <a:pt x="35" y="217"/>
                    <a:pt x="35" y="217"/>
                  </a:cubicBezTo>
                  <a:cubicBezTo>
                    <a:pt x="36" y="216"/>
                    <a:pt x="36" y="216"/>
                    <a:pt x="36" y="216"/>
                  </a:cubicBezTo>
                  <a:cubicBezTo>
                    <a:pt x="35" y="215"/>
                    <a:pt x="35" y="215"/>
                    <a:pt x="35" y="215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34" y="213"/>
                    <a:pt x="34" y="213"/>
                    <a:pt x="34" y="213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4" y="210"/>
                    <a:pt x="34" y="210"/>
                    <a:pt x="34" y="210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4" y="208"/>
                    <a:pt x="34" y="208"/>
                    <a:pt x="34" y="208"/>
                  </a:cubicBezTo>
                  <a:cubicBezTo>
                    <a:pt x="35" y="208"/>
                    <a:pt x="35" y="208"/>
                    <a:pt x="35" y="208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9" y="204"/>
                    <a:pt x="39" y="204"/>
                    <a:pt x="39" y="204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7" y="199"/>
                    <a:pt x="37" y="199"/>
                    <a:pt x="37" y="199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7" y="197"/>
                    <a:pt x="37" y="197"/>
                    <a:pt x="37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6" y="194"/>
                    <a:pt x="36" y="194"/>
                    <a:pt x="36" y="194"/>
                  </a:cubicBezTo>
                  <a:cubicBezTo>
                    <a:pt x="36" y="193"/>
                    <a:pt x="36" y="190"/>
                    <a:pt x="36" y="189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5" y="173"/>
                    <a:pt x="35" y="173"/>
                    <a:pt x="35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58"/>
                    <a:pt x="26" y="158"/>
                    <a:pt x="26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5" y="149"/>
                    <a:pt x="24" y="148"/>
                    <a:pt x="24" y="147"/>
                  </a:cubicBezTo>
                  <a:cubicBezTo>
                    <a:pt x="24" y="147"/>
                    <a:pt x="24" y="146"/>
                    <a:pt x="24" y="145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2"/>
                    <a:pt x="24" y="132"/>
                    <a:pt x="24" y="132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3"/>
                    <a:pt x="31" y="92"/>
                    <a:pt x="31" y="92"/>
                  </a:cubicBezTo>
                  <a:cubicBezTo>
                    <a:pt x="31" y="90"/>
                    <a:pt x="30" y="89"/>
                    <a:pt x="29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1" y="76"/>
                    <a:pt x="31" y="76"/>
                    <a:pt x="32" y="75"/>
                  </a:cubicBezTo>
                  <a:cubicBezTo>
                    <a:pt x="33" y="75"/>
                    <a:pt x="34" y="75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8" y="73"/>
                    <a:pt x="38" y="72"/>
                    <a:pt x="38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0" y="71"/>
                    <a:pt x="40" y="70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4"/>
                    <a:pt x="41" y="64"/>
                    <a:pt x="41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62"/>
                    <a:pt x="41" y="62"/>
                    <a:pt x="41" y="61"/>
                  </a:cubicBezTo>
                  <a:cubicBezTo>
                    <a:pt x="41" y="61"/>
                    <a:pt x="41" y="61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60"/>
                    <a:pt x="40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7" y="42"/>
                    <a:pt x="27" y="42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5" y="40"/>
                    <a:pt x="24" y="39"/>
                  </a:cubicBezTo>
                  <a:cubicBezTo>
                    <a:pt x="24" y="38"/>
                    <a:pt x="23" y="38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2" y="36"/>
                    <a:pt x="23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0"/>
                    <a:pt x="20" y="20"/>
                  </a:cubicBezTo>
                  <a:cubicBezTo>
                    <a:pt x="20" y="20"/>
                    <a:pt x="19" y="19"/>
                    <a:pt x="19" y="19"/>
                  </a:cubicBezTo>
                  <a:cubicBezTo>
                    <a:pt x="18" y="19"/>
                    <a:pt x="17" y="18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6"/>
                    <a:pt x="6" y="6"/>
                    <a:pt x="5" y="9"/>
                  </a:cubicBezTo>
                  <a:cubicBezTo>
                    <a:pt x="1" y="10"/>
                    <a:pt x="2" y="9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6"/>
                    <a:pt x="3" y="18"/>
                    <a:pt x="3" y="20"/>
                  </a:cubicBezTo>
                  <a:cubicBezTo>
                    <a:pt x="4" y="22"/>
                    <a:pt x="5" y="24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0"/>
                    <a:pt x="8" y="41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8"/>
                    <a:pt x="8" y="51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3"/>
                    <a:pt x="6" y="64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9"/>
                    <a:pt x="9" y="81"/>
                    <a:pt x="10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7"/>
                    <a:pt x="11" y="147"/>
                    <a:pt x="12" y="150"/>
                  </a:cubicBezTo>
                  <a:cubicBezTo>
                    <a:pt x="13" y="153"/>
                    <a:pt x="15" y="156"/>
                    <a:pt x="16" y="159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7" y="163"/>
                    <a:pt x="17" y="163"/>
                    <a:pt x="17" y="163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7" y="176"/>
                    <a:pt x="19" y="174"/>
                    <a:pt x="19" y="178"/>
                  </a:cubicBezTo>
                  <a:cubicBezTo>
                    <a:pt x="18" y="178"/>
                    <a:pt x="18" y="178"/>
                    <a:pt x="18" y="178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8" y="185"/>
                    <a:pt x="18" y="185"/>
                    <a:pt x="18" y="185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88"/>
                    <a:pt x="18" y="188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0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7" y="194"/>
                    <a:pt x="17" y="194"/>
                    <a:pt x="17" y="194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17" y="196"/>
                    <a:pt x="17" y="196"/>
                    <a:pt x="17" y="196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5" y="203"/>
                    <a:pt x="15" y="202"/>
                    <a:pt x="16" y="205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6" y="207"/>
                    <a:pt x="16" y="207"/>
                    <a:pt x="16" y="207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09"/>
                    <a:pt x="15" y="209"/>
                    <a:pt x="15" y="209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5" y="212"/>
                    <a:pt x="15" y="212"/>
                    <a:pt x="15" y="212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6" y="214"/>
                    <a:pt x="16" y="214"/>
                    <a:pt x="16" y="214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15" y="216"/>
                    <a:pt x="15" y="216"/>
                    <a:pt x="15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5"/>
                    <a:pt x="12" y="215"/>
                    <a:pt x="12" y="215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13" y="219"/>
                    <a:pt x="13" y="219"/>
                    <a:pt x="13" y="219"/>
                  </a:cubicBezTo>
                  <a:cubicBezTo>
                    <a:pt x="13" y="220"/>
                    <a:pt x="13" y="220"/>
                    <a:pt x="13" y="220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5" y="223"/>
                    <a:pt x="15" y="223"/>
                  </a:cubicBezTo>
                  <a:cubicBezTo>
                    <a:pt x="15" y="224"/>
                    <a:pt x="15" y="224"/>
                    <a:pt x="15" y="224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7" y="229"/>
                    <a:pt x="17" y="229"/>
                    <a:pt x="17" y="229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18" y="232"/>
                    <a:pt x="18" y="232"/>
                    <a:pt x="18" y="232"/>
                  </a:cubicBezTo>
                  <a:cubicBezTo>
                    <a:pt x="19" y="233"/>
                    <a:pt x="19" y="233"/>
                    <a:pt x="19" y="233"/>
                  </a:cubicBezTo>
                  <a:cubicBezTo>
                    <a:pt x="19" y="233"/>
                    <a:pt x="19" y="233"/>
                    <a:pt x="19" y="233"/>
                  </a:cubicBezTo>
                  <a:cubicBezTo>
                    <a:pt x="20" y="234"/>
                    <a:pt x="22" y="236"/>
                    <a:pt x="23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3" y="239"/>
                    <a:pt x="24" y="240"/>
                    <a:pt x="24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3" y="245"/>
                    <a:pt x="23" y="245"/>
                    <a:pt x="23" y="245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8"/>
                    <a:pt x="22" y="248"/>
                    <a:pt x="22" y="248"/>
                  </a:cubicBezTo>
                  <a:cubicBezTo>
                    <a:pt x="22" y="249"/>
                    <a:pt x="22" y="249"/>
                    <a:pt x="22" y="249"/>
                  </a:cubicBezTo>
                  <a:cubicBezTo>
                    <a:pt x="22" y="250"/>
                    <a:pt x="22" y="250"/>
                    <a:pt x="22" y="250"/>
                  </a:cubicBezTo>
                  <a:cubicBezTo>
                    <a:pt x="23" y="250"/>
                    <a:pt x="23" y="250"/>
                    <a:pt x="23" y="250"/>
                  </a:cubicBezTo>
                  <a:cubicBezTo>
                    <a:pt x="23" y="251"/>
                    <a:pt x="23" y="251"/>
                    <a:pt x="23" y="251"/>
                  </a:cubicBezTo>
                  <a:cubicBezTo>
                    <a:pt x="23" y="252"/>
                    <a:pt x="23" y="252"/>
                    <a:pt x="23" y="252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23" y="254"/>
                    <a:pt x="23" y="254"/>
                    <a:pt x="23" y="254"/>
                  </a:cubicBezTo>
                  <a:cubicBezTo>
                    <a:pt x="23" y="255"/>
                    <a:pt x="23" y="255"/>
                    <a:pt x="23" y="255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4" y="260"/>
                    <a:pt x="25" y="260"/>
                    <a:pt x="26" y="262"/>
                  </a:cubicBezTo>
                  <a:cubicBezTo>
                    <a:pt x="26" y="263"/>
                    <a:pt x="26" y="263"/>
                    <a:pt x="26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28" y="264"/>
                    <a:pt x="28" y="264"/>
                    <a:pt x="28" y="264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5"/>
                    <a:pt x="29" y="265"/>
                    <a:pt x="29" y="265"/>
                  </a:cubicBezTo>
                  <a:cubicBezTo>
                    <a:pt x="30" y="266"/>
                    <a:pt x="30" y="266"/>
                    <a:pt x="30" y="266"/>
                  </a:cubicBezTo>
                  <a:cubicBezTo>
                    <a:pt x="31" y="266"/>
                    <a:pt x="31" y="266"/>
                    <a:pt x="31" y="266"/>
                  </a:cubicBezTo>
                  <a:cubicBezTo>
                    <a:pt x="32" y="266"/>
                    <a:pt x="32" y="266"/>
                    <a:pt x="32" y="266"/>
                  </a:cubicBezTo>
                  <a:cubicBezTo>
                    <a:pt x="33" y="266"/>
                    <a:pt x="33" y="266"/>
                    <a:pt x="33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3"/>
                    <a:pt x="34" y="263"/>
                    <a:pt x="34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3"/>
                    <a:pt x="36" y="263"/>
                    <a:pt x="36" y="263"/>
                  </a:cubicBezTo>
                  <a:cubicBezTo>
                    <a:pt x="37" y="263"/>
                    <a:pt x="37" y="263"/>
                    <a:pt x="37" y="263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40" y="266"/>
                    <a:pt x="41" y="264"/>
                    <a:pt x="40" y="262"/>
                  </a:cubicBezTo>
                  <a:cubicBezTo>
                    <a:pt x="41" y="263"/>
                    <a:pt x="41" y="263"/>
                    <a:pt x="41" y="263"/>
                  </a:cubicBezTo>
                  <a:cubicBezTo>
                    <a:pt x="41" y="264"/>
                    <a:pt x="41" y="264"/>
                    <a:pt x="41" y="264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5"/>
                    <a:pt x="40" y="265"/>
                    <a:pt x="40" y="265"/>
                  </a:cubicBezTo>
                  <a:cubicBezTo>
                    <a:pt x="39" y="265"/>
                    <a:pt x="39" y="265"/>
                    <a:pt x="39" y="265"/>
                  </a:cubicBezTo>
                  <a:cubicBezTo>
                    <a:pt x="38" y="266"/>
                    <a:pt x="38" y="266"/>
                    <a:pt x="38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40" y="268"/>
                    <a:pt x="40" y="268"/>
                    <a:pt x="40" y="268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41" y="269"/>
                    <a:pt x="41" y="269"/>
                    <a:pt x="41" y="269"/>
                  </a:cubicBezTo>
                  <a:cubicBezTo>
                    <a:pt x="42" y="269"/>
                    <a:pt x="42" y="269"/>
                    <a:pt x="42" y="269"/>
                  </a:cubicBezTo>
                  <a:cubicBezTo>
                    <a:pt x="42" y="270"/>
                    <a:pt x="42" y="270"/>
                    <a:pt x="42" y="270"/>
                  </a:cubicBezTo>
                  <a:cubicBezTo>
                    <a:pt x="42" y="271"/>
                    <a:pt x="42" y="271"/>
                    <a:pt x="42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2" y="271"/>
                    <a:pt x="42" y="271"/>
                    <a:pt x="42" y="271"/>
                  </a:cubicBezTo>
                  <a:cubicBezTo>
                    <a:pt x="41" y="270"/>
                    <a:pt x="41" y="270"/>
                    <a:pt x="41" y="270"/>
                  </a:cubicBezTo>
                  <a:cubicBezTo>
                    <a:pt x="40" y="270"/>
                    <a:pt x="40" y="270"/>
                    <a:pt x="40" y="270"/>
                  </a:cubicBezTo>
                  <a:cubicBezTo>
                    <a:pt x="39" y="271"/>
                    <a:pt x="39" y="271"/>
                    <a:pt x="39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1" y="272"/>
                    <a:pt x="41" y="272"/>
                    <a:pt x="41" y="272"/>
                  </a:cubicBezTo>
                  <a:cubicBezTo>
                    <a:pt x="42" y="273"/>
                    <a:pt x="42" y="273"/>
                    <a:pt x="42" y="273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41" y="273"/>
                    <a:pt x="41" y="273"/>
                    <a:pt x="41" y="273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1" y="275"/>
                    <a:pt x="41" y="275"/>
                    <a:pt x="41" y="275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43" y="278"/>
                    <a:pt x="43" y="278"/>
                    <a:pt x="43" y="278"/>
                  </a:cubicBezTo>
                  <a:cubicBezTo>
                    <a:pt x="43" y="278"/>
                    <a:pt x="43" y="278"/>
                    <a:pt x="43" y="278"/>
                  </a:cubicBezTo>
                  <a:cubicBezTo>
                    <a:pt x="43" y="279"/>
                    <a:pt x="43" y="279"/>
                    <a:pt x="43" y="279"/>
                  </a:cubicBezTo>
                  <a:cubicBezTo>
                    <a:pt x="42" y="279"/>
                    <a:pt x="42" y="279"/>
                    <a:pt x="42" y="279"/>
                  </a:cubicBezTo>
                  <a:cubicBezTo>
                    <a:pt x="42" y="280"/>
                    <a:pt x="42" y="280"/>
                    <a:pt x="42" y="280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2"/>
                    <a:pt x="42" y="282"/>
                    <a:pt x="42" y="282"/>
                  </a:cubicBezTo>
                  <a:cubicBezTo>
                    <a:pt x="42" y="283"/>
                    <a:pt x="42" y="283"/>
                    <a:pt x="42" y="283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43" y="285"/>
                    <a:pt x="43" y="285"/>
                    <a:pt x="43" y="285"/>
                  </a:cubicBezTo>
                  <a:cubicBezTo>
                    <a:pt x="44" y="285"/>
                    <a:pt x="44" y="285"/>
                    <a:pt x="44" y="285"/>
                  </a:cubicBezTo>
                  <a:cubicBezTo>
                    <a:pt x="44" y="285"/>
                    <a:pt x="44" y="285"/>
                    <a:pt x="44" y="285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4" y="287"/>
                    <a:pt x="44" y="287"/>
                    <a:pt x="44" y="287"/>
                  </a:cubicBezTo>
                  <a:cubicBezTo>
                    <a:pt x="44" y="287"/>
                    <a:pt x="44" y="287"/>
                    <a:pt x="44" y="287"/>
                  </a:cubicBezTo>
                  <a:cubicBezTo>
                    <a:pt x="45" y="286"/>
                    <a:pt x="45" y="286"/>
                    <a:pt x="45" y="286"/>
                  </a:cubicBezTo>
                  <a:cubicBezTo>
                    <a:pt x="46" y="287"/>
                    <a:pt x="46" y="287"/>
                    <a:pt x="46" y="287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9"/>
                    <a:pt x="44" y="289"/>
                    <a:pt x="44" y="289"/>
                  </a:cubicBezTo>
                  <a:cubicBezTo>
                    <a:pt x="44" y="290"/>
                    <a:pt x="44" y="290"/>
                    <a:pt x="44" y="290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90"/>
                    <a:pt x="44" y="290"/>
                  </a:cubicBezTo>
                  <a:cubicBezTo>
                    <a:pt x="43" y="291"/>
                    <a:pt x="43" y="291"/>
                    <a:pt x="43" y="291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7" y="293"/>
                    <a:pt x="47" y="293"/>
                    <a:pt x="47" y="293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0" y="294"/>
                    <a:pt x="50" y="294"/>
                    <a:pt x="50" y="294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1" y="295"/>
                    <a:pt x="51" y="295"/>
                    <a:pt x="51" y="295"/>
                  </a:cubicBezTo>
                  <a:cubicBezTo>
                    <a:pt x="51" y="296"/>
                    <a:pt x="51" y="296"/>
                    <a:pt x="51" y="296"/>
                  </a:cubicBezTo>
                  <a:cubicBezTo>
                    <a:pt x="51" y="297"/>
                    <a:pt x="51" y="297"/>
                    <a:pt x="51" y="297"/>
                  </a:cubicBezTo>
                  <a:cubicBezTo>
                    <a:pt x="50" y="298"/>
                    <a:pt x="50" y="298"/>
                    <a:pt x="50" y="298"/>
                  </a:cubicBezTo>
                  <a:cubicBezTo>
                    <a:pt x="49" y="299"/>
                    <a:pt x="49" y="299"/>
                    <a:pt x="49" y="299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7" y="300"/>
                    <a:pt x="47" y="300"/>
                    <a:pt x="47" y="300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2"/>
                    <a:pt x="48" y="302"/>
                    <a:pt x="48" y="302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50" y="304"/>
                    <a:pt x="50" y="304"/>
                    <a:pt x="50" y="304"/>
                  </a:cubicBezTo>
                  <a:cubicBezTo>
                    <a:pt x="51" y="304"/>
                    <a:pt x="51" y="304"/>
                    <a:pt x="51" y="304"/>
                  </a:cubicBezTo>
                  <a:cubicBezTo>
                    <a:pt x="52" y="305"/>
                    <a:pt x="52" y="305"/>
                    <a:pt x="52" y="305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52" y="305"/>
                    <a:pt x="52" y="305"/>
                    <a:pt x="52" y="305"/>
                  </a:cubicBezTo>
                  <a:cubicBezTo>
                    <a:pt x="51" y="305"/>
                    <a:pt x="51" y="305"/>
                    <a:pt x="51" y="305"/>
                  </a:cubicBezTo>
                  <a:cubicBezTo>
                    <a:pt x="50" y="305"/>
                    <a:pt x="50" y="305"/>
                    <a:pt x="50" y="305"/>
                  </a:cubicBezTo>
                  <a:cubicBezTo>
                    <a:pt x="49" y="304"/>
                    <a:pt x="49" y="304"/>
                    <a:pt x="49" y="304"/>
                  </a:cubicBezTo>
                  <a:cubicBezTo>
                    <a:pt x="49" y="305"/>
                    <a:pt x="49" y="305"/>
                    <a:pt x="49" y="305"/>
                  </a:cubicBezTo>
                  <a:cubicBezTo>
                    <a:pt x="48" y="305"/>
                    <a:pt x="48" y="305"/>
                    <a:pt x="48" y="305"/>
                  </a:cubicBezTo>
                  <a:cubicBezTo>
                    <a:pt x="47" y="306"/>
                    <a:pt x="47" y="306"/>
                    <a:pt x="47" y="306"/>
                  </a:cubicBezTo>
                  <a:cubicBezTo>
                    <a:pt x="48" y="308"/>
                    <a:pt x="48" y="308"/>
                    <a:pt x="48" y="308"/>
                  </a:cubicBezTo>
                  <a:cubicBezTo>
                    <a:pt x="48" y="309"/>
                    <a:pt x="48" y="309"/>
                    <a:pt x="48" y="309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51" y="308"/>
                    <a:pt x="51" y="308"/>
                    <a:pt x="51" y="308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9" y="309"/>
                    <a:pt x="49" y="309"/>
                    <a:pt x="49" y="309"/>
                  </a:cubicBezTo>
                  <a:cubicBezTo>
                    <a:pt x="49" y="310"/>
                    <a:pt x="49" y="310"/>
                    <a:pt x="49" y="310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9" y="311"/>
                    <a:pt x="49" y="311"/>
                    <a:pt x="49" y="311"/>
                  </a:cubicBezTo>
                  <a:cubicBezTo>
                    <a:pt x="49" y="312"/>
                    <a:pt x="49" y="312"/>
                    <a:pt x="49" y="312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0" y="314"/>
                    <a:pt x="50" y="314"/>
                    <a:pt x="50" y="314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1" y="312"/>
                    <a:pt x="51" y="312"/>
                    <a:pt x="51" y="312"/>
                  </a:cubicBezTo>
                  <a:cubicBezTo>
                    <a:pt x="51" y="311"/>
                    <a:pt x="51" y="311"/>
                    <a:pt x="51" y="311"/>
                  </a:cubicBezTo>
                  <a:cubicBezTo>
                    <a:pt x="51" y="312"/>
                    <a:pt x="51" y="312"/>
                    <a:pt x="51" y="312"/>
                  </a:cubicBezTo>
                  <a:cubicBezTo>
                    <a:pt x="51" y="313"/>
                    <a:pt x="51" y="313"/>
                    <a:pt x="51" y="313"/>
                  </a:cubicBezTo>
                  <a:cubicBezTo>
                    <a:pt x="51" y="314"/>
                    <a:pt x="51" y="314"/>
                    <a:pt x="51" y="314"/>
                  </a:cubicBezTo>
                  <a:cubicBezTo>
                    <a:pt x="50" y="315"/>
                    <a:pt x="50" y="315"/>
                    <a:pt x="50" y="315"/>
                  </a:cubicBezTo>
                  <a:cubicBezTo>
                    <a:pt x="50" y="316"/>
                    <a:pt x="50" y="316"/>
                    <a:pt x="50" y="316"/>
                  </a:cubicBezTo>
                  <a:cubicBezTo>
                    <a:pt x="50" y="317"/>
                    <a:pt x="50" y="317"/>
                    <a:pt x="50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8" y="316"/>
                    <a:pt x="48" y="316"/>
                    <a:pt x="48" y="316"/>
                  </a:cubicBezTo>
                  <a:cubicBezTo>
                    <a:pt x="49" y="316"/>
                    <a:pt x="49" y="316"/>
                    <a:pt x="49" y="316"/>
                  </a:cubicBezTo>
                  <a:cubicBezTo>
                    <a:pt x="49" y="315"/>
                    <a:pt x="49" y="315"/>
                    <a:pt x="49" y="315"/>
                  </a:cubicBezTo>
                  <a:cubicBezTo>
                    <a:pt x="49" y="314"/>
                    <a:pt x="49" y="314"/>
                    <a:pt x="49" y="314"/>
                  </a:cubicBezTo>
                  <a:cubicBezTo>
                    <a:pt x="48" y="313"/>
                    <a:pt x="48" y="313"/>
                    <a:pt x="48" y="313"/>
                  </a:cubicBezTo>
                  <a:cubicBezTo>
                    <a:pt x="47" y="313"/>
                    <a:pt x="47" y="313"/>
                    <a:pt x="47" y="313"/>
                  </a:cubicBezTo>
                  <a:cubicBezTo>
                    <a:pt x="47" y="314"/>
                    <a:pt x="47" y="314"/>
                    <a:pt x="47" y="314"/>
                  </a:cubicBezTo>
                  <a:cubicBezTo>
                    <a:pt x="48" y="314"/>
                    <a:pt x="48" y="314"/>
                    <a:pt x="48" y="314"/>
                  </a:cubicBezTo>
                  <a:cubicBezTo>
                    <a:pt x="47" y="314"/>
                    <a:pt x="47" y="314"/>
                    <a:pt x="47" y="314"/>
                  </a:cubicBezTo>
                  <a:cubicBezTo>
                    <a:pt x="46" y="314"/>
                    <a:pt x="46" y="314"/>
                    <a:pt x="46" y="314"/>
                  </a:cubicBezTo>
                  <a:cubicBezTo>
                    <a:pt x="45" y="314"/>
                    <a:pt x="45" y="314"/>
                    <a:pt x="45" y="314"/>
                  </a:cubicBezTo>
                  <a:cubicBezTo>
                    <a:pt x="44" y="314"/>
                    <a:pt x="44" y="314"/>
                    <a:pt x="44" y="314"/>
                  </a:cubicBezTo>
                  <a:cubicBezTo>
                    <a:pt x="43" y="314"/>
                    <a:pt x="43" y="314"/>
                    <a:pt x="43" y="314"/>
                  </a:cubicBezTo>
                  <a:cubicBezTo>
                    <a:pt x="42" y="313"/>
                    <a:pt x="42" y="313"/>
                    <a:pt x="42" y="313"/>
                  </a:cubicBezTo>
                  <a:cubicBezTo>
                    <a:pt x="43" y="314"/>
                    <a:pt x="43" y="314"/>
                    <a:pt x="43" y="314"/>
                  </a:cubicBezTo>
                  <a:cubicBezTo>
                    <a:pt x="44" y="314"/>
                    <a:pt x="44" y="314"/>
                    <a:pt x="44" y="314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46" y="313"/>
                    <a:pt x="46" y="313"/>
                    <a:pt x="46" y="313"/>
                  </a:cubicBezTo>
                  <a:cubicBezTo>
                    <a:pt x="46" y="312"/>
                    <a:pt x="46" y="312"/>
                    <a:pt x="46" y="312"/>
                  </a:cubicBezTo>
                  <a:cubicBezTo>
                    <a:pt x="45" y="311"/>
                    <a:pt x="45" y="311"/>
                    <a:pt x="45" y="311"/>
                  </a:cubicBezTo>
                  <a:cubicBezTo>
                    <a:pt x="45" y="312"/>
                    <a:pt x="45" y="312"/>
                    <a:pt x="45" y="312"/>
                  </a:cubicBezTo>
                  <a:cubicBezTo>
                    <a:pt x="44" y="311"/>
                    <a:pt x="44" y="311"/>
                    <a:pt x="44" y="311"/>
                  </a:cubicBezTo>
                  <a:cubicBezTo>
                    <a:pt x="44" y="310"/>
                    <a:pt x="44" y="310"/>
                    <a:pt x="44" y="310"/>
                  </a:cubicBezTo>
                  <a:cubicBezTo>
                    <a:pt x="43" y="310"/>
                    <a:pt x="43" y="310"/>
                    <a:pt x="43" y="310"/>
                  </a:cubicBezTo>
                  <a:cubicBezTo>
                    <a:pt x="43" y="309"/>
                    <a:pt x="43" y="309"/>
                    <a:pt x="43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1" y="310"/>
                    <a:pt x="41" y="310"/>
                    <a:pt x="41" y="310"/>
                  </a:cubicBezTo>
                  <a:cubicBezTo>
                    <a:pt x="41" y="311"/>
                    <a:pt x="41" y="311"/>
                    <a:pt x="41" y="311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40" y="309"/>
                    <a:pt x="40" y="309"/>
                    <a:pt x="40" y="309"/>
                  </a:cubicBezTo>
                  <a:cubicBezTo>
                    <a:pt x="39" y="309"/>
                    <a:pt x="39" y="309"/>
                    <a:pt x="39" y="309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7" y="310"/>
                    <a:pt x="37" y="310"/>
                    <a:pt x="37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35" y="311"/>
                    <a:pt x="35" y="311"/>
                    <a:pt x="35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6" y="312"/>
                    <a:pt x="36" y="312"/>
                    <a:pt x="36" y="312"/>
                  </a:cubicBezTo>
                  <a:cubicBezTo>
                    <a:pt x="37" y="312"/>
                    <a:pt x="37" y="312"/>
                    <a:pt x="37" y="312"/>
                  </a:cubicBezTo>
                  <a:cubicBezTo>
                    <a:pt x="38" y="311"/>
                    <a:pt x="38" y="311"/>
                    <a:pt x="38" y="311"/>
                  </a:cubicBezTo>
                  <a:cubicBezTo>
                    <a:pt x="38" y="310"/>
                    <a:pt x="38" y="310"/>
                    <a:pt x="38" y="310"/>
                  </a:cubicBezTo>
                  <a:cubicBezTo>
                    <a:pt x="39" y="311"/>
                    <a:pt x="39" y="311"/>
                    <a:pt x="39" y="311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9" y="313"/>
                    <a:pt x="39" y="313"/>
                    <a:pt x="39" y="313"/>
                  </a:cubicBezTo>
                  <a:cubicBezTo>
                    <a:pt x="38" y="313"/>
                    <a:pt x="38" y="313"/>
                    <a:pt x="38" y="313"/>
                  </a:cubicBezTo>
                  <a:cubicBezTo>
                    <a:pt x="38" y="314"/>
                    <a:pt x="38" y="314"/>
                    <a:pt x="38" y="314"/>
                  </a:cubicBezTo>
                  <a:cubicBezTo>
                    <a:pt x="37" y="313"/>
                    <a:pt x="37" y="313"/>
                    <a:pt x="37" y="313"/>
                  </a:cubicBezTo>
                  <a:cubicBezTo>
                    <a:pt x="36" y="314"/>
                    <a:pt x="36" y="314"/>
                    <a:pt x="36" y="314"/>
                  </a:cubicBezTo>
                  <a:cubicBezTo>
                    <a:pt x="37" y="315"/>
                    <a:pt x="37" y="315"/>
                    <a:pt x="37" y="315"/>
                  </a:cubicBezTo>
                  <a:cubicBezTo>
                    <a:pt x="36" y="315"/>
                    <a:pt x="36" y="315"/>
                    <a:pt x="36" y="315"/>
                  </a:cubicBezTo>
                  <a:cubicBezTo>
                    <a:pt x="35" y="315"/>
                    <a:pt x="35" y="315"/>
                    <a:pt x="35" y="315"/>
                  </a:cubicBezTo>
                  <a:cubicBezTo>
                    <a:pt x="35" y="316"/>
                    <a:pt x="35" y="316"/>
                    <a:pt x="35" y="316"/>
                  </a:cubicBezTo>
                  <a:cubicBezTo>
                    <a:pt x="34" y="317"/>
                    <a:pt x="34" y="317"/>
                    <a:pt x="34" y="317"/>
                  </a:cubicBezTo>
                  <a:cubicBezTo>
                    <a:pt x="33" y="318"/>
                    <a:pt x="33" y="318"/>
                    <a:pt x="33" y="318"/>
                  </a:cubicBezTo>
                  <a:cubicBezTo>
                    <a:pt x="33" y="318"/>
                    <a:pt x="33" y="318"/>
                    <a:pt x="33" y="318"/>
                  </a:cubicBezTo>
                  <a:cubicBezTo>
                    <a:pt x="33" y="319"/>
                    <a:pt x="33" y="319"/>
                    <a:pt x="33" y="319"/>
                  </a:cubicBezTo>
                  <a:cubicBezTo>
                    <a:pt x="34" y="320"/>
                    <a:pt x="34" y="320"/>
                    <a:pt x="34" y="320"/>
                  </a:cubicBezTo>
                  <a:cubicBezTo>
                    <a:pt x="34" y="320"/>
                    <a:pt x="34" y="320"/>
                    <a:pt x="34" y="320"/>
                  </a:cubicBezTo>
                  <a:cubicBezTo>
                    <a:pt x="34" y="320"/>
                    <a:pt x="34" y="320"/>
                    <a:pt x="34" y="320"/>
                  </a:cubicBezTo>
                  <a:cubicBezTo>
                    <a:pt x="35" y="321"/>
                    <a:pt x="35" y="321"/>
                    <a:pt x="35" y="321"/>
                  </a:cubicBezTo>
                  <a:cubicBezTo>
                    <a:pt x="36" y="321"/>
                    <a:pt x="36" y="321"/>
                    <a:pt x="36" y="321"/>
                  </a:cubicBezTo>
                  <a:cubicBezTo>
                    <a:pt x="37" y="321"/>
                    <a:pt x="37" y="321"/>
                    <a:pt x="37" y="321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6" y="319"/>
                    <a:pt x="36" y="319"/>
                    <a:pt x="36" y="319"/>
                  </a:cubicBezTo>
                  <a:cubicBezTo>
                    <a:pt x="35" y="319"/>
                    <a:pt x="35" y="319"/>
                    <a:pt x="35" y="319"/>
                  </a:cubicBezTo>
                  <a:cubicBezTo>
                    <a:pt x="34" y="319"/>
                    <a:pt x="34" y="319"/>
                    <a:pt x="34" y="319"/>
                  </a:cubicBezTo>
                  <a:cubicBezTo>
                    <a:pt x="34" y="318"/>
                    <a:pt x="34" y="318"/>
                    <a:pt x="34" y="318"/>
                  </a:cubicBezTo>
                  <a:cubicBezTo>
                    <a:pt x="37" y="318"/>
                    <a:pt x="37" y="319"/>
                    <a:pt x="39" y="316"/>
                  </a:cubicBezTo>
                  <a:cubicBezTo>
                    <a:pt x="39" y="317"/>
                    <a:pt x="39" y="317"/>
                    <a:pt x="39" y="317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9" y="319"/>
                    <a:pt x="39" y="319"/>
                    <a:pt x="39" y="319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41" y="320"/>
                    <a:pt x="41" y="320"/>
                    <a:pt x="41" y="320"/>
                  </a:cubicBezTo>
                  <a:lnTo>
                    <a:pt x="42" y="320"/>
                  </a:lnTo>
                  <a:close/>
                  <a:moveTo>
                    <a:pt x="41" y="308"/>
                  </a:moveTo>
                  <a:cubicBezTo>
                    <a:pt x="42" y="309"/>
                    <a:pt x="42" y="309"/>
                    <a:pt x="42" y="309"/>
                  </a:cubicBezTo>
                  <a:cubicBezTo>
                    <a:pt x="42" y="308"/>
                    <a:pt x="42" y="308"/>
                    <a:pt x="42" y="308"/>
                  </a:cubicBezTo>
                  <a:lnTo>
                    <a:pt x="41" y="308"/>
                  </a:lnTo>
                  <a:close/>
                  <a:moveTo>
                    <a:pt x="66" y="369"/>
                  </a:moveTo>
                  <a:cubicBezTo>
                    <a:pt x="66" y="368"/>
                    <a:pt x="66" y="368"/>
                    <a:pt x="66" y="368"/>
                  </a:cubicBezTo>
                  <a:cubicBezTo>
                    <a:pt x="66" y="368"/>
                    <a:pt x="66" y="368"/>
                    <a:pt x="66" y="368"/>
                  </a:cubicBezTo>
                  <a:cubicBezTo>
                    <a:pt x="67" y="369"/>
                    <a:pt x="67" y="369"/>
                    <a:pt x="67" y="369"/>
                  </a:cubicBezTo>
                  <a:cubicBezTo>
                    <a:pt x="67" y="368"/>
                    <a:pt x="67" y="368"/>
                    <a:pt x="67" y="368"/>
                  </a:cubicBezTo>
                  <a:cubicBezTo>
                    <a:pt x="66" y="367"/>
                    <a:pt x="66" y="367"/>
                    <a:pt x="66" y="367"/>
                  </a:cubicBezTo>
                  <a:cubicBezTo>
                    <a:pt x="66" y="366"/>
                    <a:pt x="66" y="366"/>
                    <a:pt x="66" y="366"/>
                  </a:cubicBezTo>
                  <a:cubicBezTo>
                    <a:pt x="65" y="367"/>
                    <a:pt x="65" y="367"/>
                    <a:pt x="65" y="367"/>
                  </a:cubicBezTo>
                  <a:cubicBezTo>
                    <a:pt x="64" y="368"/>
                    <a:pt x="64" y="368"/>
                    <a:pt x="64" y="368"/>
                  </a:cubicBezTo>
                  <a:cubicBezTo>
                    <a:pt x="65" y="368"/>
                    <a:pt x="65" y="368"/>
                    <a:pt x="65" y="368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5" y="369"/>
                    <a:pt x="65" y="369"/>
                    <a:pt x="65" y="369"/>
                  </a:cubicBezTo>
                  <a:cubicBezTo>
                    <a:pt x="66" y="369"/>
                    <a:pt x="66" y="369"/>
                    <a:pt x="66" y="369"/>
                  </a:cubicBezTo>
                  <a:cubicBezTo>
                    <a:pt x="66" y="368"/>
                    <a:pt x="66" y="368"/>
                    <a:pt x="66" y="368"/>
                  </a:cubicBezTo>
                  <a:cubicBezTo>
                    <a:pt x="66" y="369"/>
                    <a:pt x="66" y="369"/>
                    <a:pt x="66" y="369"/>
                  </a:cubicBezTo>
                  <a:close/>
                  <a:moveTo>
                    <a:pt x="115" y="403"/>
                  </a:moveTo>
                  <a:cubicBezTo>
                    <a:pt x="116" y="403"/>
                    <a:pt x="116" y="403"/>
                    <a:pt x="116" y="403"/>
                  </a:cubicBezTo>
                  <a:cubicBezTo>
                    <a:pt x="117" y="402"/>
                    <a:pt x="117" y="402"/>
                    <a:pt x="117" y="402"/>
                  </a:cubicBezTo>
                  <a:cubicBezTo>
                    <a:pt x="117" y="403"/>
                    <a:pt x="117" y="403"/>
                    <a:pt x="117" y="403"/>
                  </a:cubicBezTo>
                  <a:cubicBezTo>
                    <a:pt x="118" y="404"/>
                    <a:pt x="118" y="404"/>
                    <a:pt x="118" y="404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0" y="403"/>
                    <a:pt x="120" y="403"/>
                    <a:pt x="120" y="403"/>
                  </a:cubicBezTo>
                  <a:cubicBezTo>
                    <a:pt x="121" y="403"/>
                    <a:pt x="121" y="403"/>
                    <a:pt x="121" y="403"/>
                  </a:cubicBezTo>
                  <a:cubicBezTo>
                    <a:pt x="122" y="403"/>
                    <a:pt x="122" y="403"/>
                    <a:pt x="122" y="403"/>
                  </a:cubicBezTo>
                  <a:cubicBezTo>
                    <a:pt x="121" y="404"/>
                    <a:pt x="121" y="404"/>
                    <a:pt x="121" y="404"/>
                  </a:cubicBezTo>
                  <a:cubicBezTo>
                    <a:pt x="120" y="404"/>
                    <a:pt x="120" y="404"/>
                    <a:pt x="120" y="404"/>
                  </a:cubicBezTo>
                  <a:cubicBezTo>
                    <a:pt x="121" y="404"/>
                    <a:pt x="121" y="404"/>
                    <a:pt x="121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3" y="404"/>
                    <a:pt x="123" y="404"/>
                    <a:pt x="123" y="404"/>
                  </a:cubicBezTo>
                  <a:cubicBezTo>
                    <a:pt x="124" y="404"/>
                    <a:pt x="124" y="404"/>
                    <a:pt x="124" y="404"/>
                  </a:cubicBezTo>
                  <a:cubicBezTo>
                    <a:pt x="124" y="403"/>
                    <a:pt x="124" y="403"/>
                    <a:pt x="124" y="403"/>
                  </a:cubicBezTo>
                  <a:cubicBezTo>
                    <a:pt x="124" y="404"/>
                    <a:pt x="124" y="404"/>
                    <a:pt x="124" y="404"/>
                  </a:cubicBezTo>
                  <a:cubicBezTo>
                    <a:pt x="125" y="405"/>
                    <a:pt x="125" y="405"/>
                    <a:pt x="125" y="405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7" y="404"/>
                    <a:pt x="127" y="404"/>
                    <a:pt x="127" y="404"/>
                  </a:cubicBezTo>
                  <a:cubicBezTo>
                    <a:pt x="126" y="404"/>
                    <a:pt x="126" y="404"/>
                    <a:pt x="126" y="404"/>
                  </a:cubicBezTo>
                  <a:cubicBezTo>
                    <a:pt x="126" y="403"/>
                    <a:pt x="126" y="403"/>
                    <a:pt x="126" y="403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8" y="404"/>
                    <a:pt x="128" y="404"/>
                    <a:pt x="128" y="404"/>
                  </a:cubicBezTo>
                  <a:cubicBezTo>
                    <a:pt x="128" y="404"/>
                    <a:pt x="128" y="404"/>
                    <a:pt x="128" y="404"/>
                  </a:cubicBezTo>
                  <a:cubicBezTo>
                    <a:pt x="129" y="403"/>
                    <a:pt x="129" y="403"/>
                    <a:pt x="129" y="403"/>
                  </a:cubicBezTo>
                  <a:cubicBezTo>
                    <a:pt x="130" y="404"/>
                    <a:pt x="130" y="404"/>
                    <a:pt x="130" y="404"/>
                  </a:cubicBezTo>
                  <a:cubicBezTo>
                    <a:pt x="131" y="405"/>
                    <a:pt x="131" y="405"/>
                    <a:pt x="131" y="405"/>
                  </a:cubicBezTo>
                  <a:cubicBezTo>
                    <a:pt x="132" y="405"/>
                    <a:pt x="132" y="405"/>
                    <a:pt x="132" y="405"/>
                  </a:cubicBezTo>
                  <a:cubicBezTo>
                    <a:pt x="133" y="405"/>
                    <a:pt x="133" y="405"/>
                    <a:pt x="133" y="405"/>
                  </a:cubicBezTo>
                  <a:cubicBezTo>
                    <a:pt x="134" y="405"/>
                    <a:pt x="134" y="405"/>
                    <a:pt x="134" y="405"/>
                  </a:cubicBezTo>
                  <a:cubicBezTo>
                    <a:pt x="135" y="406"/>
                    <a:pt x="135" y="406"/>
                    <a:pt x="135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8" y="405"/>
                    <a:pt x="138" y="405"/>
                    <a:pt x="138" y="405"/>
                  </a:cubicBezTo>
                  <a:cubicBezTo>
                    <a:pt x="137" y="405"/>
                    <a:pt x="137" y="405"/>
                    <a:pt x="137" y="405"/>
                  </a:cubicBezTo>
                  <a:cubicBezTo>
                    <a:pt x="136" y="404"/>
                    <a:pt x="136" y="404"/>
                    <a:pt x="136" y="404"/>
                  </a:cubicBezTo>
                  <a:cubicBezTo>
                    <a:pt x="137" y="404"/>
                    <a:pt x="137" y="404"/>
                    <a:pt x="137" y="404"/>
                  </a:cubicBezTo>
                  <a:cubicBezTo>
                    <a:pt x="138" y="405"/>
                    <a:pt x="138" y="405"/>
                    <a:pt x="138" y="405"/>
                  </a:cubicBezTo>
                  <a:cubicBezTo>
                    <a:pt x="139" y="405"/>
                    <a:pt x="139" y="405"/>
                    <a:pt x="139" y="405"/>
                  </a:cubicBezTo>
                  <a:cubicBezTo>
                    <a:pt x="138" y="404"/>
                    <a:pt x="138" y="403"/>
                    <a:pt x="137" y="402"/>
                  </a:cubicBezTo>
                  <a:cubicBezTo>
                    <a:pt x="135" y="397"/>
                    <a:pt x="133" y="393"/>
                    <a:pt x="130" y="389"/>
                  </a:cubicBezTo>
                  <a:cubicBezTo>
                    <a:pt x="130" y="389"/>
                    <a:pt x="130" y="389"/>
                    <a:pt x="130" y="389"/>
                  </a:cubicBezTo>
                  <a:cubicBezTo>
                    <a:pt x="129" y="386"/>
                    <a:pt x="128" y="384"/>
                    <a:pt x="127" y="382"/>
                  </a:cubicBezTo>
                  <a:cubicBezTo>
                    <a:pt x="127" y="382"/>
                    <a:pt x="127" y="382"/>
                    <a:pt x="127" y="382"/>
                  </a:cubicBezTo>
                  <a:cubicBezTo>
                    <a:pt x="127" y="382"/>
                    <a:pt x="127" y="381"/>
                    <a:pt x="125" y="381"/>
                  </a:cubicBezTo>
                  <a:cubicBezTo>
                    <a:pt x="122" y="382"/>
                    <a:pt x="124" y="383"/>
                    <a:pt x="119" y="380"/>
                  </a:cubicBezTo>
                  <a:cubicBezTo>
                    <a:pt x="118" y="380"/>
                    <a:pt x="118" y="380"/>
                    <a:pt x="118" y="380"/>
                  </a:cubicBezTo>
                  <a:cubicBezTo>
                    <a:pt x="118" y="380"/>
                    <a:pt x="118" y="380"/>
                    <a:pt x="118" y="380"/>
                  </a:cubicBezTo>
                  <a:cubicBezTo>
                    <a:pt x="118" y="381"/>
                    <a:pt x="118" y="381"/>
                    <a:pt x="118" y="381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8" y="383"/>
                    <a:pt x="118" y="383"/>
                    <a:pt x="118" y="383"/>
                  </a:cubicBezTo>
                  <a:cubicBezTo>
                    <a:pt x="118" y="383"/>
                    <a:pt x="118" y="383"/>
                    <a:pt x="118" y="383"/>
                  </a:cubicBezTo>
                  <a:cubicBezTo>
                    <a:pt x="117" y="383"/>
                    <a:pt x="117" y="383"/>
                    <a:pt x="117" y="383"/>
                  </a:cubicBezTo>
                  <a:cubicBezTo>
                    <a:pt x="116" y="383"/>
                    <a:pt x="116" y="383"/>
                    <a:pt x="116" y="383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4" y="383"/>
                    <a:pt x="114" y="383"/>
                    <a:pt x="114" y="383"/>
                  </a:cubicBezTo>
                  <a:cubicBezTo>
                    <a:pt x="113" y="382"/>
                    <a:pt x="113" y="382"/>
                    <a:pt x="113" y="382"/>
                  </a:cubicBezTo>
                  <a:cubicBezTo>
                    <a:pt x="112" y="383"/>
                    <a:pt x="112" y="383"/>
                    <a:pt x="112" y="383"/>
                  </a:cubicBezTo>
                  <a:cubicBezTo>
                    <a:pt x="113" y="383"/>
                    <a:pt x="113" y="383"/>
                    <a:pt x="113" y="383"/>
                  </a:cubicBezTo>
                  <a:cubicBezTo>
                    <a:pt x="114" y="384"/>
                    <a:pt x="114" y="384"/>
                    <a:pt x="114" y="384"/>
                  </a:cubicBezTo>
                  <a:cubicBezTo>
                    <a:pt x="115" y="385"/>
                    <a:pt x="115" y="385"/>
                    <a:pt x="115" y="385"/>
                  </a:cubicBezTo>
                  <a:cubicBezTo>
                    <a:pt x="115" y="385"/>
                    <a:pt x="115" y="385"/>
                    <a:pt x="115" y="385"/>
                  </a:cubicBezTo>
                  <a:cubicBezTo>
                    <a:pt x="114" y="386"/>
                    <a:pt x="114" y="386"/>
                    <a:pt x="114" y="386"/>
                  </a:cubicBezTo>
                  <a:cubicBezTo>
                    <a:pt x="113" y="385"/>
                    <a:pt x="113" y="385"/>
                    <a:pt x="113" y="385"/>
                  </a:cubicBezTo>
                  <a:cubicBezTo>
                    <a:pt x="113" y="386"/>
                    <a:pt x="113" y="386"/>
                    <a:pt x="113" y="386"/>
                  </a:cubicBezTo>
                  <a:cubicBezTo>
                    <a:pt x="113" y="387"/>
                    <a:pt x="113" y="387"/>
                    <a:pt x="113" y="387"/>
                  </a:cubicBezTo>
                  <a:cubicBezTo>
                    <a:pt x="114" y="388"/>
                    <a:pt x="114" y="388"/>
                    <a:pt x="114" y="388"/>
                  </a:cubicBezTo>
                  <a:cubicBezTo>
                    <a:pt x="114" y="388"/>
                    <a:pt x="114" y="388"/>
                    <a:pt x="114" y="388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116" y="389"/>
                    <a:pt x="116" y="389"/>
                    <a:pt x="116" y="389"/>
                  </a:cubicBezTo>
                  <a:cubicBezTo>
                    <a:pt x="117" y="390"/>
                    <a:pt x="117" y="390"/>
                    <a:pt x="117" y="390"/>
                  </a:cubicBezTo>
                  <a:cubicBezTo>
                    <a:pt x="118" y="390"/>
                    <a:pt x="118" y="390"/>
                    <a:pt x="118" y="390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9"/>
                    <a:pt x="120" y="389"/>
                    <a:pt x="120" y="389"/>
                  </a:cubicBezTo>
                  <a:cubicBezTo>
                    <a:pt x="121" y="389"/>
                    <a:pt x="121" y="389"/>
                    <a:pt x="121" y="389"/>
                  </a:cubicBezTo>
                  <a:cubicBezTo>
                    <a:pt x="122" y="389"/>
                    <a:pt x="122" y="389"/>
                    <a:pt x="122" y="389"/>
                  </a:cubicBezTo>
                  <a:cubicBezTo>
                    <a:pt x="123" y="389"/>
                    <a:pt x="123" y="389"/>
                    <a:pt x="123" y="389"/>
                  </a:cubicBezTo>
                  <a:cubicBezTo>
                    <a:pt x="124" y="389"/>
                    <a:pt x="124" y="389"/>
                    <a:pt x="124" y="389"/>
                  </a:cubicBezTo>
                  <a:cubicBezTo>
                    <a:pt x="125" y="390"/>
                    <a:pt x="125" y="390"/>
                    <a:pt x="125" y="390"/>
                  </a:cubicBezTo>
                  <a:cubicBezTo>
                    <a:pt x="124" y="391"/>
                    <a:pt x="124" y="391"/>
                    <a:pt x="124" y="391"/>
                  </a:cubicBezTo>
                  <a:cubicBezTo>
                    <a:pt x="123" y="391"/>
                    <a:pt x="123" y="391"/>
                    <a:pt x="123" y="391"/>
                  </a:cubicBezTo>
                  <a:cubicBezTo>
                    <a:pt x="122" y="392"/>
                    <a:pt x="122" y="392"/>
                    <a:pt x="122" y="392"/>
                  </a:cubicBezTo>
                  <a:cubicBezTo>
                    <a:pt x="121" y="392"/>
                    <a:pt x="121" y="392"/>
                    <a:pt x="121" y="392"/>
                  </a:cubicBezTo>
                  <a:cubicBezTo>
                    <a:pt x="120" y="392"/>
                    <a:pt x="120" y="392"/>
                    <a:pt x="120" y="392"/>
                  </a:cubicBezTo>
                  <a:cubicBezTo>
                    <a:pt x="120" y="393"/>
                    <a:pt x="120" y="393"/>
                    <a:pt x="120" y="393"/>
                  </a:cubicBezTo>
                  <a:cubicBezTo>
                    <a:pt x="119" y="394"/>
                    <a:pt x="119" y="394"/>
                    <a:pt x="119" y="394"/>
                  </a:cubicBezTo>
                  <a:cubicBezTo>
                    <a:pt x="121" y="396"/>
                    <a:pt x="123" y="398"/>
                    <a:pt x="126" y="398"/>
                  </a:cubicBezTo>
                  <a:cubicBezTo>
                    <a:pt x="129" y="399"/>
                    <a:pt x="131" y="399"/>
                    <a:pt x="133" y="400"/>
                  </a:cubicBezTo>
                  <a:cubicBezTo>
                    <a:pt x="133" y="400"/>
                    <a:pt x="133" y="400"/>
                    <a:pt x="133" y="400"/>
                  </a:cubicBezTo>
                  <a:cubicBezTo>
                    <a:pt x="132" y="401"/>
                    <a:pt x="132" y="401"/>
                    <a:pt x="132" y="401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2" y="401"/>
                    <a:pt x="132" y="401"/>
                    <a:pt x="132" y="401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31" y="400"/>
                    <a:pt x="131" y="400"/>
                    <a:pt x="131" y="400"/>
                  </a:cubicBezTo>
                  <a:cubicBezTo>
                    <a:pt x="130" y="400"/>
                    <a:pt x="130" y="400"/>
                    <a:pt x="130" y="400"/>
                  </a:cubicBezTo>
                  <a:cubicBezTo>
                    <a:pt x="129" y="400"/>
                    <a:pt x="129" y="400"/>
                    <a:pt x="129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7" y="399"/>
                    <a:pt x="127" y="399"/>
                    <a:pt x="127" y="399"/>
                  </a:cubicBezTo>
                  <a:cubicBezTo>
                    <a:pt x="126" y="399"/>
                    <a:pt x="126" y="399"/>
                    <a:pt x="126" y="399"/>
                  </a:cubicBezTo>
                  <a:cubicBezTo>
                    <a:pt x="125" y="399"/>
                    <a:pt x="125" y="399"/>
                    <a:pt x="125" y="399"/>
                  </a:cubicBezTo>
                  <a:cubicBezTo>
                    <a:pt x="126" y="400"/>
                    <a:pt x="126" y="400"/>
                    <a:pt x="126" y="400"/>
                  </a:cubicBezTo>
                  <a:cubicBezTo>
                    <a:pt x="127" y="401"/>
                    <a:pt x="127" y="401"/>
                    <a:pt x="127" y="401"/>
                  </a:cubicBezTo>
                  <a:cubicBezTo>
                    <a:pt x="126" y="400"/>
                    <a:pt x="126" y="400"/>
                    <a:pt x="126" y="400"/>
                  </a:cubicBezTo>
                  <a:cubicBezTo>
                    <a:pt x="125" y="400"/>
                    <a:pt x="125" y="400"/>
                    <a:pt x="125" y="400"/>
                  </a:cubicBezTo>
                  <a:cubicBezTo>
                    <a:pt x="124" y="399"/>
                    <a:pt x="124" y="399"/>
                    <a:pt x="124" y="399"/>
                  </a:cubicBezTo>
                  <a:cubicBezTo>
                    <a:pt x="123" y="398"/>
                    <a:pt x="123" y="398"/>
                    <a:pt x="123" y="398"/>
                  </a:cubicBezTo>
                  <a:cubicBezTo>
                    <a:pt x="122" y="399"/>
                    <a:pt x="122" y="399"/>
                    <a:pt x="122" y="399"/>
                  </a:cubicBezTo>
                  <a:cubicBezTo>
                    <a:pt x="123" y="400"/>
                    <a:pt x="123" y="400"/>
                    <a:pt x="123" y="400"/>
                  </a:cubicBezTo>
                  <a:cubicBezTo>
                    <a:pt x="122" y="399"/>
                    <a:pt x="117" y="398"/>
                    <a:pt x="115" y="397"/>
                  </a:cubicBezTo>
                  <a:cubicBezTo>
                    <a:pt x="116" y="398"/>
                    <a:pt x="116" y="398"/>
                    <a:pt x="116" y="398"/>
                  </a:cubicBezTo>
                  <a:cubicBezTo>
                    <a:pt x="117" y="399"/>
                    <a:pt x="117" y="399"/>
                    <a:pt x="117" y="399"/>
                  </a:cubicBezTo>
                  <a:cubicBezTo>
                    <a:pt x="118" y="399"/>
                    <a:pt x="118" y="399"/>
                    <a:pt x="118" y="399"/>
                  </a:cubicBezTo>
                  <a:cubicBezTo>
                    <a:pt x="119" y="399"/>
                    <a:pt x="119" y="399"/>
                    <a:pt x="119" y="399"/>
                  </a:cubicBezTo>
                  <a:cubicBezTo>
                    <a:pt x="120" y="400"/>
                    <a:pt x="120" y="400"/>
                    <a:pt x="120" y="400"/>
                  </a:cubicBezTo>
                  <a:cubicBezTo>
                    <a:pt x="121" y="400"/>
                    <a:pt x="121" y="400"/>
                    <a:pt x="121" y="400"/>
                  </a:cubicBezTo>
                  <a:cubicBezTo>
                    <a:pt x="123" y="401"/>
                    <a:pt x="123" y="401"/>
                    <a:pt x="123" y="401"/>
                  </a:cubicBezTo>
                  <a:cubicBezTo>
                    <a:pt x="124" y="401"/>
                    <a:pt x="124" y="401"/>
                    <a:pt x="124" y="401"/>
                  </a:cubicBezTo>
                  <a:cubicBezTo>
                    <a:pt x="123" y="402"/>
                    <a:pt x="123" y="402"/>
                    <a:pt x="123" y="402"/>
                  </a:cubicBezTo>
                  <a:cubicBezTo>
                    <a:pt x="122" y="401"/>
                    <a:pt x="122" y="401"/>
                    <a:pt x="122" y="401"/>
                  </a:cubicBezTo>
                  <a:cubicBezTo>
                    <a:pt x="121" y="401"/>
                    <a:pt x="121" y="401"/>
                    <a:pt x="121" y="401"/>
                  </a:cubicBezTo>
                  <a:cubicBezTo>
                    <a:pt x="120" y="400"/>
                    <a:pt x="120" y="400"/>
                    <a:pt x="120" y="400"/>
                  </a:cubicBezTo>
                  <a:cubicBezTo>
                    <a:pt x="119" y="400"/>
                    <a:pt x="119" y="400"/>
                    <a:pt x="119" y="400"/>
                  </a:cubicBezTo>
                  <a:cubicBezTo>
                    <a:pt x="119" y="401"/>
                    <a:pt x="119" y="401"/>
                    <a:pt x="119" y="401"/>
                  </a:cubicBezTo>
                  <a:cubicBezTo>
                    <a:pt x="120" y="402"/>
                    <a:pt x="120" y="402"/>
                    <a:pt x="120" y="402"/>
                  </a:cubicBezTo>
                  <a:cubicBezTo>
                    <a:pt x="119" y="402"/>
                    <a:pt x="119" y="402"/>
                    <a:pt x="119" y="402"/>
                  </a:cubicBezTo>
                  <a:cubicBezTo>
                    <a:pt x="119" y="401"/>
                    <a:pt x="119" y="401"/>
                    <a:pt x="119" y="401"/>
                  </a:cubicBezTo>
                  <a:cubicBezTo>
                    <a:pt x="119" y="400"/>
                    <a:pt x="119" y="400"/>
                    <a:pt x="119" y="400"/>
                  </a:cubicBezTo>
                  <a:cubicBezTo>
                    <a:pt x="118" y="399"/>
                    <a:pt x="118" y="399"/>
                    <a:pt x="118" y="399"/>
                  </a:cubicBezTo>
                  <a:cubicBezTo>
                    <a:pt x="117" y="399"/>
                    <a:pt x="117" y="399"/>
                    <a:pt x="117" y="399"/>
                  </a:cubicBezTo>
                  <a:cubicBezTo>
                    <a:pt x="116" y="399"/>
                    <a:pt x="116" y="399"/>
                    <a:pt x="116" y="399"/>
                  </a:cubicBezTo>
                  <a:cubicBezTo>
                    <a:pt x="116" y="400"/>
                    <a:pt x="116" y="400"/>
                    <a:pt x="116" y="400"/>
                  </a:cubicBezTo>
                  <a:cubicBezTo>
                    <a:pt x="116" y="401"/>
                    <a:pt x="116" y="401"/>
                    <a:pt x="116" y="401"/>
                  </a:cubicBezTo>
                  <a:cubicBezTo>
                    <a:pt x="112" y="399"/>
                    <a:pt x="114" y="401"/>
                    <a:pt x="111" y="400"/>
                  </a:cubicBezTo>
                  <a:cubicBezTo>
                    <a:pt x="111" y="401"/>
                    <a:pt x="111" y="401"/>
                    <a:pt x="111" y="401"/>
                  </a:cubicBezTo>
                  <a:cubicBezTo>
                    <a:pt x="110" y="400"/>
                    <a:pt x="110" y="400"/>
                    <a:pt x="110" y="400"/>
                  </a:cubicBezTo>
                  <a:cubicBezTo>
                    <a:pt x="109" y="401"/>
                    <a:pt x="109" y="401"/>
                    <a:pt x="109" y="401"/>
                  </a:cubicBezTo>
                  <a:cubicBezTo>
                    <a:pt x="110" y="401"/>
                    <a:pt x="110" y="401"/>
                    <a:pt x="110" y="401"/>
                  </a:cubicBezTo>
                  <a:cubicBezTo>
                    <a:pt x="111" y="402"/>
                    <a:pt x="111" y="402"/>
                    <a:pt x="111" y="402"/>
                  </a:cubicBezTo>
                  <a:cubicBezTo>
                    <a:pt x="110" y="401"/>
                    <a:pt x="110" y="401"/>
                    <a:pt x="110" y="401"/>
                  </a:cubicBezTo>
                  <a:cubicBezTo>
                    <a:pt x="109" y="401"/>
                    <a:pt x="109" y="401"/>
                    <a:pt x="109" y="401"/>
                  </a:cubicBezTo>
                  <a:cubicBezTo>
                    <a:pt x="108" y="401"/>
                    <a:pt x="108" y="401"/>
                    <a:pt x="108" y="401"/>
                  </a:cubicBezTo>
                  <a:cubicBezTo>
                    <a:pt x="109" y="402"/>
                    <a:pt x="109" y="402"/>
                    <a:pt x="109" y="402"/>
                  </a:cubicBezTo>
                  <a:cubicBezTo>
                    <a:pt x="109" y="403"/>
                    <a:pt x="109" y="403"/>
                    <a:pt x="109" y="403"/>
                  </a:cubicBezTo>
                  <a:cubicBezTo>
                    <a:pt x="112" y="401"/>
                    <a:pt x="112" y="403"/>
                    <a:pt x="114" y="402"/>
                  </a:cubicBezTo>
                  <a:cubicBezTo>
                    <a:pt x="114" y="401"/>
                    <a:pt x="114" y="401"/>
                    <a:pt x="114" y="401"/>
                  </a:cubicBezTo>
                  <a:cubicBezTo>
                    <a:pt x="115" y="402"/>
                    <a:pt x="115" y="402"/>
                    <a:pt x="115" y="402"/>
                  </a:cubicBezTo>
                  <a:lnTo>
                    <a:pt x="115" y="403"/>
                  </a:lnTo>
                  <a:close/>
                  <a:moveTo>
                    <a:pt x="127" y="379"/>
                  </a:moveTo>
                  <a:cubicBezTo>
                    <a:pt x="127" y="378"/>
                    <a:pt x="127" y="378"/>
                    <a:pt x="127" y="378"/>
                  </a:cubicBezTo>
                  <a:cubicBezTo>
                    <a:pt x="127" y="379"/>
                    <a:pt x="127" y="379"/>
                    <a:pt x="127" y="379"/>
                  </a:cubicBezTo>
                  <a:close/>
                  <a:moveTo>
                    <a:pt x="138" y="404"/>
                  </a:moveTo>
                  <a:cubicBezTo>
                    <a:pt x="139" y="405"/>
                    <a:pt x="139" y="405"/>
                    <a:pt x="139" y="405"/>
                  </a:cubicBezTo>
                  <a:cubicBezTo>
                    <a:pt x="139" y="405"/>
                    <a:pt x="139" y="405"/>
                    <a:pt x="139" y="405"/>
                  </a:cubicBezTo>
                  <a:lnTo>
                    <a:pt x="138" y="404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  <p:sp>
          <p:nvSpPr>
            <p:cNvPr id="599" name="Freeform 4053"/>
            <p:cNvSpPr>
              <a:spLocks/>
            </p:cNvSpPr>
            <p:nvPr/>
          </p:nvSpPr>
          <p:spPr bwMode="auto">
            <a:xfrm>
              <a:off x="382" y="914"/>
              <a:ext cx="158" cy="190"/>
            </a:xfrm>
            <a:custGeom>
              <a:avLst/>
              <a:gdLst>
                <a:gd name="T0" fmla="*/ 7 w 59"/>
                <a:gd name="T1" fmla="*/ 60 h 71"/>
                <a:gd name="T2" fmla="*/ 6 w 59"/>
                <a:gd name="T3" fmla="*/ 62 h 71"/>
                <a:gd name="T4" fmla="*/ 9 w 59"/>
                <a:gd name="T5" fmla="*/ 63 h 71"/>
                <a:gd name="T6" fmla="*/ 13 w 59"/>
                <a:gd name="T7" fmla="*/ 65 h 71"/>
                <a:gd name="T8" fmla="*/ 16 w 59"/>
                <a:gd name="T9" fmla="*/ 69 h 71"/>
                <a:gd name="T10" fmla="*/ 20 w 59"/>
                <a:gd name="T11" fmla="*/ 71 h 71"/>
                <a:gd name="T12" fmla="*/ 22 w 59"/>
                <a:gd name="T13" fmla="*/ 68 h 71"/>
                <a:gd name="T14" fmla="*/ 24 w 59"/>
                <a:gd name="T15" fmla="*/ 65 h 71"/>
                <a:gd name="T16" fmla="*/ 25 w 59"/>
                <a:gd name="T17" fmla="*/ 61 h 71"/>
                <a:gd name="T18" fmla="*/ 26 w 59"/>
                <a:gd name="T19" fmla="*/ 57 h 71"/>
                <a:gd name="T20" fmla="*/ 27 w 59"/>
                <a:gd name="T21" fmla="*/ 56 h 71"/>
                <a:gd name="T22" fmla="*/ 28 w 59"/>
                <a:gd name="T23" fmla="*/ 54 h 71"/>
                <a:gd name="T24" fmla="*/ 31 w 59"/>
                <a:gd name="T25" fmla="*/ 50 h 71"/>
                <a:gd name="T26" fmla="*/ 43 w 59"/>
                <a:gd name="T27" fmla="*/ 44 h 71"/>
                <a:gd name="T28" fmla="*/ 50 w 59"/>
                <a:gd name="T29" fmla="*/ 39 h 71"/>
                <a:gd name="T30" fmla="*/ 55 w 59"/>
                <a:gd name="T31" fmla="*/ 33 h 71"/>
                <a:gd name="T32" fmla="*/ 58 w 59"/>
                <a:gd name="T33" fmla="*/ 27 h 71"/>
                <a:gd name="T34" fmla="*/ 58 w 59"/>
                <a:gd name="T35" fmla="*/ 23 h 71"/>
                <a:gd name="T36" fmla="*/ 56 w 59"/>
                <a:gd name="T37" fmla="*/ 19 h 71"/>
                <a:gd name="T38" fmla="*/ 56 w 59"/>
                <a:gd name="T39" fmla="*/ 18 h 71"/>
                <a:gd name="T40" fmla="*/ 55 w 59"/>
                <a:gd name="T41" fmla="*/ 16 h 71"/>
                <a:gd name="T42" fmla="*/ 46 w 59"/>
                <a:gd name="T43" fmla="*/ 12 h 71"/>
                <a:gd name="T44" fmla="*/ 44 w 59"/>
                <a:gd name="T45" fmla="*/ 13 h 71"/>
                <a:gd name="T46" fmla="*/ 39 w 59"/>
                <a:gd name="T47" fmla="*/ 12 h 71"/>
                <a:gd name="T48" fmla="*/ 36 w 59"/>
                <a:gd name="T49" fmla="*/ 11 h 71"/>
                <a:gd name="T50" fmla="*/ 33 w 59"/>
                <a:gd name="T51" fmla="*/ 7 h 71"/>
                <a:gd name="T52" fmla="*/ 29 w 59"/>
                <a:gd name="T53" fmla="*/ 6 h 71"/>
                <a:gd name="T54" fmla="*/ 24 w 59"/>
                <a:gd name="T55" fmla="*/ 3 h 71"/>
                <a:gd name="T56" fmla="*/ 23 w 59"/>
                <a:gd name="T57" fmla="*/ 1 h 71"/>
                <a:gd name="T58" fmla="*/ 20 w 59"/>
                <a:gd name="T59" fmla="*/ 3 h 71"/>
                <a:gd name="T60" fmla="*/ 16 w 59"/>
                <a:gd name="T61" fmla="*/ 4 h 71"/>
                <a:gd name="T62" fmla="*/ 13 w 59"/>
                <a:gd name="T63" fmla="*/ 6 h 71"/>
                <a:gd name="T64" fmla="*/ 12 w 59"/>
                <a:gd name="T65" fmla="*/ 6 h 71"/>
                <a:gd name="T66" fmla="*/ 8 w 59"/>
                <a:gd name="T67" fmla="*/ 8 h 71"/>
                <a:gd name="T68" fmla="*/ 9 w 59"/>
                <a:gd name="T69" fmla="*/ 12 h 71"/>
                <a:gd name="T70" fmla="*/ 9 w 59"/>
                <a:gd name="T71" fmla="*/ 15 h 71"/>
                <a:gd name="T72" fmla="*/ 4 w 59"/>
                <a:gd name="T73" fmla="*/ 21 h 71"/>
                <a:gd name="T74" fmla="*/ 6 w 59"/>
                <a:gd name="T75" fmla="*/ 23 h 71"/>
                <a:gd name="T76" fmla="*/ 2 w 59"/>
                <a:gd name="T77" fmla="*/ 26 h 71"/>
                <a:gd name="T78" fmla="*/ 1 w 59"/>
                <a:gd name="T79" fmla="*/ 33 h 71"/>
                <a:gd name="T80" fmla="*/ 1 w 59"/>
                <a:gd name="T81" fmla="*/ 42 h 71"/>
                <a:gd name="T82" fmla="*/ 6 w 59"/>
                <a:gd name="T83" fmla="*/ 45 h 71"/>
                <a:gd name="T84" fmla="*/ 9 w 59"/>
                <a:gd name="T85" fmla="*/ 43 h 71"/>
                <a:gd name="T86" fmla="*/ 9 w 59"/>
                <a:gd name="T87" fmla="*/ 42 h 71"/>
                <a:gd name="T88" fmla="*/ 9 w 59"/>
                <a:gd name="T89" fmla="*/ 44 h 71"/>
                <a:gd name="T90" fmla="*/ 11 w 59"/>
                <a:gd name="T91" fmla="*/ 42 h 71"/>
                <a:gd name="T92" fmla="*/ 12 w 59"/>
                <a:gd name="T93" fmla="*/ 38 h 71"/>
                <a:gd name="T94" fmla="*/ 11 w 59"/>
                <a:gd name="T95" fmla="*/ 41 h 71"/>
                <a:gd name="T96" fmla="*/ 12 w 59"/>
                <a:gd name="T97" fmla="*/ 46 h 71"/>
                <a:gd name="T98" fmla="*/ 10 w 59"/>
                <a:gd name="T99" fmla="*/ 50 h 71"/>
                <a:gd name="T100" fmla="*/ 6 w 59"/>
                <a:gd name="T101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" h="71">
                  <a:moveTo>
                    <a:pt x="7" y="53"/>
                  </a:moveTo>
                  <a:cubicBezTo>
                    <a:pt x="7" y="53"/>
                    <a:pt x="7" y="53"/>
                    <a:pt x="7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7"/>
                    <a:pt x="7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6" y="67"/>
                    <a:pt x="16" y="68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9"/>
                    <a:pt x="17" y="70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0"/>
                    <a:pt x="30" y="50"/>
                    <a:pt x="31" y="50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4" y="48"/>
                    <a:pt x="36" y="47"/>
                    <a:pt x="37" y="47"/>
                  </a:cubicBezTo>
                  <a:cubicBezTo>
                    <a:pt x="37" y="47"/>
                    <a:pt x="37" y="47"/>
                    <a:pt x="38" y="46"/>
                  </a:cubicBezTo>
                  <a:cubicBezTo>
                    <a:pt x="39" y="46"/>
                    <a:pt x="41" y="45"/>
                    <a:pt x="42" y="45"/>
                  </a:cubicBezTo>
                  <a:cubicBezTo>
                    <a:pt x="43" y="45"/>
                    <a:pt x="43" y="45"/>
                    <a:pt x="43" y="44"/>
                  </a:cubicBezTo>
                  <a:cubicBezTo>
                    <a:pt x="45" y="44"/>
                    <a:pt x="44" y="44"/>
                    <a:pt x="46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8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50" y="39"/>
                    <a:pt x="50" y="39"/>
                  </a:cubicBezTo>
                  <a:cubicBezTo>
                    <a:pt x="50" y="39"/>
                    <a:pt x="51" y="38"/>
                    <a:pt x="51" y="38"/>
                  </a:cubicBezTo>
                  <a:cubicBezTo>
                    <a:pt x="51" y="38"/>
                    <a:pt x="51" y="37"/>
                    <a:pt x="52" y="37"/>
                  </a:cubicBezTo>
                  <a:cubicBezTo>
                    <a:pt x="52" y="36"/>
                    <a:pt x="53" y="35"/>
                    <a:pt x="54" y="34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29"/>
                    <a:pt x="56" y="28"/>
                    <a:pt x="57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9" y="12"/>
                    <a:pt x="51" y="12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0"/>
                    <a:pt x="1" y="33"/>
                  </a:cubicBezTo>
                  <a:cubicBezTo>
                    <a:pt x="1" y="35"/>
                    <a:pt x="3" y="39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3"/>
                    <a:pt x="8" y="52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CA" sz="2400"/>
            </a:p>
          </p:txBody>
        </p:sp>
      </p:grpSp>
      <p:cxnSp>
        <p:nvCxnSpPr>
          <p:cNvPr id="423" name="Elbow Connector 422">
            <a:extLst>
              <a:ext uri="{FF2B5EF4-FFF2-40B4-BE49-F238E27FC236}">
                <a16:creationId xmlns:a16="http://schemas.microsoft.com/office/drawing/2014/main" id="{29D3CC76-D13D-574C-A293-2B2F79CC117E}"/>
              </a:ext>
            </a:extLst>
          </p:cNvPr>
          <p:cNvCxnSpPr>
            <a:stCxn id="437" idx="1"/>
            <a:endCxn id="786" idx="43"/>
          </p:cNvCxnSpPr>
          <p:nvPr/>
        </p:nvCxnSpPr>
        <p:spPr>
          <a:xfrm rot="10800000" flipV="1">
            <a:off x="2741157" y="4992055"/>
            <a:ext cx="4541253" cy="5592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Elbow Connector 423">
            <a:extLst>
              <a:ext uri="{FF2B5EF4-FFF2-40B4-BE49-F238E27FC236}">
                <a16:creationId xmlns:a16="http://schemas.microsoft.com/office/drawing/2014/main" id="{F6CB6FC2-2DCC-CE4A-A5A3-61A8ECBB410C}"/>
              </a:ext>
            </a:extLst>
          </p:cNvPr>
          <p:cNvCxnSpPr>
            <a:stCxn id="428" idx="1"/>
            <a:endCxn id="747" idx="26"/>
          </p:cNvCxnSpPr>
          <p:nvPr/>
        </p:nvCxnSpPr>
        <p:spPr>
          <a:xfrm rot="10800000">
            <a:off x="2060271" y="3477164"/>
            <a:ext cx="5222139" cy="5803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Elbow Connector 424">
            <a:extLst>
              <a:ext uri="{FF2B5EF4-FFF2-40B4-BE49-F238E27FC236}">
                <a16:creationId xmlns:a16="http://schemas.microsoft.com/office/drawing/2014/main" id="{31656AFA-46FD-5D42-8FF8-04E4DE5AA46E}"/>
              </a:ext>
            </a:extLst>
          </p:cNvPr>
          <p:cNvCxnSpPr>
            <a:stCxn id="431" idx="1"/>
            <a:endCxn id="792" idx="11"/>
          </p:cNvCxnSpPr>
          <p:nvPr/>
        </p:nvCxnSpPr>
        <p:spPr>
          <a:xfrm rot="10800000">
            <a:off x="2452141" y="2185118"/>
            <a:ext cx="4830269" cy="9116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AF1B23F-4E0A-4C4E-836A-996CEA8428CD}"/>
              </a:ext>
            </a:extLst>
          </p:cNvPr>
          <p:cNvGrpSpPr/>
          <p:nvPr/>
        </p:nvGrpSpPr>
        <p:grpSpPr>
          <a:xfrm>
            <a:off x="7282409" y="3573364"/>
            <a:ext cx="3378664" cy="698547"/>
            <a:chOff x="5716372" y="2418331"/>
            <a:chExt cx="2808000" cy="698546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8A2A551B-FF84-B140-A1B4-96B13A308638}"/>
                </a:ext>
              </a:extLst>
            </p:cNvPr>
            <p:cNvSpPr txBox="1"/>
            <p:nvPr/>
          </p:nvSpPr>
          <p:spPr>
            <a:xfrm>
              <a:off x="5716372" y="2418331"/>
              <a:ext cx="2808000" cy="261610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r>
                <a:rPr lang="en-GB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1D06F12F-50DC-0B4F-802F-5AD711733314}"/>
                </a:ext>
              </a:extLst>
            </p:cNvPr>
            <p:cNvSpPr txBox="1"/>
            <p:nvPr/>
          </p:nvSpPr>
          <p:spPr>
            <a:xfrm>
              <a:off x="5716372" y="2688180"/>
              <a:ext cx="2808000" cy="428697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2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2 lines.</a:t>
              </a:r>
              <a:endParaRPr lang="en-GB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D20C912A-4759-2946-BA95-5B65C95F3A97}"/>
              </a:ext>
            </a:extLst>
          </p:cNvPr>
          <p:cNvGrpSpPr/>
          <p:nvPr/>
        </p:nvGrpSpPr>
        <p:grpSpPr>
          <a:xfrm>
            <a:off x="7282409" y="2583947"/>
            <a:ext cx="3378664" cy="753468"/>
            <a:chOff x="5716372" y="1428914"/>
            <a:chExt cx="2808000" cy="753468"/>
          </a:xfrm>
        </p:grpSpPr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8636D11C-D0C9-7E4C-B2F8-5249BC5DDC59}"/>
                </a:ext>
              </a:extLst>
            </p:cNvPr>
            <p:cNvSpPr txBox="1"/>
            <p:nvPr/>
          </p:nvSpPr>
          <p:spPr>
            <a:xfrm>
              <a:off x="5716372" y="1428914"/>
              <a:ext cx="2808000" cy="261610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r>
                <a:rPr lang="en-GB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81CD224D-6946-BD45-B897-45167E7BEA51}"/>
                </a:ext>
              </a:extLst>
            </p:cNvPr>
            <p:cNvSpPr txBox="1"/>
            <p:nvPr/>
          </p:nvSpPr>
          <p:spPr>
            <a:xfrm>
              <a:off x="5716372" y="1701131"/>
              <a:ext cx="2808000" cy="481251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2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2 lines.</a:t>
              </a:r>
              <a:endParaRPr lang="en-GB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D3478EFD-890D-F242-A0F5-F707086CB1BC}"/>
              </a:ext>
            </a:extLst>
          </p:cNvPr>
          <p:cNvGrpSpPr/>
          <p:nvPr/>
        </p:nvGrpSpPr>
        <p:grpSpPr>
          <a:xfrm>
            <a:off x="7282409" y="4507857"/>
            <a:ext cx="3378664" cy="698547"/>
            <a:chOff x="5716372" y="3352826"/>
            <a:chExt cx="2808000" cy="698546"/>
          </a:xfrm>
        </p:grpSpPr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8B2489D7-C7A7-DF47-8EA9-D54D686AA044}"/>
                </a:ext>
              </a:extLst>
            </p:cNvPr>
            <p:cNvSpPr txBox="1"/>
            <p:nvPr/>
          </p:nvSpPr>
          <p:spPr>
            <a:xfrm>
              <a:off x="5716372" y="3352826"/>
              <a:ext cx="2808000" cy="261610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r>
                <a:rPr lang="en-GB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Location name</a:t>
              </a:r>
              <a:endParaRPr lang="en-GB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0DE5AFAD-5119-FE44-B949-4621349C6B83}"/>
                </a:ext>
              </a:extLst>
            </p:cNvPr>
            <p:cNvSpPr txBox="1"/>
            <p:nvPr/>
          </p:nvSpPr>
          <p:spPr>
            <a:xfrm>
              <a:off x="5716372" y="3622675"/>
              <a:ext cx="2808000" cy="428697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noAutofit/>
            </a:bodyPr>
            <a:lstStyle/>
            <a:p>
              <a:pPr>
                <a:spcAft>
                  <a:spcPts val="400"/>
                </a:spcAft>
              </a:pPr>
              <a:r>
                <a:rPr lang="en-GB" altLang="ko-KR" sz="12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information for this section to a maximum of 2 lines.</a:t>
              </a:r>
              <a:endParaRPr lang="en-GB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QSHE</a:t>
            </a:r>
          </a:p>
          <a:p>
            <a:r>
              <a:rPr lang="en-GB" dirty="0" smtClean="0"/>
              <a:t>safety slide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Section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9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F3AFF-0C4F-6F4B-ABAE-A9D5A1B4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Safety moment </a:t>
            </a:r>
            <a:br>
              <a:rPr lang="en-GB" dirty="0" smtClean="0"/>
            </a:br>
            <a:r>
              <a:rPr lang="en-GB" dirty="0" smtClean="0"/>
              <a:t>Location, City, Country</a:t>
            </a:r>
            <a:endParaRPr lang="en-DE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17F6308-632C-1945-AE78-47F106341A41}"/>
              </a:ext>
            </a:extLst>
          </p:cNvPr>
          <p:cNvSpPr/>
          <p:nvPr/>
        </p:nvSpPr>
        <p:spPr>
          <a:xfrm flipH="1">
            <a:off x="2665927" y="2172878"/>
            <a:ext cx="8163948" cy="823744"/>
          </a:xfrm>
          <a:custGeom>
            <a:avLst/>
            <a:gdLst>
              <a:gd name="connsiteX0" fmla="*/ 0 w 6294871"/>
              <a:gd name="connsiteY0" fmla="*/ 0 h 823742"/>
              <a:gd name="connsiteX1" fmla="*/ 5883000 w 6294871"/>
              <a:gd name="connsiteY1" fmla="*/ 0 h 823742"/>
              <a:gd name="connsiteX2" fmla="*/ 6294871 w 6294871"/>
              <a:gd name="connsiteY2" fmla="*/ 411871 h 823742"/>
              <a:gd name="connsiteX3" fmla="*/ 5883000 w 6294871"/>
              <a:gd name="connsiteY3" fmla="*/ 823742 h 823742"/>
              <a:gd name="connsiteX4" fmla="*/ 0 w 6294871"/>
              <a:gd name="connsiteY4" fmla="*/ 823742 h 823742"/>
              <a:gd name="connsiteX5" fmla="*/ 0 w 6294871"/>
              <a:gd name="connsiteY5" fmla="*/ 0 h 82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4871" h="823742">
                <a:moveTo>
                  <a:pt x="6294871" y="823741"/>
                </a:moveTo>
                <a:lnTo>
                  <a:pt x="411871" y="823741"/>
                </a:lnTo>
                <a:lnTo>
                  <a:pt x="0" y="411871"/>
                </a:lnTo>
                <a:lnTo>
                  <a:pt x="411871" y="1"/>
                </a:lnTo>
                <a:lnTo>
                  <a:pt x="6294871" y="1"/>
                </a:lnTo>
                <a:lnTo>
                  <a:pt x="6294871" y="8237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9183" tIns="76201" rIns="142240" bIns="76201" numCol="1" spcCol="1270" anchor="ctr" anchorCtr="0">
            <a:no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 smtClean="0"/>
              <a:t>Smoking areas outside of reception and cafeteria</a:t>
            </a:r>
            <a:endParaRPr lang="en-GB" sz="2000" kern="12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F23D0E-7DA4-324B-A659-1AD00F59DE53}"/>
              </a:ext>
            </a:extLst>
          </p:cNvPr>
          <p:cNvSpPr/>
          <p:nvPr/>
        </p:nvSpPr>
        <p:spPr>
          <a:xfrm flipH="1">
            <a:off x="2665927" y="3242515"/>
            <a:ext cx="8163948" cy="823743"/>
          </a:xfrm>
          <a:custGeom>
            <a:avLst/>
            <a:gdLst>
              <a:gd name="connsiteX0" fmla="*/ 0 w 6294871"/>
              <a:gd name="connsiteY0" fmla="*/ 0 h 823742"/>
              <a:gd name="connsiteX1" fmla="*/ 5883000 w 6294871"/>
              <a:gd name="connsiteY1" fmla="*/ 0 h 823742"/>
              <a:gd name="connsiteX2" fmla="*/ 6294871 w 6294871"/>
              <a:gd name="connsiteY2" fmla="*/ 411871 h 823742"/>
              <a:gd name="connsiteX3" fmla="*/ 5883000 w 6294871"/>
              <a:gd name="connsiteY3" fmla="*/ 823742 h 823742"/>
              <a:gd name="connsiteX4" fmla="*/ 0 w 6294871"/>
              <a:gd name="connsiteY4" fmla="*/ 823742 h 823742"/>
              <a:gd name="connsiteX5" fmla="*/ 0 w 6294871"/>
              <a:gd name="connsiteY5" fmla="*/ 0 h 82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4871" h="823742">
                <a:moveTo>
                  <a:pt x="6294871" y="823741"/>
                </a:moveTo>
                <a:lnTo>
                  <a:pt x="411871" y="823741"/>
                </a:lnTo>
                <a:lnTo>
                  <a:pt x="0" y="411871"/>
                </a:lnTo>
                <a:lnTo>
                  <a:pt x="411871" y="1"/>
                </a:lnTo>
                <a:lnTo>
                  <a:pt x="6294871" y="1"/>
                </a:lnTo>
                <a:lnTo>
                  <a:pt x="6294871" y="8237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9183" tIns="76200" rIns="142240" bIns="76201" numCol="1" spcCol="1270" anchor="ctr" anchorCtr="0">
            <a:no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 smtClean="0"/>
              <a:t>In case of an evacuation, do not use the elevators</a:t>
            </a:r>
            <a:endParaRPr lang="en-GB" sz="2000" kern="12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DC331CC-205D-DA43-A89C-0482DD613771}"/>
              </a:ext>
            </a:extLst>
          </p:cNvPr>
          <p:cNvSpPr/>
          <p:nvPr/>
        </p:nvSpPr>
        <p:spPr>
          <a:xfrm flipH="1">
            <a:off x="2665927" y="4312151"/>
            <a:ext cx="8163948" cy="823743"/>
          </a:xfrm>
          <a:custGeom>
            <a:avLst/>
            <a:gdLst>
              <a:gd name="connsiteX0" fmla="*/ 0 w 6294871"/>
              <a:gd name="connsiteY0" fmla="*/ 0 h 823742"/>
              <a:gd name="connsiteX1" fmla="*/ 5883000 w 6294871"/>
              <a:gd name="connsiteY1" fmla="*/ 0 h 823742"/>
              <a:gd name="connsiteX2" fmla="*/ 6294871 w 6294871"/>
              <a:gd name="connsiteY2" fmla="*/ 411871 h 823742"/>
              <a:gd name="connsiteX3" fmla="*/ 5883000 w 6294871"/>
              <a:gd name="connsiteY3" fmla="*/ 823742 h 823742"/>
              <a:gd name="connsiteX4" fmla="*/ 0 w 6294871"/>
              <a:gd name="connsiteY4" fmla="*/ 823742 h 823742"/>
              <a:gd name="connsiteX5" fmla="*/ 0 w 6294871"/>
              <a:gd name="connsiteY5" fmla="*/ 0 h 82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4871" h="823742">
                <a:moveTo>
                  <a:pt x="6294871" y="823741"/>
                </a:moveTo>
                <a:lnTo>
                  <a:pt x="411871" y="823741"/>
                </a:lnTo>
                <a:lnTo>
                  <a:pt x="0" y="411871"/>
                </a:lnTo>
                <a:lnTo>
                  <a:pt x="411871" y="1"/>
                </a:lnTo>
                <a:lnTo>
                  <a:pt x="6294871" y="1"/>
                </a:lnTo>
                <a:lnTo>
                  <a:pt x="6294871" y="8237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9183" tIns="76201" rIns="142240" bIns="76200" numCol="1" spcCol="1270" anchor="ctr" anchorCtr="0">
            <a:no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 smtClean="0"/>
              <a:t>In case of an evacuation, follow the instructions</a:t>
            </a:r>
            <a:br>
              <a:rPr lang="en-GB" sz="2000" kern="1200" dirty="0" smtClean="0"/>
            </a:br>
            <a:r>
              <a:rPr lang="en-GB" sz="2000" kern="1200" dirty="0" smtClean="0"/>
              <a:t>of KN staff and signed. Meeting point</a:t>
            </a:r>
            <a:endParaRPr lang="en-GB" sz="2000" kern="12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D2D178E-5346-0247-85E6-D83CA51B8D22}"/>
              </a:ext>
            </a:extLst>
          </p:cNvPr>
          <p:cNvSpPr/>
          <p:nvPr/>
        </p:nvSpPr>
        <p:spPr>
          <a:xfrm flipH="1">
            <a:off x="2665927" y="5381787"/>
            <a:ext cx="8163948" cy="823743"/>
          </a:xfrm>
          <a:custGeom>
            <a:avLst/>
            <a:gdLst>
              <a:gd name="connsiteX0" fmla="*/ 0 w 6294871"/>
              <a:gd name="connsiteY0" fmla="*/ 0 h 823742"/>
              <a:gd name="connsiteX1" fmla="*/ 5883000 w 6294871"/>
              <a:gd name="connsiteY1" fmla="*/ 0 h 823742"/>
              <a:gd name="connsiteX2" fmla="*/ 6294871 w 6294871"/>
              <a:gd name="connsiteY2" fmla="*/ 411871 h 823742"/>
              <a:gd name="connsiteX3" fmla="*/ 5883000 w 6294871"/>
              <a:gd name="connsiteY3" fmla="*/ 823742 h 823742"/>
              <a:gd name="connsiteX4" fmla="*/ 0 w 6294871"/>
              <a:gd name="connsiteY4" fmla="*/ 823742 h 823742"/>
              <a:gd name="connsiteX5" fmla="*/ 0 w 6294871"/>
              <a:gd name="connsiteY5" fmla="*/ 0 h 823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4871" h="823742">
                <a:moveTo>
                  <a:pt x="6294871" y="823741"/>
                </a:moveTo>
                <a:lnTo>
                  <a:pt x="411871" y="823741"/>
                </a:lnTo>
                <a:lnTo>
                  <a:pt x="0" y="411871"/>
                </a:lnTo>
                <a:lnTo>
                  <a:pt x="411871" y="1"/>
                </a:lnTo>
                <a:lnTo>
                  <a:pt x="6294871" y="1"/>
                </a:lnTo>
                <a:lnTo>
                  <a:pt x="6294871" y="8237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9183" tIns="76201" rIns="142240" bIns="76200" numCol="1" spcCol="1270" anchor="ctr" anchorCtr="0">
            <a:no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 smtClean="0"/>
              <a:t>First aid kit is in room 06, opposite Reception, </a:t>
            </a:r>
            <a:br>
              <a:rPr lang="en-GB" sz="2000" kern="1200" dirty="0" smtClean="0"/>
            </a:br>
            <a:r>
              <a:rPr lang="en-GB" sz="2000" kern="1200" dirty="0" smtClean="0"/>
              <a:t>dial internal number 511</a:t>
            </a:r>
            <a:endParaRPr lang="en-GB" sz="2000" kern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DC5693-7B98-CC48-9426-423AE0BA8DE5}"/>
              </a:ext>
            </a:extLst>
          </p:cNvPr>
          <p:cNvGrpSpPr/>
          <p:nvPr/>
        </p:nvGrpSpPr>
        <p:grpSpPr>
          <a:xfrm>
            <a:off x="1584605" y="5379717"/>
            <a:ext cx="823744" cy="823744"/>
            <a:chOff x="1584605" y="5379717"/>
            <a:chExt cx="823744" cy="8237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E74B7E-979D-F545-B768-E99F87874EC3}"/>
                </a:ext>
              </a:extLst>
            </p:cNvPr>
            <p:cNvSpPr/>
            <p:nvPr/>
          </p:nvSpPr>
          <p:spPr>
            <a:xfrm>
              <a:off x="1584605" y="5379717"/>
              <a:ext cx="823744" cy="8237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FB8C928-E5B6-624B-9C14-DA907BF7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691677" y="5486789"/>
              <a:ext cx="609600" cy="609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E5F6CD-C68C-8942-9F68-8A53AA5A3DDC}"/>
              </a:ext>
            </a:extLst>
          </p:cNvPr>
          <p:cNvGrpSpPr/>
          <p:nvPr/>
        </p:nvGrpSpPr>
        <p:grpSpPr>
          <a:xfrm>
            <a:off x="1584605" y="4310770"/>
            <a:ext cx="823744" cy="823744"/>
            <a:chOff x="1584605" y="4336528"/>
            <a:chExt cx="823744" cy="8237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AF2DC4-5C9A-A044-81BA-4C6F216FA6EA}"/>
                </a:ext>
              </a:extLst>
            </p:cNvPr>
            <p:cNvSpPr/>
            <p:nvPr/>
          </p:nvSpPr>
          <p:spPr>
            <a:xfrm>
              <a:off x="1584605" y="4336528"/>
              <a:ext cx="823744" cy="8237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B35E84A-310D-0F41-8C22-F7753F23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91677" y="4443600"/>
              <a:ext cx="609600" cy="609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B0C79F-8214-DC47-AD56-68750B48F7CB}"/>
              </a:ext>
            </a:extLst>
          </p:cNvPr>
          <p:cNvGrpSpPr/>
          <p:nvPr/>
        </p:nvGrpSpPr>
        <p:grpSpPr>
          <a:xfrm>
            <a:off x="1584605" y="3241824"/>
            <a:ext cx="823744" cy="823744"/>
            <a:chOff x="1584605" y="3241824"/>
            <a:chExt cx="823744" cy="8237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3FED9E-2C7C-2A48-9347-E860E738812F}"/>
                </a:ext>
              </a:extLst>
            </p:cNvPr>
            <p:cNvSpPr/>
            <p:nvPr/>
          </p:nvSpPr>
          <p:spPr>
            <a:xfrm>
              <a:off x="1584605" y="3241824"/>
              <a:ext cx="823744" cy="8237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0EDE10D-79E2-9B4C-B5C1-7D0DF43D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91677" y="3348896"/>
              <a:ext cx="609600" cy="609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4CFA6E-07EA-3B47-BBB5-AC385CAB12FA}"/>
              </a:ext>
            </a:extLst>
          </p:cNvPr>
          <p:cNvGrpSpPr/>
          <p:nvPr/>
        </p:nvGrpSpPr>
        <p:grpSpPr>
          <a:xfrm>
            <a:off x="1584605" y="2172878"/>
            <a:ext cx="823744" cy="823744"/>
            <a:chOff x="1584605" y="2172878"/>
            <a:chExt cx="823744" cy="823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FD6C1F-A676-924F-B079-32B375B37E48}"/>
                </a:ext>
              </a:extLst>
            </p:cNvPr>
            <p:cNvSpPr/>
            <p:nvPr/>
          </p:nvSpPr>
          <p:spPr>
            <a:xfrm>
              <a:off x="1584605" y="2172878"/>
              <a:ext cx="823744" cy="8237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37813AA2-86DC-F145-9FD3-73977BC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691677" y="2279950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2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679721" y="1893617"/>
            <a:ext cx="2899338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033" y="1893616"/>
            <a:ext cx="2018493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IOT Solution</a:t>
            </a:r>
            <a:endParaRPr lang="en-GB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960245" y="3717796"/>
            <a:ext cx="1398071" cy="5859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Sensor</a:t>
            </a:r>
            <a:endParaRPr lang="en-GB" sz="1100" dirty="0" smtClean="0">
              <a:solidFill>
                <a:schemeClr val="bg1"/>
              </a:solidFill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607886" y="2191684"/>
            <a:ext cx="1836691" cy="25545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NETWORKING</a:t>
            </a:r>
            <a:endParaRPr lang="en-GB" sz="1100" b="1" dirty="0" smtClean="0">
              <a:solidFill>
                <a:schemeClr val="bg1"/>
              </a:solidFill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2924" y="2036470"/>
            <a:ext cx="1932943" cy="45560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Physical World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39514" y="1432460"/>
            <a:ext cx="2118751" cy="49432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b="1" dirty="0" smtClean="0">
                <a:solidFill>
                  <a:schemeClr val="bg1"/>
                </a:solidFill>
              </a:rPr>
              <a:t>Sensor</a:t>
            </a:r>
            <a:r>
              <a:rPr lang="en-GB" sz="18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endParaRPr lang="en-GB" sz="1800" b="1" dirty="0" smtClean="0">
              <a:solidFill>
                <a:schemeClr val="bg1"/>
              </a:solidFill>
            </a:endParaRPr>
          </a:p>
        </p:txBody>
      </p:sp>
      <p:cxnSp>
        <p:nvCxnSpPr>
          <p:cNvPr id="14336" name="Straight Arrow Connector 14335"/>
          <p:cNvCxnSpPr/>
          <p:nvPr/>
        </p:nvCxnSpPr>
        <p:spPr>
          <a:xfrm>
            <a:off x="1128406" y="3492230"/>
            <a:ext cx="1416089" cy="4116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https://lh6.googleusercontent.com/2lNmD8mhwI-Lij_CV5v0jlLgiqEnTkAPFUvxxCqvtrygfY-zI3BWAsU8sQNwVFQiIPoLwlZBiFKO_Epn6luY5EUCHfo-UHCMxWJb3MVn5EaonauI13zEIBImp_sQwXY4bgIj9HLvjW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03228" y="3268849"/>
            <a:ext cx="1000409" cy="91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lh4.googleusercontent.com/5aZd167XLffx2cReEemgiNLSkJg3dScP48oHCfa_x4aW5FVtnOA1mb4bwSrv-rSZoeR8DDIBDix-Lya9MW4fxhUh1uZqeuihWeyAtl3QgjbKZusxkF8vFyq-cNdSDWAj3bLwlqXKX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85" y="3335466"/>
            <a:ext cx="716805" cy="71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7524087" y="1926786"/>
            <a:ext cx="2131886" cy="13138"/>
          </a:xfrm>
          <a:prstGeom prst="straightConnector1">
            <a:avLst/>
          </a:prstGeom>
          <a:ln w="539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036388" y="3631430"/>
            <a:ext cx="1092464" cy="4128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5090" y="3797852"/>
            <a:ext cx="1635059" cy="0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h6.googleusercontent.com/LyyLpaCljPOrMy1b8-K4cXoZYf-Vuu6q9gH_KRxNqVHBc2zqC86xha_EFRlvTy1lmaxiq_rWJres2JUibam9_cNS5pm5YP-Gra0Ybl2COMiNKHWPChKWN-ihLOYa1w6MLbBlpegrE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54" y="3309630"/>
            <a:ext cx="841997" cy="8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LyyLpaCljPOrMy1b8-K4cXoZYf-Vuu6q9gH_KRxNqVHBc2zqC86xha_EFRlvTy1lmaxiq_rWJres2JUibam9_cNS5pm5YP-Gra0Ybl2COMiNKHWPChKWN-ihLOYa1w6MLbBlpegrE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463" y="2984075"/>
            <a:ext cx="1467437" cy="146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1092475" y="3926543"/>
            <a:ext cx="1092464" cy="4128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lh4.googleusercontent.com/auNBiJIIuFlrCL2jYmWtQvm-vct8Ri-VerlwWZfPPCwg39dN4MGAJJlvMyKhtthFzplTwgbCyvDKJzDGWucNYqStLveLClzFVhya6QASzz9bDdl6R1zJQBVPnxJ3fifD2sXIOIl_C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9" y="3114079"/>
            <a:ext cx="526963" cy="52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4.googleusercontent.com/6FVuGE7rhBREYsqMaXMq8UG9zyTDGgwgeBgkc1-cvv5g2H2S1jZtqZlnR6nox9SqQ5RK_FmjNwRV47_5wEKfWrK2y5NFTjAjvbr5XsgFZYV3st40AlbzKSXk2TmmCvy-6XP-fu-Tv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1" y="4040715"/>
            <a:ext cx="454857" cy="4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gPnF7eVnNYOIuaFxPOaydY2Ipem7HKlKZGaF6zDtoA2a9qsCTOqDd8TvBYxmQ27KGyTtiUZAURYHLD7Sy8VXeDXwD_Jww5EbQS6I8WIkv89oQcR4mfWWzWaog0yPhH-LIFmbY-Fcda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3" y="4558224"/>
            <a:ext cx="506944" cy="5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14342" idx="2"/>
          </p:cNvCxnSpPr>
          <p:nvPr/>
        </p:nvCxnSpPr>
        <p:spPr>
          <a:xfrm flipV="1">
            <a:off x="3463043" y="3717796"/>
            <a:ext cx="32164" cy="1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72456" y="3728459"/>
            <a:ext cx="4602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90113" y="2032086"/>
            <a:ext cx="1410350" cy="429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Sensor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4516" y="1427764"/>
            <a:ext cx="1945800" cy="1159088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7543183" y="1926786"/>
            <a:ext cx="2929" cy="4521513"/>
          </a:xfrm>
          <a:prstGeom prst="straightConnector1">
            <a:avLst/>
          </a:prstGeom>
          <a:ln w="539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506004" y="3536989"/>
            <a:ext cx="2061775" cy="9728"/>
          </a:xfrm>
          <a:prstGeom prst="straightConnector1">
            <a:avLst/>
          </a:prstGeom>
          <a:ln w="539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Image titl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412866" y="3150404"/>
            <a:ext cx="1403494" cy="9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43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97551" y="3147826"/>
            <a:ext cx="1404173" cy="921758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7546111" y="6448299"/>
            <a:ext cx="2132910" cy="0"/>
          </a:xfrm>
          <a:prstGeom prst="straightConnector1">
            <a:avLst/>
          </a:prstGeom>
          <a:ln w="539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60" name="Picture 143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7070" y="4789479"/>
            <a:ext cx="487272" cy="747519"/>
          </a:xfrm>
          <a:prstGeom prst="rect">
            <a:avLst/>
          </a:prstGeom>
        </p:spPr>
      </p:pic>
      <p:sp>
        <p:nvSpPr>
          <p:cNvPr id="14361" name="AutoShape 14" descr="https://visualpharm.com/assets/364/Wi-fi-595b40b85ba036ed117dc5e6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62" name="Picture 143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7626" y="4883284"/>
            <a:ext cx="762396" cy="568201"/>
          </a:xfrm>
          <a:prstGeom prst="rect">
            <a:avLst/>
          </a:prstGeom>
        </p:spPr>
      </p:pic>
      <p:pic>
        <p:nvPicPr>
          <p:cNvPr id="14363" name="Picture 143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059" y="4824826"/>
            <a:ext cx="764794" cy="695267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7554448" y="5163238"/>
            <a:ext cx="2036019" cy="0"/>
          </a:xfrm>
          <a:prstGeom prst="straightConnector1">
            <a:avLst/>
          </a:prstGeom>
          <a:ln w="539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65" name="Picture 143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2316" y="6023977"/>
            <a:ext cx="723757" cy="723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6829" y="5971543"/>
            <a:ext cx="526460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2533791" y="1900066"/>
            <a:ext cx="1551373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033" y="1893616"/>
            <a:ext cx="2018493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IOT Solution</a:t>
            </a:r>
            <a:endParaRPr lang="en-GB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960245" y="3717796"/>
            <a:ext cx="1398071" cy="5859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Sensor</a:t>
            </a:r>
            <a:endParaRPr lang="en-GB" sz="1100" dirty="0" smtClean="0">
              <a:solidFill>
                <a:schemeClr val="bg1"/>
              </a:solidFill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2924" y="2036470"/>
            <a:ext cx="1932943" cy="45560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Physical World</a:t>
            </a:r>
          </a:p>
        </p:txBody>
      </p:sp>
      <p:cxnSp>
        <p:nvCxnSpPr>
          <p:cNvPr id="14336" name="Straight Arrow Connector 14335"/>
          <p:cNvCxnSpPr/>
          <p:nvPr/>
        </p:nvCxnSpPr>
        <p:spPr>
          <a:xfrm flipV="1">
            <a:off x="1128406" y="3482018"/>
            <a:ext cx="1536973" cy="10212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036388" y="3631430"/>
            <a:ext cx="1092464" cy="4128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5090" y="3797852"/>
            <a:ext cx="1635059" cy="0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92475" y="3926543"/>
            <a:ext cx="1092464" cy="4128"/>
          </a:xfrm>
          <a:prstGeom prst="straightConnector1">
            <a:avLst/>
          </a:prstGeom>
          <a:ln w="317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lh4.googleusercontent.com/auNBiJIIuFlrCL2jYmWtQvm-vct8Ri-VerlwWZfPPCwg39dN4MGAJJlvMyKhtthFzplTwgbCyvDKJzDGWucNYqStLveLClzFVhya6QASzz9bDdl6R1zJQBVPnxJ3fifD2sXIOIl_C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9" y="3114079"/>
            <a:ext cx="526963" cy="52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4.googleusercontent.com/6FVuGE7rhBREYsqMaXMq8UG9zyTDGgwgeBgkc1-cvv5g2H2S1jZtqZlnR6nox9SqQ5RK_FmjNwRV47_5wEKfWrK2y5NFTjAjvbr5XsgFZYV3st40AlbzKSXk2TmmCvy-6XP-fu-Tv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1" y="4040715"/>
            <a:ext cx="454857" cy="4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gPnF7eVnNYOIuaFxPOaydY2Ipem7HKlKZGaF6zDtoA2a9qsCTOqDd8TvBYxmQ27KGyTtiUZAURYHLD7Sy8VXeDXwD_Jww5EbQS6I8WIkv89oQcR4mfWWzWaog0yPhH-LIFmbY-Fcda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3" y="4558224"/>
            <a:ext cx="506944" cy="5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14342" idx="2"/>
          </p:cNvCxnSpPr>
          <p:nvPr/>
        </p:nvCxnSpPr>
        <p:spPr>
          <a:xfrm flipV="1">
            <a:off x="3463043" y="3717796"/>
            <a:ext cx="32164" cy="1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35765" y="2007308"/>
            <a:ext cx="991296" cy="429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Sense</a:t>
            </a:r>
          </a:p>
        </p:txBody>
      </p:sp>
      <p:sp>
        <p:nvSpPr>
          <p:cNvPr id="14361" name="AutoShape 14" descr="https://visualpharm.com/assets/364/Wi-fi-595b40b85ba036ed117dc5e6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61364" y="1900066"/>
            <a:ext cx="1621148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663338" y="2007308"/>
            <a:ext cx="991296" cy="429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Collect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78168" y="1900066"/>
            <a:ext cx="1980619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84797" y="2007308"/>
            <a:ext cx="1104712" cy="429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Analyze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667345" y="1893616"/>
            <a:ext cx="3015573" cy="4653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5412" y="2007308"/>
            <a:ext cx="2487114" cy="429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User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344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Sensors</a:t>
            </a:r>
            <a:endParaRPr lang="en-GB" dirty="0"/>
          </a:p>
        </p:txBody>
      </p:sp>
      <p:pic>
        <p:nvPicPr>
          <p:cNvPr id="11266" name="Picture 2" descr="https://images-na.ssl-images-amazon.com/images/I/81Ju9uP-XdL._AC_SL15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5" y="2094614"/>
            <a:ext cx="2540580" cy="16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images-na.ssl-images-amazon.com/images/I/61k9m61jawL._AC_SL128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17" y="2094614"/>
            <a:ext cx="2020805" cy="16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858104" y="1739232"/>
            <a:ext cx="3814255" cy="4321174"/>
          </a:xfrm>
        </p:spPr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Sensors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360619" y="1881440"/>
            <a:ext cx="2551044" cy="23264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2999019" y="1881439"/>
            <a:ext cx="2648248" cy="23264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7427087" y="2711866"/>
            <a:ext cx="2245273" cy="1947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918796" y="3685549"/>
            <a:ext cx="1172472" cy="310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Resolution</a:t>
            </a:r>
            <a:endParaRPr lang="en-GB" sz="11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Microcontrollers</a:t>
            </a:r>
            <a:r>
              <a:rPr lang="en-US" dirty="0" smtClean="0"/>
              <a:t> vs Microprocessors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1605219" y="1303868"/>
            <a:ext cx="7835114" cy="482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tempSensorPin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A1;</a:t>
            </a:r>
          </a:p>
          <a:p>
            <a:pPr algn="ctr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tempSensorPin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("Pin value: " + String(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voltage =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1024.0) * 5.0;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("Voltage: " + String(voltage));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temperature = (voltage - 0.5) * 100; // °C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("Temperature: " + String(temperature)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endParaRPr lang="en-US" sz="1600" dirty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delay(5000);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Arduino Code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1605219" y="1303868"/>
            <a:ext cx="7835114" cy="482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tempSensorPin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A1;</a:t>
            </a:r>
          </a:p>
          <a:p>
            <a:pPr algn="ctr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tempSensorPin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("Pin value: " + String(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voltage =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1024.0) * 5.0;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("Voltage: " + String(voltage));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temperature = (voltage - 0.5) * 100; // °C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("Temperature: " + String(temperature)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endParaRPr lang="en-US" sz="1600" dirty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delay(5000);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3321" y="1247017"/>
            <a:ext cx="6631814" cy="4321174"/>
          </a:xfrm>
        </p:spPr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Microcontrollers</a:t>
            </a:r>
            <a:r>
              <a:rPr lang="en-US" dirty="0" smtClean="0"/>
              <a:t> vs Microprocessors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298297" y="2513012"/>
            <a:ext cx="1822089" cy="1771121"/>
            <a:chOff x="3298297" y="2513012"/>
            <a:chExt cx="1822089" cy="17711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8297" y="2513012"/>
              <a:ext cx="1822089" cy="1771121"/>
            </a:xfrm>
            <a:prstGeom prst="rect">
              <a:avLst/>
            </a:prstGeom>
          </p:spPr>
        </p:pic>
        <p:pic>
          <p:nvPicPr>
            <p:cNvPr id="6146" name="Picture 2" descr="https://lh6.googleusercontent.com/YbaH38M36C5i2_HQYL5N3vj4DY1snknPzukJh19kYiQdKLtrNaZhYZBO4pRROrKWBj8qcXSiCfs0RJhxCVEFzEsNq7OB6QO7JdY_cYSKva9gJmzQ2eSM4CQTSD_2FyFgtkdWLbEkD-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161" y="281421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648325" y="2971800"/>
            <a:ext cx="895350" cy="914400"/>
            <a:chOff x="5648325" y="2971800"/>
            <a:chExt cx="895350" cy="914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8325" y="2971800"/>
              <a:ext cx="895350" cy="914400"/>
            </a:xfrm>
            <a:prstGeom prst="rect">
              <a:avLst/>
            </a:prstGeom>
          </p:spPr>
        </p:pic>
        <p:pic>
          <p:nvPicPr>
            <p:cNvPr id="6148" name="Picture 4" descr="https://lh5.googleusercontent.com/nL6wpqW8ZxLklOG6vNAnX-MEIA0hiC854Nfl65kza20HduRJeRdu5AQ_meZzQalH7SbHteHgR_SMfvSCdR58Xy5-NULuv4g8tfQO1R2vz1lG0vwwIDam1cLA8nJ3rAcpmC9iXRti5I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0" y="3074994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0493375" y="8201821"/>
            <a:ext cx="895350" cy="914400"/>
            <a:chOff x="5648325" y="2971800"/>
            <a:chExt cx="895350" cy="914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8325" y="2971800"/>
              <a:ext cx="895350" cy="914400"/>
            </a:xfrm>
            <a:prstGeom prst="rect">
              <a:avLst/>
            </a:prstGeom>
          </p:spPr>
        </p:pic>
        <p:pic>
          <p:nvPicPr>
            <p:cNvPr id="12" name="Picture 4" descr="https://lh5.googleusercontent.com/nL6wpqW8ZxLklOG6vNAnX-MEIA0hiC854Nfl65kza20HduRJeRdu5AQ_meZzQalH7SbHteHgR_SMfvSCdR58Xy5-NULuv4g8tfQO1R2vz1lG0vwwIDam1cLA8nJ3rAcpmC9iXRti5I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0" y="3074994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152295" y="4408404"/>
            <a:ext cx="1685038" cy="1697804"/>
            <a:chOff x="7865362" y="2642651"/>
            <a:chExt cx="1685038" cy="16978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362" y="2642651"/>
              <a:ext cx="1685038" cy="1697804"/>
            </a:xfrm>
            <a:prstGeom prst="rect">
              <a:avLst/>
            </a:prstGeom>
          </p:spPr>
        </p:pic>
        <p:pic>
          <p:nvPicPr>
            <p:cNvPr id="6150" name="Picture 6" descr="https://lh5.googleusercontent.com/nL6wpqW8ZxLklOG6vNAnX-MEIA0hiC854Nfl65kza20HduRJeRdu5AQ_meZzQalH7SbHteHgR_SMfvSCdR58Xy5-NULuv4g8tfQO1R2vz1lG0vwwIDam1cLA8nJ3rAcpmC9iXRti5I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281" y="2881952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80769" y="4934857"/>
            <a:ext cx="1257143" cy="1266667"/>
            <a:chOff x="3580769" y="4934857"/>
            <a:chExt cx="1257143" cy="126666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0769" y="4934857"/>
              <a:ext cx="1257143" cy="1266667"/>
            </a:xfrm>
            <a:prstGeom prst="rect">
              <a:avLst/>
            </a:prstGeom>
          </p:spPr>
        </p:pic>
        <p:pic>
          <p:nvPicPr>
            <p:cNvPr id="6154" name="Picture 10" descr="https://lh5.googleusercontent.com/nL6wpqW8ZxLklOG6vNAnX-MEIA0hiC854Nfl65kza20HduRJeRdu5AQ_meZzQalH7SbHteHgR_SMfvSCdR58Xy5-NULuv4g8tfQO1R2vz1lG0vwwIDam1cLA8nJ3rAcpmC9iXRti5I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274" y="5063552"/>
              <a:ext cx="1009274" cy="100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08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783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Item 1   18pt</a:t>
            </a:r>
          </a:p>
          <a:p>
            <a:r>
              <a:rPr lang="en-GB" dirty="0" smtClean="0"/>
              <a:t>Item 2</a:t>
            </a:r>
          </a:p>
          <a:p>
            <a:r>
              <a:rPr lang="en-GB" dirty="0" smtClean="0"/>
              <a:t>Item 3</a:t>
            </a:r>
          </a:p>
          <a:p>
            <a:r>
              <a:rPr lang="en-GB" dirty="0" smtClean="0"/>
              <a:t>Item 4</a:t>
            </a:r>
          </a:p>
          <a:p>
            <a:r>
              <a:rPr lang="en-GB" dirty="0" smtClean="0"/>
              <a:t>Item 5</a:t>
            </a:r>
          </a:p>
          <a:p>
            <a:r>
              <a:rPr lang="en-GB" dirty="0" smtClean="0"/>
              <a:t>Item 6</a:t>
            </a:r>
          </a:p>
          <a:p>
            <a:r>
              <a:rPr lang="en-GB" dirty="0" smtClean="0"/>
              <a:t>Item 7</a:t>
            </a:r>
          </a:p>
          <a:p>
            <a:r>
              <a:rPr lang="en-GB" dirty="0" smtClean="0"/>
              <a:t>Item 8</a:t>
            </a:r>
          </a:p>
          <a:p>
            <a:r>
              <a:rPr lang="en-GB" dirty="0" smtClean="0"/>
              <a:t>Item 9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71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</a:t>
            </a:r>
            <a:r>
              <a:rPr lang="en-US" dirty="0" smtClean="0"/>
              <a:t>: Data Acquisition System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86" y="2538834"/>
            <a:ext cx="50577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Networking</a:t>
            </a:r>
            <a:endParaRPr lang="en-GB" dirty="0"/>
          </a:p>
        </p:txBody>
      </p:sp>
      <p:pic>
        <p:nvPicPr>
          <p:cNvPr id="11266" name="Picture 2" descr="https://images-na.ssl-images-amazon.com/images/I/81Ju9uP-XdL._AC_SL15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90057"/>
            <a:ext cx="4281523" cy="283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Networking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6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Networking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3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52464" y="1384831"/>
            <a:ext cx="4977869" cy="3852597"/>
          </a:xfrm>
        </p:spPr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3321" y="550779"/>
            <a:ext cx="8314454" cy="626088"/>
          </a:xfrm>
        </p:spPr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Printed Circuit Board</a:t>
            </a:r>
            <a:endParaRPr lang="en-GB" dirty="0"/>
          </a:p>
        </p:txBody>
      </p:sp>
      <p:pic>
        <p:nvPicPr>
          <p:cNvPr id="7170" name="Picture 2" descr="Image 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13" y="1368690"/>
            <a:ext cx="5919413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91597" y="1384831"/>
            <a:ext cx="4977869" cy="4214019"/>
          </a:xfrm>
        </p:spPr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3321" y="550779"/>
            <a:ext cx="8314454" cy="626088"/>
          </a:xfrm>
        </p:spPr>
        <p:txBody>
          <a:bodyPr/>
          <a:lstStyle/>
          <a:p>
            <a:r>
              <a:rPr lang="et-EE" dirty="0" smtClean="0"/>
              <a:t>IOT Hardware: </a:t>
            </a:r>
            <a:r>
              <a:rPr lang="en-US" dirty="0" smtClean="0"/>
              <a:t>Bread Board</a:t>
            </a:r>
            <a:endParaRPr lang="en-GB" dirty="0"/>
          </a:p>
        </p:txBody>
      </p:sp>
      <p:pic>
        <p:nvPicPr>
          <p:cNvPr id="8196" name="Picture 4" descr="Introduction | Breadboards for Beginners | Adafruit Learning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33" y="1384831"/>
            <a:ext cx="5618692" cy="421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758775" y="1961253"/>
            <a:ext cx="2461098" cy="449791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228761" y="2967106"/>
            <a:ext cx="1521126" cy="847352"/>
          </a:xfrm>
        </p:spPr>
        <p:txBody>
          <a:bodyPr/>
          <a:lstStyle/>
          <a:p>
            <a:pPr algn="ctr"/>
            <a:r>
              <a:rPr lang="et-EE" b="1" dirty="0" smtClean="0"/>
              <a:t>Mosquitto</a:t>
            </a:r>
            <a:endParaRPr lang="en-GB" b="1" dirty="0" smtClean="0"/>
          </a:p>
          <a:p>
            <a:pPr algn="ctr"/>
            <a:r>
              <a:rPr lang="et-EE" dirty="0" smtClean="0"/>
              <a:t>MQTT Broker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Programming Boards</a:t>
            </a:r>
            <a:endParaRPr lang="en-GB" dirty="0"/>
          </a:p>
        </p:txBody>
      </p:sp>
      <p:pic>
        <p:nvPicPr>
          <p:cNvPr id="5122" name="Picture 2" descr="produc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97" y="2171310"/>
            <a:ext cx="673133" cy="6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027890" y="1961253"/>
            <a:ext cx="781454" cy="760243"/>
            <a:chOff x="697150" y="2440157"/>
            <a:chExt cx="781454" cy="760243"/>
          </a:xfrm>
        </p:grpSpPr>
        <p:sp>
          <p:nvSpPr>
            <p:cNvPr id="7" name="Rounded Rectangle 6"/>
            <p:cNvSpPr/>
            <p:nvPr/>
          </p:nvSpPr>
          <p:spPr>
            <a:xfrm>
              <a:off x="697150" y="2440157"/>
              <a:ext cx="781454" cy="760243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4" name="Picture 4" descr="https://lh6.googleusercontent.com/I01m8NJWg5hlWHCExRgmuUuLXBiss7Cxw7_rbZRUeemn381cR2atZFVk7oF1Six7E8YL-Tc9xnMiiLWYxHXovHMn-ADH-yc-QF26AIO8bhgADfV_DNq-O-rqi7CoNZKq1CoEi4W6vv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32" y="2608633"/>
              <a:ext cx="423289" cy="42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545405" y="5011502"/>
            <a:ext cx="1112194" cy="1215129"/>
            <a:chOff x="3642195" y="5011679"/>
            <a:chExt cx="1112194" cy="1215129"/>
          </a:xfrm>
        </p:grpSpPr>
        <p:sp>
          <p:nvSpPr>
            <p:cNvPr id="8" name="Rounded Rectangle 7"/>
            <p:cNvSpPr/>
            <p:nvPr/>
          </p:nvSpPr>
          <p:spPr>
            <a:xfrm>
              <a:off x="3642195" y="5011679"/>
              <a:ext cx="1112194" cy="1215129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6" name="Picture 6" descr="https://lh4.googleusercontent.com/cK5qTi__dB50cIEgdiD8e2xoLzqJncx3NcURxWFCCz1gfPNNxAasvQaObG8rRX63ex2Jn2exBY01JMVALqD3X6Hh1W-aLxkWea2SgMQchZLG2_MMV9hp6kaun3BVWd_dRuDW3Auh3g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34" y="5311985"/>
              <a:ext cx="614515" cy="6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1027889" y="2904071"/>
            <a:ext cx="781454" cy="760243"/>
            <a:chOff x="697150" y="2440157"/>
            <a:chExt cx="781454" cy="760243"/>
          </a:xfrm>
        </p:grpSpPr>
        <p:sp>
          <p:nvSpPr>
            <p:cNvPr id="14" name="Rounded Rectangle 13"/>
            <p:cNvSpPr/>
            <p:nvPr/>
          </p:nvSpPr>
          <p:spPr>
            <a:xfrm>
              <a:off x="697150" y="2440157"/>
              <a:ext cx="781454" cy="760243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https://lh6.googleusercontent.com/I01m8NJWg5hlWHCExRgmuUuLXBiss7Cxw7_rbZRUeemn381cR2atZFVk7oF1Six7E8YL-Tc9xnMiiLWYxHXovHMn-ADH-yc-QF26AIO8bhgADfV_DNq-O-rqi7CoNZKq1CoEi4W6vv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32" y="2608633"/>
              <a:ext cx="423289" cy="42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027889" y="3837161"/>
            <a:ext cx="781454" cy="760243"/>
            <a:chOff x="697150" y="2440157"/>
            <a:chExt cx="781454" cy="760243"/>
          </a:xfrm>
        </p:grpSpPr>
        <p:sp>
          <p:nvSpPr>
            <p:cNvPr id="17" name="Rounded Rectangle 16"/>
            <p:cNvSpPr/>
            <p:nvPr/>
          </p:nvSpPr>
          <p:spPr>
            <a:xfrm>
              <a:off x="697150" y="2440157"/>
              <a:ext cx="781454" cy="760243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4" descr="https://lh6.googleusercontent.com/I01m8NJWg5hlWHCExRgmuUuLXBiss7Cxw7_rbZRUeemn381cR2atZFVk7oF1Six7E8YL-Tc9xnMiiLWYxHXovHMn-ADH-yc-QF26AIO8bhgADfV_DNq-O-rqi7CoNZKq1CoEi4W6vv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32" y="2608633"/>
              <a:ext cx="423289" cy="42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46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Hardware: Micro Controller</a:t>
            </a:r>
            <a:r>
              <a:rPr lang="en-US" dirty="0" smtClean="0"/>
              <a:t> Board</a:t>
            </a:r>
            <a:endParaRPr lang="en-GB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416319" y="1524454"/>
            <a:ext cx="1143440" cy="38234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t-EE" b="1" dirty="0" smtClean="0"/>
              <a:t>Sensor</a:t>
            </a:r>
            <a:endParaRPr lang="en-GB" b="1" dirty="0" smtClean="0"/>
          </a:p>
        </p:txBody>
      </p:sp>
      <p:cxnSp>
        <p:nvCxnSpPr>
          <p:cNvPr id="7" name="Elbow Connector 6"/>
          <p:cNvCxnSpPr>
            <a:stCxn id="6" idx="2"/>
          </p:cNvCxnSpPr>
          <p:nvPr/>
        </p:nvCxnSpPr>
        <p:spPr>
          <a:xfrm rot="16200000" flipH="1">
            <a:off x="5848407" y="2046429"/>
            <a:ext cx="961532" cy="68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218" y="2732738"/>
            <a:ext cx="5324475" cy="2647950"/>
          </a:xfrm>
          <a:prstGeom prst="rect">
            <a:avLst/>
          </a:prstGeom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1093382" y="2964899"/>
            <a:ext cx="1775637" cy="38234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t-EE" b="1" dirty="0" smtClean="0"/>
              <a:t>Controller</a:t>
            </a:r>
            <a:endParaRPr lang="en-GB" b="1" dirty="0" smtClean="0"/>
          </a:p>
        </p:txBody>
      </p:sp>
      <p:cxnSp>
        <p:nvCxnSpPr>
          <p:cNvPr id="15" name="Elbow Connector 14"/>
          <p:cNvCxnSpPr>
            <a:stCxn id="14" idx="2"/>
          </p:cNvCxnSpPr>
          <p:nvPr/>
        </p:nvCxnSpPr>
        <p:spPr>
          <a:xfrm rot="16200000" flipH="1">
            <a:off x="2202199" y="3126245"/>
            <a:ext cx="1132806" cy="15748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 txBox="1">
            <a:spLocks/>
          </p:cNvSpPr>
          <p:nvPr/>
        </p:nvSpPr>
        <p:spPr>
          <a:xfrm>
            <a:off x="8502693" y="4288877"/>
            <a:ext cx="1519474" cy="38234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BreadBoard</a:t>
            </a:r>
            <a:r>
              <a:rPr lang="en-US" dirty="0"/>
              <a:t> </a:t>
            </a:r>
            <a:endParaRPr lang="en-GB" b="1" dirty="0" smtClean="0"/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8273379" y="5607992"/>
            <a:ext cx="971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8411363" y="4671221"/>
            <a:ext cx="1233149" cy="18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0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smtClean="0"/>
              <a:t>Architectures</a:t>
            </a: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2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t-EE" dirty="0" smtClean="0"/>
              <a:t>Architecture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Section </a:t>
            </a:r>
            <a:r>
              <a:rPr lang="et-EE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7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08139" y="2849143"/>
            <a:ext cx="8316914" cy="1065940"/>
          </a:xfrm>
        </p:spPr>
        <p:txBody>
          <a:bodyPr/>
          <a:lstStyle/>
          <a:p>
            <a:pPr algn="ctr"/>
            <a:r>
              <a:rPr lang="et-EE" dirty="0" smtClean="0"/>
              <a:t>IOT</a:t>
            </a:r>
            <a:br>
              <a:rPr lang="et-EE" dirty="0" smtClean="0"/>
            </a:br>
            <a:r>
              <a:rPr lang="et-EE" dirty="0" smtClean="0"/>
              <a:t>Internet Of Things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Architectures: IOT application 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Architectures: IOT Analytics at the Edge</a:t>
            </a:r>
            <a:endParaRPr lang="en-GB" dirty="0"/>
          </a:p>
        </p:txBody>
      </p:sp>
      <p:pic>
        <p:nvPicPr>
          <p:cNvPr id="1026" name="Picture 2" descr="Edge computing infra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512804"/>
            <a:ext cx="52768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9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IOT Architectures: IOT Analytics at the Edge</a:t>
            </a:r>
            <a:endParaRPr lang="en-GB" dirty="0"/>
          </a:p>
        </p:txBody>
      </p:sp>
      <p:pic>
        <p:nvPicPr>
          <p:cNvPr id="2050" name="Picture 2" descr="https://miro.medium.com/max/2822/1*FwH9u2aV-m8nEbnSB7ff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2" y="1186314"/>
            <a:ext cx="9930568" cy="551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smtClean="0"/>
              <a:t>IOT</a:t>
            </a:r>
            <a:br>
              <a:rPr lang="et-EE" dirty="0" smtClean="0"/>
            </a:br>
            <a:r>
              <a:rPr lang="et-EE" dirty="0" smtClean="0"/>
              <a:t>Programming</a:t>
            </a: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</a:t>
            </a:r>
            <a:r>
              <a:rPr lang="et-EE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smtClean="0"/>
              <a:t>Arduino</a:t>
            </a:r>
            <a:endParaRPr lang="en-GB" dirty="0" smtClean="0"/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Programming IOT: Sensor data acquisition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7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/>
              <a:t>Raspberry</a:t>
            </a:r>
            <a:r>
              <a:rPr lang="en-GB" dirty="0" smtClean="0"/>
              <a:t> 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IOT </a:t>
            </a:r>
            <a:r>
              <a:rPr lang="et-EE" dirty="0" smtClean="0"/>
              <a:t>Code: </a:t>
            </a:r>
            <a:r>
              <a:rPr lang="et-EE" dirty="0"/>
              <a:t>Sensor data acquisition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41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dirty="0" smtClean="0"/>
              <a:t>Pixieboard</a:t>
            </a:r>
            <a:r>
              <a:rPr lang="en-GB" dirty="0" smtClean="0"/>
              <a:t> 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IOT </a:t>
            </a:r>
            <a:r>
              <a:rPr lang="et-EE" dirty="0" smtClean="0"/>
              <a:t>Code: Sensor data acquisition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3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IOT </a:t>
            </a:r>
            <a:r>
              <a:rPr lang="et-EE" dirty="0" smtClean="0"/>
              <a:t>Code: Java and IOT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r>
              <a:rPr lang="en-GB" dirty="0" smtClean="0"/>
              <a:t>Enter bullet point level one 18pt</a:t>
            </a:r>
          </a:p>
          <a:p>
            <a:pPr lvl="1"/>
            <a:r>
              <a:rPr lang="en-GB" dirty="0" smtClean="0"/>
              <a:t>Enter bullet point level two</a:t>
            </a:r>
          </a:p>
          <a:p>
            <a:pPr lvl="2"/>
            <a:r>
              <a:rPr lang="en-GB" dirty="0" smtClean="0"/>
              <a:t>Enter bullet point level three</a:t>
            </a:r>
          </a:p>
          <a:p>
            <a:pPr lvl="2"/>
            <a:r>
              <a:rPr lang="en-GB" dirty="0" smtClean="0"/>
              <a:t>Enter bullet point level three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IOT </a:t>
            </a:r>
            <a:r>
              <a:rPr lang="et-EE" dirty="0" smtClean="0"/>
              <a:t>Code: Java and IOT protocols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IOT </a:t>
            </a:r>
            <a:r>
              <a:rPr lang="et-EE" dirty="0" smtClean="0"/>
              <a:t>Code: Java and IOT protocols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87" y="3526723"/>
            <a:ext cx="4166090" cy="1978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7" y="1542665"/>
            <a:ext cx="2591131" cy="19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816" y="1542665"/>
            <a:ext cx="4221842" cy="19734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833" y="3526723"/>
            <a:ext cx="2665825" cy="19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087" y="3894407"/>
            <a:ext cx="476250" cy="314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099" y="4905476"/>
            <a:ext cx="276225" cy="257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5833" y="3541313"/>
            <a:ext cx="823968" cy="933410"/>
          </a:xfrm>
          <a:prstGeom prst="rect">
            <a:avLst/>
          </a:prstGeom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18138"/>
              </p:ext>
            </p:extLst>
          </p:nvPr>
        </p:nvGraphicFramePr>
        <p:xfrm>
          <a:off x="7441658" y="1542665"/>
          <a:ext cx="42576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Bitmap Image" r:id="rId11" imgW="4257720" imgH="2886120" progId="Paint.Picture">
                  <p:embed/>
                </p:oleObj>
              </mc:Choice>
              <mc:Fallback>
                <p:oleObj name="Bitmap Image" r:id="rId11" imgW="4257720" imgH="2886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41658" y="1542665"/>
                        <a:ext cx="4257675" cy="288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32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87" y="2424720"/>
            <a:ext cx="6019800" cy="3895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04" y="2410432"/>
            <a:ext cx="2591131" cy="1962150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490351"/>
              </p:ext>
            </p:extLst>
          </p:nvPr>
        </p:nvGraphicFramePr>
        <p:xfrm>
          <a:off x="2714963" y="4474469"/>
          <a:ext cx="2723272" cy="1845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Bitmap Image" r:id="rId6" imgW="4257720" imgH="2886120" progId="Paint.Picture">
                  <p:embed/>
                </p:oleObj>
              </mc:Choice>
              <mc:Fallback>
                <p:oleObj name="Bitmap Image" r:id="rId6" imgW="4257720" imgH="2886120" progId="Paint.Picture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4963" y="4474469"/>
                        <a:ext cx="2723272" cy="1845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8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text in this area. You can highlight </a:t>
            </a:r>
            <a:r>
              <a:rPr lang="en-GB" dirty="0" smtClean="0">
                <a:solidFill>
                  <a:schemeClr val="accent2"/>
                </a:solidFill>
              </a:rPr>
              <a:t>specific words </a:t>
            </a:r>
            <a:r>
              <a:rPr lang="en-GB" dirty="0" smtClean="0"/>
              <a:t>or phrases to make them stand out by </a:t>
            </a:r>
            <a:r>
              <a:rPr lang="en-GB" dirty="0" smtClean="0">
                <a:solidFill>
                  <a:schemeClr val="accent2"/>
                </a:solidFill>
              </a:rPr>
              <a:t>changing the colour </a:t>
            </a:r>
            <a:r>
              <a:rPr lang="en-GB" dirty="0" smtClean="0"/>
              <a:t>to light blue.</a:t>
            </a:r>
          </a:p>
          <a:p>
            <a:r>
              <a:rPr lang="en-GB" dirty="0" smtClean="0"/>
              <a:t>Text is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Enter key message 36pt</a:t>
            </a:r>
          </a:p>
          <a:p>
            <a:r>
              <a:rPr lang="en-GB" sz="2400" b="0" dirty="0" smtClean="0">
                <a:solidFill>
                  <a:schemeClr val="tx2"/>
                </a:solidFill>
              </a:rPr>
              <a:t>Enter body text 24pt</a:t>
            </a:r>
            <a:endParaRPr lang="en-GB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36pt 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29970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Text with </a:t>
            </a:r>
          </a:p>
          <a:p>
            <a:r>
              <a:rPr lang="en-GB" dirty="0" smtClean="0"/>
              <a:t>images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Section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1" r="20341"/>
          <a:stretch>
            <a:fillRect/>
          </a:stretch>
        </p:blipFill>
        <p:spPr>
          <a:xfrm flipH="1">
            <a:off x="0" y="0"/>
            <a:ext cx="60960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Enter key message text 36pt</a:t>
            </a:r>
          </a:p>
          <a:p>
            <a:r>
              <a:rPr lang="en-GB" sz="2400" b="0" dirty="0" smtClean="0">
                <a:solidFill>
                  <a:schemeClr val="tx2"/>
                </a:solidFill>
              </a:rPr>
              <a:t>Enter body text 24pt</a:t>
            </a:r>
            <a:endParaRPr lang="en-GB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0" r="9080"/>
          <a:stretch/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6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26571"/>
          <a:stretch/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1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7" r="23445" b="13562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r="18479" b="16268"/>
          <a:stretch/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a key message with  </a:t>
            </a:r>
            <a:r>
              <a:rPr lang="en-GB" dirty="0" smtClean="0">
                <a:solidFill>
                  <a:schemeClr val="accent2"/>
                </a:solidFill>
              </a:rPr>
              <a:t>specific words highlighted </a:t>
            </a:r>
            <a:r>
              <a:rPr lang="en-GB" dirty="0" smtClean="0"/>
              <a:t>in light blue. </a:t>
            </a:r>
          </a:p>
          <a:p>
            <a:r>
              <a:rPr lang="en-GB" dirty="0" smtClean="0"/>
              <a:t>Text is 36pt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4" r="853" b="22462"/>
          <a:stretch/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a key message with </a:t>
            </a:r>
            <a:r>
              <a:rPr lang="en-GB" dirty="0" smtClean="0">
                <a:solidFill>
                  <a:schemeClr val="accent2"/>
                </a:solidFill>
              </a:rPr>
              <a:t>specific words highlighted </a:t>
            </a:r>
            <a:r>
              <a:rPr lang="en-GB" dirty="0" smtClean="0"/>
              <a:t>in light blue. </a:t>
            </a:r>
          </a:p>
          <a:p>
            <a:r>
              <a:rPr lang="en-GB" dirty="0" smtClean="0"/>
              <a:t>Text is 36pt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r="907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40890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r="2981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99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096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9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4" t="6728" r="36381" b="13378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Enter subtitle text 18pt</a:t>
            </a:r>
          </a:p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Placeholder 5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8" r="8622" b="24660"/>
          <a:stretch/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smtClean="0"/>
              <a:t>Results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3439630"/>
            <a:ext cx="540000" cy="54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4886344"/>
            <a:ext cx="540000" cy="54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199976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>
            <a:fillRect/>
          </a:stretch>
        </p:blipFill>
        <p:spPr/>
      </p:pic>
      <p:sp>
        <p:nvSpPr>
          <p:cNvPr id="33" name="Text Placeholder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1999775"/>
            <a:ext cx="540000" cy="54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3439637"/>
            <a:ext cx="540000" cy="54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" y="488635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dirty="0" smtClean="0"/>
              <a:t>Challenge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CA" dirty="0" smtClean="0"/>
              <a:t>Solution</a:t>
            </a:r>
            <a:endParaRPr lang="en-CA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r="51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774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dirty="0" smtClean="0"/>
              <a:t>Challenge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1860699" y="3501674"/>
            <a:ext cx="9774986" cy="360000"/>
          </a:xfrm>
        </p:spPr>
        <p:txBody>
          <a:bodyPr/>
          <a:lstStyle/>
          <a:p>
            <a:r>
              <a:rPr lang="en-CA" dirty="0" smtClean="0"/>
              <a:t>Solution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1860699" y="3867497"/>
            <a:ext cx="9774986" cy="936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0"/>
          </p:nvPr>
        </p:nvSpPr>
        <p:spPr>
          <a:xfrm>
            <a:off x="1860699" y="4992677"/>
            <a:ext cx="9774986" cy="360000"/>
          </a:xfrm>
        </p:spPr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1860699" y="5369266"/>
            <a:ext cx="9774986" cy="936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9" y="1999772"/>
            <a:ext cx="871443" cy="8714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9" y="3501541"/>
            <a:ext cx="871443" cy="8714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9" y="5003311"/>
            <a:ext cx="871443" cy="8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6.googleusercontent.com/0fgw_0h85YlOzODeEeFIm2EX7ldbN-K8zGFz1nJmwMzSrWeNQrqIjEy5WII22Yy3K-kL9IHqJjHGnILR3bxvoB3Splj6JroWKtijax_5e3INx57730Q_7NWEEzMxSuafasFYUWKmp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97" y="1501140"/>
            <a:ext cx="660001" cy="66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4.googleusercontent.com/l68_KQGNWL6YfLQdN8mh7MDKkgFc7IMcWQw9-TFUPNzncidL567Fl3jmJf53yRng0zB02d0p6kBp08rS9jJR2UT8-ThwT-Fvbz5LtPdMNkYJKwULPy4ARkoJ18YY1pFo7VnVEtb7D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7842" y="1447800"/>
            <a:ext cx="593517" cy="5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2338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Enter key message </a:t>
            </a:r>
            <a:r>
              <a:rPr lang="en-CA" dirty="0" smtClean="0"/>
              <a:t>24pt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t="40857" b="18353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Enter key message </a:t>
            </a:r>
            <a:r>
              <a:rPr lang="en-CA" dirty="0" smtClean="0"/>
              <a:t>24pt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73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0" b="312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Enter body text 18pt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6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8" b="10348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31978" r="-122"/>
          <a:stretch/>
        </p:blipFill>
        <p:spPr>
          <a:xfrm flipH="1">
            <a:off x="6096001" y="3429000"/>
            <a:ext cx="6095999" cy="342013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Enter body text 18pt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8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7265" b="14891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or title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41680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1" r="13199" b="6823"/>
          <a:stretch/>
        </p:blipFill>
        <p:spPr>
          <a:xfrm flipH="1">
            <a:off x="-4113" y="0"/>
            <a:ext cx="12193200" cy="6858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or title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t="18755" b="19547"/>
          <a:stretch/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a key message with </a:t>
            </a:r>
            <a:r>
              <a:rPr lang="en-GB" dirty="0" smtClean="0">
                <a:solidFill>
                  <a:schemeClr val="accent2"/>
                </a:solidFill>
              </a:rPr>
              <a:t>specific words highlighted</a:t>
            </a:r>
            <a:r>
              <a:rPr lang="en-GB" dirty="0" smtClean="0"/>
              <a:t> in light blue. Text is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t="7145" b="13747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a key message with specific words highlighted in light blue. Text is 36pt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5892" r="14977" b="5104"/>
          <a:stretch/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Title text 36pt</a:t>
            </a:r>
          </a:p>
          <a:p>
            <a:r>
              <a:rPr lang="en-GB" sz="2400" b="0" dirty="0" smtClean="0"/>
              <a:t>“quote text 24pt – enter up to a maximum of 7 lines”</a:t>
            </a:r>
            <a:endParaRPr lang="en-GB" sz="24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5" b="7005"/>
          <a:stretch/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Title text 36pt</a:t>
            </a:r>
          </a:p>
          <a:p>
            <a:r>
              <a:rPr lang="en-GB" sz="2400" b="0" dirty="0" smtClean="0"/>
              <a:t>“quote text 24pt – enter up to a maximum of 7 lines”</a:t>
            </a:r>
            <a:endParaRPr lang="en-GB" sz="24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5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Item 1   18pt</a:t>
            </a:r>
          </a:p>
          <a:p>
            <a:r>
              <a:rPr lang="en-GB" smtClean="0"/>
              <a:t>Item 2</a:t>
            </a:r>
          </a:p>
          <a:p>
            <a:r>
              <a:rPr lang="en-GB" smtClean="0"/>
              <a:t>Item 3</a:t>
            </a:r>
          </a:p>
          <a:p>
            <a:r>
              <a:rPr lang="en-GB" smtClean="0"/>
              <a:t>Item 4</a:t>
            </a:r>
          </a:p>
          <a:p>
            <a:r>
              <a:rPr lang="en-GB" smtClean="0"/>
              <a:t>Item 5</a:t>
            </a:r>
          </a:p>
          <a:p>
            <a:r>
              <a:rPr lang="en-GB" smtClean="0"/>
              <a:t>Item 6</a:t>
            </a:r>
          </a:p>
          <a:p>
            <a:r>
              <a:rPr lang="en-GB" smtClean="0"/>
              <a:t>Item 7</a:t>
            </a:r>
          </a:p>
          <a:p>
            <a:r>
              <a:rPr lang="en-GB" smtClean="0"/>
              <a:t>Item 8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mtClean="0"/>
              <a:t>Item 9</a:t>
            </a:r>
          </a:p>
          <a:p>
            <a:r>
              <a:rPr lang="en-GB" smtClean="0"/>
              <a:t>Item 10</a:t>
            </a:r>
          </a:p>
          <a:p>
            <a:r>
              <a:rPr lang="en-GB" smtClean="0"/>
              <a:t>Item 11</a:t>
            </a:r>
          </a:p>
          <a:p>
            <a:r>
              <a:rPr lang="en-GB" smtClean="0"/>
              <a:t>Item 12</a:t>
            </a:r>
          </a:p>
          <a:p>
            <a:r>
              <a:rPr lang="en-GB" smtClean="0"/>
              <a:t>Item 13</a:t>
            </a:r>
          </a:p>
          <a:p>
            <a:r>
              <a:rPr lang="en-GB" smtClean="0"/>
              <a:t>Item 14</a:t>
            </a:r>
          </a:p>
          <a:p>
            <a:r>
              <a:rPr lang="en-GB" smtClean="0"/>
              <a:t>Item 15</a:t>
            </a:r>
          </a:p>
          <a:p>
            <a:r>
              <a:rPr lang="en-GB" smtClean="0"/>
              <a:t>Item 16</a:t>
            </a:r>
            <a:endParaRPr lang="en-GB" dirty="0"/>
          </a:p>
        </p:txBody>
      </p:sp>
      <p:pic>
        <p:nvPicPr>
          <p:cNvPr id="8194" name="Picture 2" descr="https://lh6.googleusercontent.com/0fgw_0h85YlOzODeEeFIm2EX7ldbN-K8zGFz1nJmwMzSrWeNQrqIjEy5WII22Yy3K-kL9IHqJjHGnILR3bxvoB3Splj6JroWKtijax_5e3INx57730Q_7NWEEzMxSuafasFYUWKmp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97" y="293076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or title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4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4" t="19897" r="5617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a key message with </a:t>
            </a:r>
            <a:r>
              <a:rPr lang="en-GB" dirty="0" smtClean="0">
                <a:solidFill>
                  <a:schemeClr val="accent2"/>
                </a:solidFill>
              </a:rPr>
              <a:t>specific words highlighted </a:t>
            </a:r>
            <a:r>
              <a:rPr lang="en-GB" dirty="0" smtClean="0"/>
              <a:t>in light blue. Text is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7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or title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3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4999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Enter key message or title text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0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70BBF6A-EFD8-474D-835A-06CF35761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r="3639" b="6655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9000" dirty="0" smtClean="0"/>
              <a:t>Q&amp;A</a:t>
            </a:r>
            <a:endParaRPr lang="en-GB" sz="9000" dirty="0"/>
          </a:p>
        </p:txBody>
      </p:sp>
    </p:spTree>
    <p:extLst>
      <p:ext uri="{BB962C8B-B14F-4D97-AF65-F5344CB8AC3E}">
        <p14:creationId xmlns:p14="http://schemas.microsoft.com/office/powerpoint/2010/main" val="40503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t="28786" r="14980" b="13619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1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2" r="11680" b="6542"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" r="21170" b="30315"/>
          <a:stretch/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3" t="16384" r="1385" b="20372"/>
          <a:stretch/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4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3" b="8243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 b="8443"/>
          <a:stretch>
            <a:fillRect/>
          </a:stretch>
        </p:blipFill>
        <p:spPr/>
      </p:pic>
      <p:pic>
        <p:nvPicPr>
          <p:cNvPr id="22" name="Picture Placeholder 21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3" b="824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6" t="27250" b="5205"/>
          <a:stretch/>
        </p:blipFill>
        <p:spPr/>
      </p:pic>
      <p:sp>
        <p:nvSpPr>
          <p:cNvPr id="24" name="Text Placeholder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7" b="2516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3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6001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9" b="20619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4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6001"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Text Placeholder 21"/>
          <p:cNvSpPr txBox="1">
            <a:spLocks/>
          </p:cNvSpPr>
          <p:nvPr/>
        </p:nvSpPr>
        <p:spPr>
          <a:xfrm>
            <a:off x="7000942" y="5733267"/>
            <a:ext cx="2136735" cy="1718973"/>
          </a:xfrm>
        </p:spPr>
        <p:txBody>
          <a:bodyPr lIns="0" tIns="46800" rIns="0" bIns="46800">
            <a:noAutofit/>
          </a:bodyPr>
          <a:lstStyle>
            <a:lvl1pPr marL="0" indent="0" algn="ctr" defTabSz="914377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altLang="ko-KR" sz="1400" b="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" name="Picture Placeholder 5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23559" r="14793" b="27174"/>
          <a:stretch/>
        </p:blipFill>
        <p:spPr/>
      </p:pic>
      <p:pic>
        <p:nvPicPr>
          <p:cNvPr id="47" name="Picture Placeholder 46"/>
          <p:cNvPicPr>
            <a:picLocks noGrp="1" noChangeAspect="1"/>
          </p:cNvPicPr>
          <p:nvPr>
            <p:ph type="pic" sz="quarter" idx="3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b="10756"/>
          <a:stretch>
            <a:fillRect/>
          </a:stretch>
        </p:blipFill>
        <p:spPr/>
      </p:pic>
      <p:pic>
        <p:nvPicPr>
          <p:cNvPr id="50" name="Picture Placeholder 49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20" r="26762" b="15044"/>
          <a:stretch/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t-EE" dirty="0" smtClean="0"/>
              <a:t>IOT </a:t>
            </a:r>
            <a:r>
              <a:rPr lang="en-US" dirty="0" err="1" smtClean="0"/>
              <a:t>Ecosytem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50" y="5345875"/>
            <a:ext cx="10959821" cy="12742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699803" y="5345875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203508" y="4294338"/>
            <a:ext cx="346868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Data Acquisition Systems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298206" y="292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27432" y="1388696"/>
            <a:ext cx="162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0524" y="2375601"/>
            <a:ext cx="157305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545299" y="2388707"/>
            <a:ext cx="195906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7740" y="2369952"/>
            <a:ext cx="188722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560504" y="2369952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53" y="1852613"/>
            <a:ext cx="569602" cy="5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39" y="1872782"/>
            <a:ext cx="534975" cy="5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94" y="1855414"/>
            <a:ext cx="518434" cy="5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391" y="1909807"/>
            <a:ext cx="465137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00" y="3495060"/>
            <a:ext cx="1826651" cy="4520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871" y="3494604"/>
            <a:ext cx="1650632" cy="4714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023" y="3494604"/>
            <a:ext cx="1676174" cy="4651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6034" y="3011561"/>
            <a:ext cx="1290638" cy="9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b="5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78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" b="3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4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 b="35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1" t="23711" r="16454"/>
          <a:stretch/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r="11939"/>
          <a:stretch>
            <a:fillRect/>
          </a:stretch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6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Tables and </a:t>
            </a:r>
          </a:p>
          <a:p>
            <a:r>
              <a:rPr lang="en-GB" dirty="0" smtClean="0"/>
              <a:t>charts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Section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 hidden="1">
            <a:extLst>
              <a:ext uri="{FF2B5EF4-FFF2-40B4-BE49-F238E27FC236}">
                <a16:creationId xmlns:a16="http://schemas.microsoft.com/office/drawing/2014/main" id="{1FC4639F-EF3E-0542-85A9-29650C16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05918"/>
              </p:ext>
            </p:extLst>
          </p:nvPr>
        </p:nvGraphicFramePr>
        <p:xfrm>
          <a:off x="550864" y="2687786"/>
          <a:ext cx="11090275" cy="3616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1348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Title, Arial bold 14pt</a:t>
                      </a:r>
                      <a:endParaRPr lang="de-DE" sz="15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de-DE" sz="15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de-DE" sz="15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de-DE" sz="15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de-DE" sz="15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29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 </a:t>
                      </a:r>
                      <a:b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 regular 14pt</a:t>
                      </a: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US" sz="15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de-DE" sz="15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348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de-DE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Table title text 18pt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37F39B-5602-0248-95B7-3867C33CB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74"/>
              </p:ext>
            </p:extLst>
          </p:nvPr>
        </p:nvGraphicFramePr>
        <p:xfrm>
          <a:off x="550863" y="2687785"/>
          <a:ext cx="11090274" cy="362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99928495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615100655"/>
                    </a:ext>
                  </a:extLst>
                </a:gridCol>
              </a:tblGrid>
              <a:tr h="596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Title, Arial bold 14pt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99">
                <a:tc>
                  <a:txBody>
                    <a:bodyPr/>
                    <a:lstStyle/>
                    <a:p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 </a:t>
                      </a:r>
                      <a:b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 regular 14pt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r>
                        <a:rPr lang="en-GB" sz="1400" b="1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GB" sz="1400" b="1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Table title text 18pt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37F39B-5602-0248-95B7-3867C33CB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3254"/>
              </p:ext>
            </p:extLst>
          </p:nvPr>
        </p:nvGraphicFramePr>
        <p:xfrm>
          <a:off x="550863" y="2687785"/>
          <a:ext cx="11090274" cy="362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1999284958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379">
                  <a:extLst>
                    <a:ext uri="{9D8B030D-6E8A-4147-A177-3AD203B41FA5}">
                      <a16:colId xmlns:a16="http://schemas.microsoft.com/office/drawing/2014/main" val="615100655"/>
                    </a:ext>
                  </a:extLst>
                </a:gridCol>
              </a:tblGrid>
              <a:tr h="596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Title, Arial bold 14pt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99">
                <a:tc>
                  <a:txBody>
                    <a:bodyPr/>
                    <a:lstStyle/>
                    <a:p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 </a:t>
                      </a:r>
                      <a:b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 regular 14pt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730">
                <a:tc>
                  <a:txBody>
                    <a:bodyPr/>
                    <a:lstStyle/>
                    <a:p>
                      <a:r>
                        <a:rPr lang="en-GB" sz="1400" b="1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GB" sz="1400" b="1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37F39B-5602-0248-95B7-3867C33CB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46301"/>
              </p:ext>
            </p:extLst>
          </p:nvPr>
        </p:nvGraphicFramePr>
        <p:xfrm>
          <a:off x="4666497" y="1989141"/>
          <a:ext cx="6974640" cy="432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Title, Arial bold 14pt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937">
                <a:tc>
                  <a:txBody>
                    <a:bodyPr/>
                    <a:lstStyle/>
                    <a:p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 </a:t>
                      </a:r>
                      <a:b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 regular 14pt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r>
                        <a:rPr lang="en-GB" sz="1400" b="1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GB" sz="1400" b="1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Table body text 18pt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mtClean="0"/>
              <a:t>Table Title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0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Table body text 18pt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37F39B-5602-0248-95B7-3867C33CB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08088"/>
              </p:ext>
            </p:extLst>
          </p:nvPr>
        </p:nvGraphicFramePr>
        <p:xfrm>
          <a:off x="4666497" y="1989141"/>
          <a:ext cx="6974640" cy="432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Title, Arial bold 14pt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937">
                <a:tc>
                  <a:txBody>
                    <a:bodyPr/>
                    <a:lstStyle/>
                    <a:p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 </a:t>
                      </a:r>
                      <a:b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 regular 14pt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r>
                        <a:rPr lang="en-GB" sz="1400" baseline="0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en-GB" sz="1400" baseline="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481">
                <a:tc>
                  <a:txBody>
                    <a:bodyPr/>
                    <a:lstStyle/>
                    <a:p>
                      <a:r>
                        <a:rPr lang="en-GB" sz="1400" b="1" noProof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GB" sz="1400" b="1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noProof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4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381729026"/>
              </p:ext>
            </p:extLst>
          </p:nvPr>
        </p:nvGraphicFramePr>
        <p:xfrm>
          <a:off x="5555673" y="1690256"/>
          <a:ext cx="5496912" cy="4757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Table title text 18pt</a:t>
            </a:r>
          </a:p>
          <a:p>
            <a:r>
              <a:rPr lang="en-GB" dirty="0" smtClean="0"/>
              <a:t>Body text 18pt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9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7925D59-3D62-A34A-9E7D-9264BCAED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697825"/>
              </p:ext>
            </p:extLst>
          </p:nvPr>
        </p:nvGraphicFramePr>
        <p:xfrm>
          <a:off x="5265244" y="1018493"/>
          <a:ext cx="549691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Graphic body text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2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t-EE" dirty="0" smtClean="0"/>
              <a:t>IOT </a:t>
            </a:r>
            <a:r>
              <a:rPr lang="en-US" dirty="0" err="1" smtClean="0"/>
              <a:t>Ecosytem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17" y="1906183"/>
            <a:ext cx="513537" cy="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</p:spTree>
    <p:extLst>
      <p:ext uri="{BB962C8B-B14F-4D97-AF65-F5344CB8AC3E}">
        <p14:creationId xmlns:p14="http://schemas.microsoft.com/office/powerpoint/2010/main" val="203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16333383"/>
              </p:ext>
            </p:extLst>
          </p:nvPr>
        </p:nvGraphicFramePr>
        <p:xfrm>
          <a:off x="5555673" y="1690256"/>
          <a:ext cx="5496912" cy="4757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45B4464-9A71-2841-8084-167FF9C5ECB0}"/>
              </a:ext>
            </a:extLst>
          </p:cNvPr>
          <p:cNvGrpSpPr/>
          <p:nvPr/>
        </p:nvGrpSpPr>
        <p:grpSpPr>
          <a:xfrm>
            <a:off x="1140311" y="2865515"/>
            <a:ext cx="1122677" cy="1656908"/>
            <a:chOff x="840688" y="3594627"/>
            <a:chExt cx="851170" cy="892567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CE4AA7F-4512-B244-9BEA-9C87ADD12E9A}"/>
                </a:ext>
              </a:extLst>
            </p:cNvPr>
            <p:cNvSpPr txBox="1"/>
            <p:nvPr/>
          </p:nvSpPr>
          <p:spPr>
            <a:xfrm>
              <a:off x="840688" y="3594627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  <a:endParaRPr lang="en-GB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1381E84-E7A6-F24F-AC33-CA94E5CA2D9C}"/>
                </a:ext>
              </a:extLst>
            </p:cNvPr>
            <p:cNvSpPr txBox="1"/>
            <p:nvPr/>
          </p:nvSpPr>
          <p:spPr>
            <a:xfrm>
              <a:off x="840688" y="3827368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76%</a:t>
              </a:r>
              <a:endParaRPr lang="en-GB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79EB0A5-C9ED-114F-965D-92448836F54C}"/>
                </a:ext>
              </a:extLst>
            </p:cNvPr>
            <p:cNvSpPr txBox="1"/>
            <p:nvPr/>
          </p:nvSpPr>
          <p:spPr>
            <a:xfrm>
              <a:off x="840688" y="4072959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35%</a:t>
              </a:r>
              <a:endParaRPr lang="en-GB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51CA334-BC3F-7A4E-A2B8-1929BD6CE106}"/>
                </a:ext>
              </a:extLst>
            </p:cNvPr>
            <p:cNvSpPr txBox="1"/>
            <p:nvPr/>
          </p:nvSpPr>
          <p:spPr>
            <a:xfrm>
              <a:off x="840688" y="4312247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sz="14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10%</a:t>
              </a:r>
              <a:endParaRPr lang="en-GB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61" name="Chart 260">
            <a:extLst>
              <a:ext uri="{FF2B5EF4-FFF2-40B4-BE49-F238E27FC236}">
                <a16:creationId xmlns:a16="http://schemas.microsoft.com/office/drawing/2014/main" id="{CC0523F5-3D74-854F-951A-67AA9101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359483"/>
              </p:ext>
            </p:extLst>
          </p:nvPr>
        </p:nvGraphicFramePr>
        <p:xfrm>
          <a:off x="1801764" y="2649488"/>
          <a:ext cx="8613824" cy="208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Chart title text 18pt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Body text 14pt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2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142997" y="2209150"/>
            <a:ext cx="1073726" cy="2498731"/>
            <a:chOff x="840688" y="3610164"/>
            <a:chExt cx="851170" cy="933996"/>
          </a:xfrm>
        </p:grpSpPr>
        <p:sp>
          <p:nvSpPr>
            <p:cNvPr id="4" name="TextBox 3"/>
            <p:cNvSpPr txBox="1"/>
            <p:nvPr/>
          </p:nvSpPr>
          <p:spPr>
            <a:xfrm>
              <a:off x="840688" y="3610164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b="1" dirty="0" smtClean="0">
                  <a:solidFill>
                    <a:schemeClr val="tx2"/>
                  </a:solidFill>
                  <a:latin typeface="+mj-lt"/>
                  <a:cs typeface="Arial" pitchFamily="34" charset="0"/>
                </a:rPr>
                <a:t>60%</a:t>
              </a:r>
              <a:endParaRPr lang="en-GB" altLang="ko-KR" b="1" dirty="0">
                <a:solidFill>
                  <a:schemeClr val="tx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0688" y="3863621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b="1" dirty="0" smtClean="0">
                  <a:solidFill>
                    <a:schemeClr val="tx2"/>
                  </a:solidFill>
                  <a:latin typeface="+mj-lt"/>
                  <a:cs typeface="Arial" pitchFamily="34" charset="0"/>
                </a:rPr>
                <a:t>76%</a:t>
              </a:r>
              <a:endParaRPr lang="en-GB" altLang="ko-KR" b="1" dirty="0">
                <a:solidFill>
                  <a:schemeClr val="tx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0688" y="4114391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b="1" dirty="0" smtClean="0">
                  <a:solidFill>
                    <a:schemeClr val="tx2"/>
                  </a:solidFill>
                  <a:latin typeface="+mj-lt"/>
                  <a:cs typeface="Arial" pitchFamily="34" charset="0"/>
                </a:rPr>
                <a:t>35%</a:t>
              </a:r>
              <a:endParaRPr lang="en-GB" altLang="ko-KR" b="1" dirty="0">
                <a:solidFill>
                  <a:schemeClr val="tx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0688" y="4369213"/>
              <a:ext cx="851170" cy="174947"/>
            </a:xfrm>
            <a:prstGeom prst="rect">
              <a:avLst/>
            </a:prstGeom>
            <a:noFill/>
          </p:spPr>
          <p:txBody>
            <a:bodyPr wrap="square" lIns="0" rtlCol="0" anchor="ctr">
              <a:noAutofit/>
            </a:bodyPr>
            <a:lstStyle/>
            <a:p>
              <a:r>
                <a:rPr lang="en-GB" altLang="ko-KR" b="1" dirty="0" smtClean="0">
                  <a:solidFill>
                    <a:schemeClr val="tx2"/>
                  </a:solidFill>
                  <a:latin typeface="+mj-lt"/>
                  <a:cs typeface="Arial" pitchFamily="34" charset="0"/>
                </a:rPr>
                <a:t>10%</a:t>
              </a:r>
              <a:endParaRPr lang="en-GB" altLang="ko-KR" b="1" dirty="0">
                <a:solidFill>
                  <a:schemeClr val="tx2"/>
                </a:solidFill>
                <a:latin typeface="+mj-lt"/>
                <a:cs typeface="Arial" pitchFamily="34" charset="0"/>
              </a:endParaRPr>
            </a:p>
          </p:txBody>
        </p:sp>
      </p:grpSp>
      <p:graphicFrame>
        <p:nvGraphicFramePr>
          <p:cNvPr id="8" name="Chart 7"/>
          <p:cNvGraphicFramePr/>
          <p:nvPr>
            <p:extLst/>
          </p:nvPr>
        </p:nvGraphicFramePr>
        <p:xfrm>
          <a:off x="1787236" y="1951568"/>
          <a:ext cx="10002982" cy="3003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8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lowchart: Manual Input 7"/>
          <p:cNvSpPr/>
          <p:nvPr/>
        </p:nvSpPr>
        <p:spPr>
          <a:xfrm>
            <a:off x="9503112" y="2519704"/>
            <a:ext cx="2016000" cy="3205564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9" name="Flowchart: Manual Input 8"/>
          <p:cNvSpPr/>
          <p:nvPr/>
        </p:nvSpPr>
        <p:spPr>
          <a:xfrm>
            <a:off x="7364321" y="3189763"/>
            <a:ext cx="2016000" cy="2550846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0" name="Flowchart: Manual Input 9"/>
          <p:cNvSpPr/>
          <p:nvPr/>
        </p:nvSpPr>
        <p:spPr>
          <a:xfrm>
            <a:off x="5225529" y="3742656"/>
            <a:ext cx="2016000" cy="200985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AB8D8-6DAF-0241-8CA2-05C6192F387C}"/>
              </a:ext>
            </a:extLst>
          </p:cNvPr>
          <p:cNvGrpSpPr/>
          <p:nvPr/>
        </p:nvGrpSpPr>
        <p:grpSpPr>
          <a:xfrm>
            <a:off x="5735829" y="1398273"/>
            <a:ext cx="4749731" cy="4360867"/>
            <a:chOff x="6095999" y="562858"/>
            <a:chExt cx="5126181" cy="470649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FDE4CA-56D1-014A-A6FB-C85A77FEB3E0}"/>
                </a:ext>
              </a:extLst>
            </p:cNvPr>
            <p:cNvSpPr/>
            <p:nvPr/>
          </p:nvSpPr>
          <p:spPr>
            <a:xfrm>
              <a:off x="6095999" y="2316356"/>
              <a:ext cx="2952997" cy="2952997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468888-43AC-164E-93C7-25D50B390100}"/>
                </a:ext>
              </a:extLst>
            </p:cNvPr>
            <p:cNvSpPr/>
            <p:nvPr/>
          </p:nvSpPr>
          <p:spPr>
            <a:xfrm>
              <a:off x="8269183" y="2316356"/>
              <a:ext cx="2952997" cy="2952997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1ECDCE-6505-EA4B-A128-D765C65A4CEE}"/>
                </a:ext>
              </a:extLst>
            </p:cNvPr>
            <p:cNvSpPr/>
            <p:nvPr/>
          </p:nvSpPr>
          <p:spPr>
            <a:xfrm>
              <a:off x="7319157" y="562858"/>
              <a:ext cx="2952997" cy="2952997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E49F03-DC5E-AB4C-9E5F-75DF021BE67F}"/>
              </a:ext>
            </a:extLst>
          </p:cNvPr>
          <p:cNvCxnSpPr>
            <a:cxnSpLocks/>
          </p:cNvCxnSpPr>
          <p:nvPr/>
        </p:nvCxnSpPr>
        <p:spPr>
          <a:xfrm>
            <a:off x="8218634" y="2160914"/>
            <a:ext cx="252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0DEA7-5161-B04B-B821-474D310372BD}"/>
              </a:ext>
            </a:extLst>
          </p:cNvPr>
          <p:cNvCxnSpPr>
            <a:cxnSpLocks/>
          </p:cNvCxnSpPr>
          <p:nvPr/>
        </p:nvCxnSpPr>
        <p:spPr>
          <a:xfrm>
            <a:off x="4475829" y="4124546"/>
            <a:ext cx="252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F9E4E6-98D1-B74C-B364-C82DC238BC52}"/>
              </a:ext>
            </a:extLst>
          </p:cNvPr>
          <p:cNvCxnSpPr>
            <a:cxnSpLocks/>
          </p:cNvCxnSpPr>
          <p:nvPr/>
        </p:nvCxnSpPr>
        <p:spPr>
          <a:xfrm>
            <a:off x="9121138" y="4739157"/>
            <a:ext cx="252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674E67-CBC0-DF4E-978D-969E9E22DF66}"/>
              </a:ext>
            </a:extLst>
          </p:cNvPr>
          <p:cNvSpPr txBox="1"/>
          <p:nvPr/>
        </p:nvSpPr>
        <p:spPr>
          <a:xfrm>
            <a:off x="4475829" y="3769738"/>
            <a:ext cx="25200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67BD7E-74CA-0A4F-8CD9-A128C6D276D9}"/>
              </a:ext>
            </a:extLst>
          </p:cNvPr>
          <p:cNvSpPr txBox="1"/>
          <p:nvPr/>
        </p:nvSpPr>
        <p:spPr>
          <a:xfrm>
            <a:off x="8218634" y="1776739"/>
            <a:ext cx="25200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GB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47C2D4-3D15-684F-8FA7-29CEAEC9FF53}"/>
              </a:ext>
            </a:extLst>
          </p:cNvPr>
          <p:cNvSpPr txBox="1"/>
          <p:nvPr/>
        </p:nvSpPr>
        <p:spPr>
          <a:xfrm>
            <a:off x="9121138" y="4378731"/>
            <a:ext cx="25200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GB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Chart body text 18pt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D5AAF-B269-2D45-81D7-C81B35E6D7E3}"/>
              </a:ext>
            </a:extLst>
          </p:cNvPr>
          <p:cNvSpPr txBox="1"/>
          <p:nvPr/>
        </p:nvSpPr>
        <p:spPr>
          <a:xfrm>
            <a:off x="6771744" y="3442028"/>
            <a:ext cx="273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Title 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Chart body text 18pt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6AB8D8-6DAF-0241-8CA2-05C6192F387C}"/>
              </a:ext>
            </a:extLst>
          </p:cNvPr>
          <p:cNvGrpSpPr/>
          <p:nvPr/>
        </p:nvGrpSpPr>
        <p:grpSpPr>
          <a:xfrm>
            <a:off x="5735829" y="1398273"/>
            <a:ext cx="4749731" cy="4360867"/>
            <a:chOff x="6095999" y="562858"/>
            <a:chExt cx="5126181" cy="470649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FDE4CA-56D1-014A-A6FB-C85A77FEB3E0}"/>
                </a:ext>
              </a:extLst>
            </p:cNvPr>
            <p:cNvSpPr/>
            <p:nvPr/>
          </p:nvSpPr>
          <p:spPr>
            <a:xfrm>
              <a:off x="6095999" y="2316356"/>
              <a:ext cx="2952997" cy="295299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468888-43AC-164E-93C7-25D50B390100}"/>
                </a:ext>
              </a:extLst>
            </p:cNvPr>
            <p:cNvSpPr/>
            <p:nvPr/>
          </p:nvSpPr>
          <p:spPr>
            <a:xfrm>
              <a:off x="8269183" y="2316356"/>
              <a:ext cx="2952997" cy="295299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1ECDCE-6505-EA4B-A128-D765C65A4CEE}"/>
                </a:ext>
              </a:extLst>
            </p:cNvPr>
            <p:cNvSpPr/>
            <p:nvPr/>
          </p:nvSpPr>
          <p:spPr>
            <a:xfrm>
              <a:off x="7319157" y="562858"/>
              <a:ext cx="2952997" cy="295299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5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6AD5AAF-B269-2D45-81D7-C81B35E6D7E3}"/>
              </a:ext>
            </a:extLst>
          </p:cNvPr>
          <p:cNvSpPr txBox="1"/>
          <p:nvPr/>
        </p:nvSpPr>
        <p:spPr>
          <a:xfrm>
            <a:off x="6771744" y="3442028"/>
            <a:ext cx="273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Title 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E49F03-DC5E-AB4C-9E5F-75DF021BE67F}"/>
              </a:ext>
            </a:extLst>
          </p:cNvPr>
          <p:cNvCxnSpPr>
            <a:cxnSpLocks/>
          </p:cNvCxnSpPr>
          <p:nvPr/>
        </p:nvCxnSpPr>
        <p:spPr>
          <a:xfrm>
            <a:off x="8218634" y="2160914"/>
            <a:ext cx="252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A0DEA7-5161-B04B-B821-474D310372BD}"/>
              </a:ext>
            </a:extLst>
          </p:cNvPr>
          <p:cNvCxnSpPr>
            <a:cxnSpLocks/>
          </p:cNvCxnSpPr>
          <p:nvPr/>
        </p:nvCxnSpPr>
        <p:spPr>
          <a:xfrm>
            <a:off x="4475829" y="4124546"/>
            <a:ext cx="252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F9E4E6-98D1-B74C-B364-C82DC238BC52}"/>
              </a:ext>
            </a:extLst>
          </p:cNvPr>
          <p:cNvCxnSpPr>
            <a:cxnSpLocks/>
          </p:cNvCxnSpPr>
          <p:nvPr/>
        </p:nvCxnSpPr>
        <p:spPr>
          <a:xfrm>
            <a:off x="9121138" y="4739157"/>
            <a:ext cx="252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674E67-CBC0-DF4E-978D-969E9E22DF66}"/>
              </a:ext>
            </a:extLst>
          </p:cNvPr>
          <p:cNvSpPr txBox="1"/>
          <p:nvPr/>
        </p:nvSpPr>
        <p:spPr>
          <a:xfrm>
            <a:off x="4475829" y="3769738"/>
            <a:ext cx="2520000" cy="300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1351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351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67BD7E-74CA-0A4F-8CD9-A128C6D276D9}"/>
              </a:ext>
            </a:extLst>
          </p:cNvPr>
          <p:cNvSpPr txBox="1"/>
          <p:nvPr/>
        </p:nvSpPr>
        <p:spPr>
          <a:xfrm>
            <a:off x="8218634" y="1776739"/>
            <a:ext cx="2520000" cy="300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GB" sz="1351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351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47C2D4-3D15-684F-8FA7-29CEAEC9FF53}"/>
              </a:ext>
            </a:extLst>
          </p:cNvPr>
          <p:cNvSpPr txBox="1"/>
          <p:nvPr/>
        </p:nvSpPr>
        <p:spPr>
          <a:xfrm>
            <a:off x="9121138" y="4378731"/>
            <a:ext cx="2520000" cy="300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GB" sz="1351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text description</a:t>
            </a:r>
            <a:endParaRPr lang="en-GB" sz="1351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6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595E41B-B191-5042-A449-7B5FA074FF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67015"/>
              </p:ext>
            </p:extLst>
          </p:nvPr>
        </p:nvGraphicFramePr>
        <p:xfrm>
          <a:off x="3644080" y="563210"/>
          <a:ext cx="8547920" cy="5698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9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4">
            <a:extLst>
              <a:ext uri="{FF2B5EF4-FFF2-40B4-BE49-F238E27FC236}">
                <a16:creationId xmlns:a16="http://schemas.microsoft.com/office/drawing/2014/main" id="{296DFD03-AFC3-C84B-BF14-78C5B23426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1466" y="1275166"/>
            <a:ext cx="4848975" cy="4848975"/>
            <a:chOff x="3091" y="0"/>
            <a:chExt cx="820" cy="82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92714B8-C340-EC4C-AF72-0798A4B40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" y="508"/>
              <a:ext cx="700" cy="312"/>
            </a:xfrm>
            <a:custGeom>
              <a:avLst/>
              <a:gdLst>
                <a:gd name="T0" fmla="*/ 380 w 381"/>
                <a:gd name="T1" fmla="*/ 58 h 170"/>
                <a:gd name="T2" fmla="*/ 373 w 381"/>
                <a:gd name="T3" fmla="*/ 70 h 170"/>
                <a:gd name="T4" fmla="*/ 366 w 381"/>
                <a:gd name="T5" fmla="*/ 80 h 170"/>
                <a:gd name="T6" fmla="*/ 358 w 381"/>
                <a:gd name="T7" fmla="*/ 91 h 170"/>
                <a:gd name="T8" fmla="*/ 349 w 381"/>
                <a:gd name="T9" fmla="*/ 101 h 170"/>
                <a:gd name="T10" fmla="*/ 333 w 381"/>
                <a:gd name="T11" fmla="*/ 115 h 170"/>
                <a:gd name="T12" fmla="*/ 316 w 381"/>
                <a:gd name="T13" fmla="*/ 129 h 170"/>
                <a:gd name="T14" fmla="*/ 298 w 381"/>
                <a:gd name="T15" fmla="*/ 140 h 170"/>
                <a:gd name="T16" fmla="*/ 279 w 381"/>
                <a:gd name="T17" fmla="*/ 150 h 170"/>
                <a:gd name="T18" fmla="*/ 259 w 381"/>
                <a:gd name="T19" fmla="*/ 158 h 170"/>
                <a:gd name="T20" fmla="*/ 238 w 381"/>
                <a:gd name="T21" fmla="*/ 164 h 170"/>
                <a:gd name="T22" fmla="*/ 217 w 381"/>
                <a:gd name="T23" fmla="*/ 168 h 170"/>
                <a:gd name="T24" fmla="*/ 196 w 381"/>
                <a:gd name="T25" fmla="*/ 170 h 170"/>
                <a:gd name="T26" fmla="*/ 173 w 381"/>
                <a:gd name="T27" fmla="*/ 169 h 170"/>
                <a:gd name="T28" fmla="*/ 151 w 381"/>
                <a:gd name="T29" fmla="*/ 167 h 170"/>
                <a:gd name="T30" fmla="*/ 130 w 381"/>
                <a:gd name="T31" fmla="*/ 162 h 170"/>
                <a:gd name="T32" fmla="*/ 108 w 381"/>
                <a:gd name="T33" fmla="*/ 155 h 170"/>
                <a:gd name="T34" fmla="*/ 88 w 381"/>
                <a:gd name="T35" fmla="*/ 146 h 170"/>
                <a:gd name="T36" fmla="*/ 68 w 381"/>
                <a:gd name="T37" fmla="*/ 136 h 170"/>
                <a:gd name="T38" fmla="*/ 50 w 381"/>
                <a:gd name="T39" fmla="*/ 123 h 170"/>
                <a:gd name="T40" fmla="*/ 33 w 381"/>
                <a:gd name="T41" fmla="*/ 108 h 170"/>
                <a:gd name="T42" fmla="*/ 24 w 381"/>
                <a:gd name="T43" fmla="*/ 99 h 170"/>
                <a:gd name="T44" fmla="*/ 15 w 381"/>
                <a:gd name="T45" fmla="*/ 89 h 170"/>
                <a:gd name="T46" fmla="*/ 7 w 381"/>
                <a:gd name="T47" fmla="*/ 79 h 170"/>
                <a:gd name="T48" fmla="*/ 0 w 381"/>
                <a:gd name="T49" fmla="*/ 68 h 170"/>
                <a:gd name="T50" fmla="*/ 23 w 381"/>
                <a:gd name="T51" fmla="*/ 0 h 170"/>
                <a:gd name="T52" fmla="*/ 89 w 381"/>
                <a:gd name="T53" fmla="*/ 16 h 170"/>
                <a:gd name="T54" fmla="*/ 100 w 381"/>
                <a:gd name="T55" fmla="*/ 29 h 170"/>
                <a:gd name="T56" fmla="*/ 113 w 381"/>
                <a:gd name="T57" fmla="*/ 41 h 170"/>
                <a:gd name="T58" fmla="*/ 128 w 381"/>
                <a:gd name="T59" fmla="*/ 51 h 170"/>
                <a:gd name="T60" fmla="*/ 145 w 381"/>
                <a:gd name="T61" fmla="*/ 59 h 170"/>
                <a:gd name="T62" fmla="*/ 187 w 381"/>
                <a:gd name="T63" fmla="*/ 67 h 170"/>
                <a:gd name="T64" fmla="*/ 228 w 381"/>
                <a:gd name="T65" fmla="*/ 59 h 170"/>
                <a:gd name="T66" fmla="*/ 264 w 381"/>
                <a:gd name="T67" fmla="*/ 39 h 170"/>
                <a:gd name="T68" fmla="*/ 291 w 381"/>
                <a:gd name="T69" fmla="*/ 7 h 170"/>
                <a:gd name="T70" fmla="*/ 310 w 381"/>
                <a:gd name="T71" fmla="*/ 71 h 170"/>
                <a:gd name="T72" fmla="*/ 381 w 381"/>
                <a:gd name="T73" fmla="*/ 57 h 170"/>
                <a:gd name="T74" fmla="*/ 381 w 381"/>
                <a:gd name="T75" fmla="*/ 57 h 170"/>
                <a:gd name="T76" fmla="*/ 381 w 381"/>
                <a:gd name="T77" fmla="*/ 58 h 170"/>
                <a:gd name="T78" fmla="*/ 381 w 381"/>
                <a:gd name="T79" fmla="*/ 58 h 170"/>
                <a:gd name="T80" fmla="*/ 380 w 381"/>
                <a:gd name="T81" fmla="*/ 5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1" h="170">
                  <a:moveTo>
                    <a:pt x="380" y="58"/>
                  </a:moveTo>
                  <a:cubicBezTo>
                    <a:pt x="378" y="62"/>
                    <a:pt x="376" y="66"/>
                    <a:pt x="373" y="70"/>
                  </a:cubicBezTo>
                  <a:cubicBezTo>
                    <a:pt x="371" y="73"/>
                    <a:pt x="368" y="77"/>
                    <a:pt x="366" y="80"/>
                  </a:cubicBezTo>
                  <a:cubicBezTo>
                    <a:pt x="363" y="84"/>
                    <a:pt x="360" y="87"/>
                    <a:pt x="358" y="91"/>
                  </a:cubicBezTo>
                  <a:cubicBezTo>
                    <a:pt x="355" y="94"/>
                    <a:pt x="352" y="97"/>
                    <a:pt x="349" y="101"/>
                  </a:cubicBezTo>
                  <a:cubicBezTo>
                    <a:pt x="344" y="106"/>
                    <a:pt x="339" y="111"/>
                    <a:pt x="333" y="115"/>
                  </a:cubicBezTo>
                  <a:cubicBezTo>
                    <a:pt x="328" y="120"/>
                    <a:pt x="322" y="124"/>
                    <a:pt x="316" y="129"/>
                  </a:cubicBezTo>
                  <a:cubicBezTo>
                    <a:pt x="311" y="133"/>
                    <a:pt x="304" y="137"/>
                    <a:pt x="298" y="140"/>
                  </a:cubicBezTo>
                  <a:cubicBezTo>
                    <a:pt x="292" y="144"/>
                    <a:pt x="286" y="147"/>
                    <a:pt x="279" y="150"/>
                  </a:cubicBezTo>
                  <a:cubicBezTo>
                    <a:pt x="272" y="153"/>
                    <a:pt x="266" y="156"/>
                    <a:pt x="259" y="158"/>
                  </a:cubicBezTo>
                  <a:cubicBezTo>
                    <a:pt x="252" y="160"/>
                    <a:pt x="245" y="162"/>
                    <a:pt x="238" y="164"/>
                  </a:cubicBezTo>
                  <a:cubicBezTo>
                    <a:pt x="231" y="166"/>
                    <a:pt x="224" y="167"/>
                    <a:pt x="217" y="168"/>
                  </a:cubicBezTo>
                  <a:cubicBezTo>
                    <a:pt x="210" y="169"/>
                    <a:pt x="203" y="169"/>
                    <a:pt x="196" y="170"/>
                  </a:cubicBezTo>
                  <a:cubicBezTo>
                    <a:pt x="188" y="170"/>
                    <a:pt x="181" y="170"/>
                    <a:pt x="173" y="169"/>
                  </a:cubicBezTo>
                  <a:cubicBezTo>
                    <a:pt x="166" y="169"/>
                    <a:pt x="159" y="168"/>
                    <a:pt x="151" y="167"/>
                  </a:cubicBezTo>
                  <a:cubicBezTo>
                    <a:pt x="144" y="166"/>
                    <a:pt x="137" y="164"/>
                    <a:pt x="130" y="162"/>
                  </a:cubicBezTo>
                  <a:cubicBezTo>
                    <a:pt x="122" y="160"/>
                    <a:pt x="115" y="158"/>
                    <a:pt x="108" y="155"/>
                  </a:cubicBezTo>
                  <a:cubicBezTo>
                    <a:pt x="101" y="153"/>
                    <a:pt x="94" y="150"/>
                    <a:pt x="88" y="146"/>
                  </a:cubicBezTo>
                  <a:cubicBezTo>
                    <a:pt x="81" y="143"/>
                    <a:pt x="75" y="140"/>
                    <a:pt x="68" y="136"/>
                  </a:cubicBezTo>
                  <a:cubicBezTo>
                    <a:pt x="62" y="132"/>
                    <a:pt x="56" y="127"/>
                    <a:pt x="50" y="123"/>
                  </a:cubicBezTo>
                  <a:cubicBezTo>
                    <a:pt x="44" y="118"/>
                    <a:pt x="39" y="113"/>
                    <a:pt x="33" y="108"/>
                  </a:cubicBezTo>
                  <a:cubicBezTo>
                    <a:pt x="30" y="105"/>
                    <a:pt x="27" y="102"/>
                    <a:pt x="24" y="99"/>
                  </a:cubicBezTo>
                  <a:cubicBezTo>
                    <a:pt x="21" y="96"/>
                    <a:pt x="18" y="93"/>
                    <a:pt x="15" y="89"/>
                  </a:cubicBezTo>
                  <a:cubicBezTo>
                    <a:pt x="13" y="86"/>
                    <a:pt x="10" y="82"/>
                    <a:pt x="7" y="79"/>
                  </a:cubicBezTo>
                  <a:cubicBezTo>
                    <a:pt x="5" y="76"/>
                    <a:pt x="2" y="72"/>
                    <a:pt x="0" y="6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3" y="21"/>
                    <a:pt x="96" y="25"/>
                    <a:pt x="100" y="29"/>
                  </a:cubicBezTo>
                  <a:cubicBezTo>
                    <a:pt x="104" y="34"/>
                    <a:pt x="109" y="38"/>
                    <a:pt x="113" y="41"/>
                  </a:cubicBezTo>
                  <a:cubicBezTo>
                    <a:pt x="118" y="45"/>
                    <a:pt x="123" y="48"/>
                    <a:pt x="128" y="51"/>
                  </a:cubicBezTo>
                  <a:cubicBezTo>
                    <a:pt x="133" y="54"/>
                    <a:pt x="139" y="57"/>
                    <a:pt x="145" y="59"/>
                  </a:cubicBezTo>
                  <a:cubicBezTo>
                    <a:pt x="159" y="64"/>
                    <a:pt x="173" y="67"/>
                    <a:pt x="187" y="67"/>
                  </a:cubicBezTo>
                  <a:cubicBezTo>
                    <a:pt x="201" y="67"/>
                    <a:pt x="215" y="64"/>
                    <a:pt x="228" y="59"/>
                  </a:cubicBezTo>
                  <a:cubicBezTo>
                    <a:pt x="241" y="55"/>
                    <a:pt x="253" y="48"/>
                    <a:pt x="264" y="39"/>
                  </a:cubicBezTo>
                  <a:cubicBezTo>
                    <a:pt x="274" y="30"/>
                    <a:pt x="284" y="19"/>
                    <a:pt x="291" y="7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381" y="57"/>
                    <a:pt x="381" y="57"/>
                    <a:pt x="381" y="57"/>
                  </a:cubicBezTo>
                  <a:cubicBezTo>
                    <a:pt x="381" y="57"/>
                    <a:pt x="381" y="57"/>
                    <a:pt x="381" y="57"/>
                  </a:cubicBezTo>
                  <a:cubicBezTo>
                    <a:pt x="381" y="57"/>
                    <a:pt x="381" y="58"/>
                    <a:pt x="381" y="58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80" y="58"/>
                    <a:pt x="380" y="58"/>
                    <a:pt x="380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1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87A36CE-7325-234A-AC58-49B76176F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2"/>
              <a:ext cx="476" cy="614"/>
            </a:xfrm>
            <a:custGeom>
              <a:avLst/>
              <a:gdLst>
                <a:gd name="T0" fmla="*/ 30 w 259"/>
                <a:gd name="T1" fmla="*/ 334 h 335"/>
                <a:gd name="T2" fmla="*/ 23 w 259"/>
                <a:gd name="T3" fmla="*/ 322 h 335"/>
                <a:gd name="T4" fmla="*/ 18 w 259"/>
                <a:gd name="T5" fmla="*/ 310 h 335"/>
                <a:gd name="T6" fmla="*/ 13 w 259"/>
                <a:gd name="T7" fmla="*/ 298 h 335"/>
                <a:gd name="T8" fmla="*/ 9 w 259"/>
                <a:gd name="T9" fmla="*/ 286 h 335"/>
                <a:gd name="T10" fmla="*/ 4 w 259"/>
                <a:gd name="T11" fmla="*/ 265 h 335"/>
                <a:gd name="T12" fmla="*/ 1 w 259"/>
                <a:gd name="T13" fmla="*/ 243 h 335"/>
                <a:gd name="T14" fmla="*/ 0 w 259"/>
                <a:gd name="T15" fmla="*/ 222 h 335"/>
                <a:gd name="T16" fmla="*/ 1 w 259"/>
                <a:gd name="T17" fmla="*/ 200 h 335"/>
                <a:gd name="T18" fmla="*/ 4 w 259"/>
                <a:gd name="T19" fmla="*/ 179 h 335"/>
                <a:gd name="T20" fmla="*/ 9 w 259"/>
                <a:gd name="T21" fmla="*/ 158 h 335"/>
                <a:gd name="T22" fmla="*/ 16 w 259"/>
                <a:gd name="T23" fmla="*/ 138 h 335"/>
                <a:gd name="T24" fmla="*/ 26 w 259"/>
                <a:gd name="T25" fmla="*/ 119 h 335"/>
                <a:gd name="T26" fmla="*/ 37 w 259"/>
                <a:gd name="T27" fmla="*/ 99 h 335"/>
                <a:gd name="T28" fmla="*/ 50 w 259"/>
                <a:gd name="T29" fmla="*/ 81 h 335"/>
                <a:gd name="T30" fmla="*/ 65 w 259"/>
                <a:gd name="T31" fmla="*/ 65 h 335"/>
                <a:gd name="T32" fmla="*/ 82 w 259"/>
                <a:gd name="T33" fmla="*/ 50 h 335"/>
                <a:gd name="T34" fmla="*/ 100 w 259"/>
                <a:gd name="T35" fmla="*/ 37 h 335"/>
                <a:gd name="T36" fmla="*/ 119 w 259"/>
                <a:gd name="T37" fmla="*/ 25 h 335"/>
                <a:gd name="T38" fmla="*/ 139 w 259"/>
                <a:gd name="T39" fmla="*/ 16 h 335"/>
                <a:gd name="T40" fmla="*/ 160 w 259"/>
                <a:gd name="T41" fmla="*/ 8 h 335"/>
                <a:gd name="T42" fmla="*/ 173 w 259"/>
                <a:gd name="T43" fmla="*/ 5 h 335"/>
                <a:gd name="T44" fmla="*/ 185 w 259"/>
                <a:gd name="T45" fmla="*/ 3 h 335"/>
                <a:gd name="T46" fmla="*/ 198 w 259"/>
                <a:gd name="T47" fmla="*/ 1 h 335"/>
                <a:gd name="T48" fmla="*/ 211 w 259"/>
                <a:gd name="T49" fmla="*/ 0 h 335"/>
                <a:gd name="T50" fmla="*/ 259 w 259"/>
                <a:gd name="T51" fmla="*/ 54 h 335"/>
                <a:gd name="T52" fmla="*/ 212 w 259"/>
                <a:gd name="T53" fmla="*/ 103 h 335"/>
                <a:gd name="T54" fmla="*/ 195 w 259"/>
                <a:gd name="T55" fmla="*/ 106 h 335"/>
                <a:gd name="T56" fmla="*/ 178 w 259"/>
                <a:gd name="T57" fmla="*/ 111 h 335"/>
                <a:gd name="T58" fmla="*/ 162 w 259"/>
                <a:gd name="T59" fmla="*/ 119 h 335"/>
                <a:gd name="T60" fmla="*/ 147 w 259"/>
                <a:gd name="T61" fmla="*/ 130 h 335"/>
                <a:gd name="T62" fmla="*/ 119 w 259"/>
                <a:gd name="T63" fmla="*/ 162 h 335"/>
                <a:gd name="T64" fmla="*/ 105 w 259"/>
                <a:gd name="T65" fmla="*/ 201 h 335"/>
                <a:gd name="T66" fmla="*/ 105 w 259"/>
                <a:gd name="T67" fmla="*/ 243 h 335"/>
                <a:gd name="T68" fmla="*/ 119 w 259"/>
                <a:gd name="T69" fmla="*/ 282 h 335"/>
                <a:gd name="T70" fmla="*/ 54 w 259"/>
                <a:gd name="T71" fmla="*/ 266 h 335"/>
                <a:gd name="T72" fmla="*/ 30 w 259"/>
                <a:gd name="T73" fmla="*/ 335 h 335"/>
                <a:gd name="T74" fmla="*/ 30 w 259"/>
                <a:gd name="T75" fmla="*/ 335 h 335"/>
                <a:gd name="T76" fmla="*/ 30 w 259"/>
                <a:gd name="T77" fmla="*/ 335 h 335"/>
                <a:gd name="T78" fmla="*/ 30 w 259"/>
                <a:gd name="T79" fmla="*/ 334 h 335"/>
                <a:gd name="T80" fmla="*/ 30 w 259"/>
                <a:gd name="T81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9" h="335">
                  <a:moveTo>
                    <a:pt x="30" y="334"/>
                  </a:moveTo>
                  <a:cubicBezTo>
                    <a:pt x="27" y="330"/>
                    <a:pt x="25" y="326"/>
                    <a:pt x="23" y="322"/>
                  </a:cubicBezTo>
                  <a:cubicBezTo>
                    <a:pt x="21" y="319"/>
                    <a:pt x="20" y="315"/>
                    <a:pt x="18" y="310"/>
                  </a:cubicBezTo>
                  <a:cubicBezTo>
                    <a:pt x="16" y="306"/>
                    <a:pt x="15" y="302"/>
                    <a:pt x="13" y="298"/>
                  </a:cubicBezTo>
                  <a:cubicBezTo>
                    <a:pt x="12" y="294"/>
                    <a:pt x="10" y="290"/>
                    <a:pt x="9" y="286"/>
                  </a:cubicBezTo>
                  <a:cubicBezTo>
                    <a:pt x="7" y="279"/>
                    <a:pt x="5" y="272"/>
                    <a:pt x="4" y="265"/>
                  </a:cubicBezTo>
                  <a:cubicBezTo>
                    <a:pt x="2" y="258"/>
                    <a:pt x="1" y="251"/>
                    <a:pt x="1" y="243"/>
                  </a:cubicBezTo>
                  <a:cubicBezTo>
                    <a:pt x="0" y="236"/>
                    <a:pt x="0" y="229"/>
                    <a:pt x="0" y="222"/>
                  </a:cubicBezTo>
                  <a:cubicBezTo>
                    <a:pt x="0" y="215"/>
                    <a:pt x="0" y="208"/>
                    <a:pt x="1" y="200"/>
                  </a:cubicBezTo>
                  <a:cubicBezTo>
                    <a:pt x="2" y="193"/>
                    <a:pt x="3" y="186"/>
                    <a:pt x="4" y="179"/>
                  </a:cubicBezTo>
                  <a:cubicBezTo>
                    <a:pt x="6" y="172"/>
                    <a:pt x="7" y="165"/>
                    <a:pt x="9" y="158"/>
                  </a:cubicBezTo>
                  <a:cubicBezTo>
                    <a:pt x="11" y="151"/>
                    <a:pt x="14" y="145"/>
                    <a:pt x="16" y="138"/>
                  </a:cubicBezTo>
                  <a:cubicBezTo>
                    <a:pt x="19" y="131"/>
                    <a:pt x="22" y="125"/>
                    <a:pt x="26" y="119"/>
                  </a:cubicBezTo>
                  <a:cubicBezTo>
                    <a:pt x="29" y="112"/>
                    <a:pt x="33" y="105"/>
                    <a:pt x="37" y="99"/>
                  </a:cubicBezTo>
                  <a:cubicBezTo>
                    <a:pt x="41" y="93"/>
                    <a:pt x="45" y="87"/>
                    <a:pt x="50" y="81"/>
                  </a:cubicBezTo>
                  <a:cubicBezTo>
                    <a:pt x="55" y="76"/>
                    <a:pt x="60" y="70"/>
                    <a:pt x="65" y="65"/>
                  </a:cubicBezTo>
                  <a:cubicBezTo>
                    <a:pt x="70" y="60"/>
                    <a:pt x="76" y="55"/>
                    <a:pt x="82" y="50"/>
                  </a:cubicBezTo>
                  <a:cubicBezTo>
                    <a:pt x="87" y="45"/>
                    <a:pt x="94" y="41"/>
                    <a:pt x="100" y="37"/>
                  </a:cubicBezTo>
                  <a:cubicBezTo>
                    <a:pt x="106" y="32"/>
                    <a:pt x="112" y="29"/>
                    <a:pt x="119" y="25"/>
                  </a:cubicBezTo>
                  <a:cubicBezTo>
                    <a:pt x="125" y="22"/>
                    <a:pt x="132" y="19"/>
                    <a:pt x="139" y="16"/>
                  </a:cubicBezTo>
                  <a:cubicBezTo>
                    <a:pt x="146" y="13"/>
                    <a:pt x="153" y="11"/>
                    <a:pt x="160" y="8"/>
                  </a:cubicBezTo>
                  <a:cubicBezTo>
                    <a:pt x="164" y="7"/>
                    <a:pt x="168" y="6"/>
                    <a:pt x="173" y="5"/>
                  </a:cubicBezTo>
                  <a:cubicBezTo>
                    <a:pt x="177" y="4"/>
                    <a:pt x="181" y="3"/>
                    <a:pt x="185" y="3"/>
                  </a:cubicBezTo>
                  <a:cubicBezTo>
                    <a:pt x="190" y="2"/>
                    <a:pt x="194" y="1"/>
                    <a:pt x="198" y="1"/>
                  </a:cubicBezTo>
                  <a:cubicBezTo>
                    <a:pt x="203" y="0"/>
                    <a:pt x="207" y="0"/>
                    <a:pt x="211" y="0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12" y="103"/>
                    <a:pt x="212" y="103"/>
                    <a:pt x="212" y="103"/>
                  </a:cubicBezTo>
                  <a:cubicBezTo>
                    <a:pt x="206" y="104"/>
                    <a:pt x="200" y="105"/>
                    <a:pt x="195" y="106"/>
                  </a:cubicBezTo>
                  <a:cubicBezTo>
                    <a:pt x="189" y="107"/>
                    <a:pt x="183" y="109"/>
                    <a:pt x="178" y="111"/>
                  </a:cubicBezTo>
                  <a:cubicBezTo>
                    <a:pt x="173" y="114"/>
                    <a:pt x="167" y="116"/>
                    <a:pt x="162" y="119"/>
                  </a:cubicBezTo>
                  <a:cubicBezTo>
                    <a:pt x="157" y="122"/>
                    <a:pt x="152" y="126"/>
                    <a:pt x="147" y="130"/>
                  </a:cubicBezTo>
                  <a:cubicBezTo>
                    <a:pt x="136" y="139"/>
                    <a:pt x="126" y="150"/>
                    <a:pt x="119" y="162"/>
                  </a:cubicBezTo>
                  <a:cubicBezTo>
                    <a:pt x="112" y="175"/>
                    <a:pt x="107" y="188"/>
                    <a:pt x="105" y="201"/>
                  </a:cubicBezTo>
                  <a:cubicBezTo>
                    <a:pt x="103" y="215"/>
                    <a:pt x="102" y="229"/>
                    <a:pt x="105" y="243"/>
                  </a:cubicBezTo>
                  <a:cubicBezTo>
                    <a:pt x="107" y="256"/>
                    <a:pt x="112" y="270"/>
                    <a:pt x="119" y="282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30" y="335"/>
                    <a:pt x="30" y="335"/>
                    <a:pt x="30" y="335"/>
                  </a:cubicBezTo>
                  <a:cubicBezTo>
                    <a:pt x="30" y="335"/>
                    <a:pt x="30" y="335"/>
                    <a:pt x="30" y="335"/>
                  </a:cubicBezTo>
                  <a:cubicBezTo>
                    <a:pt x="30" y="335"/>
                    <a:pt x="30" y="335"/>
                    <a:pt x="30" y="335"/>
                  </a:cubicBezTo>
                  <a:cubicBezTo>
                    <a:pt x="30" y="335"/>
                    <a:pt x="30" y="334"/>
                    <a:pt x="30" y="334"/>
                  </a:cubicBezTo>
                  <a:cubicBezTo>
                    <a:pt x="30" y="334"/>
                    <a:pt x="30" y="334"/>
                    <a:pt x="30" y="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1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AF3C3A5-75AB-4A45-BE8D-91F752863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0"/>
              <a:ext cx="412" cy="622"/>
            </a:xfrm>
            <a:custGeom>
              <a:avLst/>
              <a:gdLst>
                <a:gd name="T0" fmla="*/ 1 w 224"/>
                <a:gd name="T1" fmla="*/ 0 h 339"/>
                <a:gd name="T2" fmla="*/ 14 w 224"/>
                <a:gd name="T3" fmla="*/ 1 h 339"/>
                <a:gd name="T4" fmla="*/ 28 w 224"/>
                <a:gd name="T5" fmla="*/ 2 h 339"/>
                <a:gd name="T6" fmla="*/ 41 w 224"/>
                <a:gd name="T7" fmla="*/ 4 h 339"/>
                <a:gd name="T8" fmla="*/ 54 w 224"/>
                <a:gd name="T9" fmla="*/ 7 h 339"/>
                <a:gd name="T10" fmla="*/ 74 w 224"/>
                <a:gd name="T11" fmla="*/ 13 h 339"/>
                <a:gd name="T12" fmla="*/ 94 w 224"/>
                <a:gd name="T13" fmla="*/ 21 h 339"/>
                <a:gd name="T14" fmla="*/ 113 w 224"/>
                <a:gd name="T15" fmla="*/ 31 h 339"/>
                <a:gd name="T16" fmla="*/ 131 w 224"/>
                <a:gd name="T17" fmla="*/ 42 h 339"/>
                <a:gd name="T18" fmla="*/ 148 w 224"/>
                <a:gd name="T19" fmla="*/ 56 h 339"/>
                <a:gd name="T20" fmla="*/ 164 w 224"/>
                <a:gd name="T21" fmla="*/ 71 h 339"/>
                <a:gd name="T22" fmla="*/ 178 w 224"/>
                <a:gd name="T23" fmla="*/ 87 h 339"/>
                <a:gd name="T24" fmla="*/ 190 w 224"/>
                <a:gd name="T25" fmla="*/ 105 h 339"/>
                <a:gd name="T26" fmla="*/ 201 w 224"/>
                <a:gd name="T27" fmla="*/ 124 h 339"/>
                <a:gd name="T28" fmla="*/ 210 w 224"/>
                <a:gd name="T29" fmla="*/ 144 h 339"/>
                <a:gd name="T30" fmla="*/ 217 w 224"/>
                <a:gd name="T31" fmla="*/ 166 h 339"/>
                <a:gd name="T32" fmla="*/ 221 w 224"/>
                <a:gd name="T33" fmla="*/ 187 h 339"/>
                <a:gd name="T34" fmla="*/ 224 w 224"/>
                <a:gd name="T35" fmla="*/ 210 h 339"/>
                <a:gd name="T36" fmla="*/ 224 w 224"/>
                <a:gd name="T37" fmla="*/ 232 h 339"/>
                <a:gd name="T38" fmla="*/ 222 w 224"/>
                <a:gd name="T39" fmla="*/ 254 h 339"/>
                <a:gd name="T40" fmla="*/ 218 w 224"/>
                <a:gd name="T41" fmla="*/ 276 h 339"/>
                <a:gd name="T42" fmla="*/ 215 w 224"/>
                <a:gd name="T43" fmla="*/ 289 h 339"/>
                <a:gd name="T44" fmla="*/ 210 w 224"/>
                <a:gd name="T45" fmla="*/ 301 h 339"/>
                <a:gd name="T46" fmla="*/ 206 w 224"/>
                <a:gd name="T47" fmla="*/ 313 h 339"/>
                <a:gd name="T48" fmla="*/ 200 w 224"/>
                <a:gd name="T49" fmla="*/ 325 h 339"/>
                <a:gd name="T50" fmla="*/ 129 w 224"/>
                <a:gd name="T51" fmla="*/ 339 h 339"/>
                <a:gd name="T52" fmla="*/ 110 w 224"/>
                <a:gd name="T53" fmla="*/ 274 h 339"/>
                <a:gd name="T54" fmla="*/ 116 w 224"/>
                <a:gd name="T55" fmla="*/ 257 h 339"/>
                <a:gd name="T56" fmla="*/ 120 w 224"/>
                <a:gd name="T57" fmla="*/ 240 h 339"/>
                <a:gd name="T58" fmla="*/ 121 w 224"/>
                <a:gd name="T59" fmla="*/ 222 h 339"/>
                <a:gd name="T60" fmla="*/ 120 w 224"/>
                <a:gd name="T61" fmla="*/ 204 h 339"/>
                <a:gd name="T62" fmla="*/ 105 w 224"/>
                <a:gd name="T63" fmla="*/ 164 h 339"/>
                <a:gd name="T64" fmla="*/ 79 w 224"/>
                <a:gd name="T65" fmla="*/ 132 h 339"/>
                <a:gd name="T66" fmla="*/ 43 w 224"/>
                <a:gd name="T67" fmla="*/ 111 h 339"/>
                <a:gd name="T68" fmla="*/ 2 w 224"/>
                <a:gd name="T69" fmla="*/ 104 h 339"/>
                <a:gd name="T70" fmla="*/ 48 w 224"/>
                <a:gd name="T71" fmla="*/ 55 h 339"/>
                <a:gd name="T72" fmla="*/ 0 w 224"/>
                <a:gd name="T73" fmla="*/ 0 h 339"/>
                <a:gd name="T74" fmla="*/ 0 w 224"/>
                <a:gd name="T75" fmla="*/ 0 h 339"/>
                <a:gd name="T76" fmla="*/ 1 w 224"/>
                <a:gd name="T77" fmla="*/ 0 h 339"/>
                <a:gd name="T78" fmla="*/ 1 w 224"/>
                <a:gd name="T79" fmla="*/ 0 h 339"/>
                <a:gd name="T80" fmla="*/ 1 w 224"/>
                <a:gd name="T8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339">
                  <a:moveTo>
                    <a:pt x="1" y="0"/>
                  </a:moveTo>
                  <a:cubicBezTo>
                    <a:pt x="6" y="0"/>
                    <a:pt x="10" y="0"/>
                    <a:pt x="14" y="1"/>
                  </a:cubicBezTo>
                  <a:cubicBezTo>
                    <a:pt x="19" y="1"/>
                    <a:pt x="23" y="1"/>
                    <a:pt x="28" y="2"/>
                  </a:cubicBezTo>
                  <a:cubicBezTo>
                    <a:pt x="32" y="2"/>
                    <a:pt x="36" y="3"/>
                    <a:pt x="41" y="4"/>
                  </a:cubicBezTo>
                  <a:cubicBezTo>
                    <a:pt x="45" y="5"/>
                    <a:pt x="49" y="6"/>
                    <a:pt x="54" y="7"/>
                  </a:cubicBezTo>
                  <a:cubicBezTo>
                    <a:pt x="61" y="8"/>
                    <a:pt x="67" y="10"/>
                    <a:pt x="74" y="13"/>
                  </a:cubicBezTo>
                  <a:cubicBezTo>
                    <a:pt x="81" y="15"/>
                    <a:pt x="88" y="18"/>
                    <a:pt x="94" y="21"/>
                  </a:cubicBezTo>
                  <a:cubicBezTo>
                    <a:pt x="101" y="24"/>
                    <a:pt x="107" y="27"/>
                    <a:pt x="113" y="31"/>
                  </a:cubicBezTo>
                  <a:cubicBezTo>
                    <a:pt x="119" y="34"/>
                    <a:pt x="125" y="38"/>
                    <a:pt x="131" y="42"/>
                  </a:cubicBezTo>
                  <a:cubicBezTo>
                    <a:pt x="137" y="46"/>
                    <a:pt x="143" y="51"/>
                    <a:pt x="148" y="56"/>
                  </a:cubicBezTo>
                  <a:cubicBezTo>
                    <a:pt x="154" y="60"/>
                    <a:pt x="159" y="65"/>
                    <a:pt x="164" y="71"/>
                  </a:cubicBezTo>
                  <a:cubicBezTo>
                    <a:pt x="169" y="76"/>
                    <a:pt x="173" y="81"/>
                    <a:pt x="178" y="87"/>
                  </a:cubicBezTo>
                  <a:cubicBezTo>
                    <a:pt x="182" y="93"/>
                    <a:pt x="186" y="98"/>
                    <a:pt x="190" y="105"/>
                  </a:cubicBezTo>
                  <a:cubicBezTo>
                    <a:pt x="194" y="111"/>
                    <a:pt x="198" y="117"/>
                    <a:pt x="201" y="124"/>
                  </a:cubicBezTo>
                  <a:cubicBezTo>
                    <a:pt x="204" y="131"/>
                    <a:pt x="207" y="137"/>
                    <a:pt x="210" y="144"/>
                  </a:cubicBezTo>
                  <a:cubicBezTo>
                    <a:pt x="212" y="151"/>
                    <a:pt x="215" y="158"/>
                    <a:pt x="217" y="166"/>
                  </a:cubicBezTo>
                  <a:cubicBezTo>
                    <a:pt x="219" y="173"/>
                    <a:pt x="220" y="180"/>
                    <a:pt x="221" y="187"/>
                  </a:cubicBezTo>
                  <a:cubicBezTo>
                    <a:pt x="223" y="195"/>
                    <a:pt x="223" y="202"/>
                    <a:pt x="224" y="210"/>
                  </a:cubicBezTo>
                  <a:cubicBezTo>
                    <a:pt x="224" y="217"/>
                    <a:pt x="224" y="225"/>
                    <a:pt x="224" y="232"/>
                  </a:cubicBezTo>
                  <a:cubicBezTo>
                    <a:pt x="224" y="239"/>
                    <a:pt x="223" y="247"/>
                    <a:pt x="222" y="254"/>
                  </a:cubicBezTo>
                  <a:cubicBezTo>
                    <a:pt x="221" y="261"/>
                    <a:pt x="220" y="269"/>
                    <a:pt x="218" y="276"/>
                  </a:cubicBezTo>
                  <a:cubicBezTo>
                    <a:pt x="217" y="280"/>
                    <a:pt x="216" y="284"/>
                    <a:pt x="215" y="289"/>
                  </a:cubicBezTo>
                  <a:cubicBezTo>
                    <a:pt x="213" y="293"/>
                    <a:pt x="212" y="297"/>
                    <a:pt x="210" y="301"/>
                  </a:cubicBezTo>
                  <a:cubicBezTo>
                    <a:pt x="209" y="305"/>
                    <a:pt x="207" y="309"/>
                    <a:pt x="206" y="313"/>
                  </a:cubicBezTo>
                  <a:cubicBezTo>
                    <a:pt x="204" y="317"/>
                    <a:pt x="202" y="321"/>
                    <a:pt x="200" y="325"/>
                  </a:cubicBezTo>
                  <a:cubicBezTo>
                    <a:pt x="129" y="339"/>
                    <a:pt x="129" y="339"/>
                    <a:pt x="129" y="339"/>
                  </a:cubicBezTo>
                  <a:cubicBezTo>
                    <a:pt x="110" y="274"/>
                    <a:pt x="110" y="274"/>
                    <a:pt x="110" y="274"/>
                  </a:cubicBezTo>
                  <a:cubicBezTo>
                    <a:pt x="113" y="268"/>
                    <a:pt x="115" y="263"/>
                    <a:pt x="116" y="257"/>
                  </a:cubicBezTo>
                  <a:cubicBezTo>
                    <a:pt x="118" y="252"/>
                    <a:pt x="119" y="246"/>
                    <a:pt x="120" y="240"/>
                  </a:cubicBezTo>
                  <a:cubicBezTo>
                    <a:pt x="121" y="234"/>
                    <a:pt x="121" y="228"/>
                    <a:pt x="121" y="222"/>
                  </a:cubicBezTo>
                  <a:cubicBezTo>
                    <a:pt x="121" y="216"/>
                    <a:pt x="121" y="210"/>
                    <a:pt x="120" y="204"/>
                  </a:cubicBezTo>
                  <a:cubicBezTo>
                    <a:pt x="117" y="189"/>
                    <a:pt x="112" y="176"/>
                    <a:pt x="105" y="164"/>
                  </a:cubicBezTo>
                  <a:cubicBezTo>
                    <a:pt x="98" y="152"/>
                    <a:pt x="89" y="141"/>
                    <a:pt x="79" y="132"/>
                  </a:cubicBezTo>
                  <a:cubicBezTo>
                    <a:pt x="68" y="123"/>
                    <a:pt x="56" y="116"/>
                    <a:pt x="43" y="111"/>
                  </a:cubicBezTo>
                  <a:cubicBezTo>
                    <a:pt x="30" y="106"/>
                    <a:pt x="16" y="104"/>
                    <a:pt x="2" y="10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1" dirty="0"/>
            </a:p>
          </p:txBody>
        </p:sp>
      </p:grpSp>
      <p:sp>
        <p:nvSpPr>
          <p:cNvPr id="23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28D8EEFC-152B-9A42-B8D2-89AF82E1B087}"/>
              </a:ext>
            </a:extLst>
          </p:cNvPr>
          <p:cNvSpPr txBox="1"/>
          <p:nvPr/>
        </p:nvSpPr>
        <p:spPr>
          <a:xfrm rot="18289476">
            <a:off x="6230795" y="2257419"/>
            <a:ext cx="2821663" cy="1955543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wrap="square" rtlCol="0" anchor="ctr">
            <a:prstTxWarp prst="textArchUp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24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E71C3F84-9B6B-0140-B5F8-AE149C7A79A0}"/>
              </a:ext>
            </a:extLst>
          </p:cNvPr>
          <p:cNvSpPr txBox="1"/>
          <p:nvPr/>
        </p:nvSpPr>
        <p:spPr>
          <a:xfrm rot="4065405">
            <a:off x="7285110" y="2417683"/>
            <a:ext cx="2821663" cy="1955543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wrap="square" rtlCol="0" anchor="ctr">
            <a:prstTxWarp prst="textArchUp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25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4FD10196-6FD9-7343-ADF8-ADA0F3314EB2}"/>
              </a:ext>
            </a:extLst>
          </p:cNvPr>
          <p:cNvSpPr txBox="1"/>
          <p:nvPr/>
        </p:nvSpPr>
        <p:spPr>
          <a:xfrm rot="283498">
            <a:off x="6665323" y="2936924"/>
            <a:ext cx="2821663" cy="2523736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vert="horz" wrap="none" rtlCol="0" anchor="ctr">
            <a:prstTxWarp prst="textArchDown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Graphic body text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9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Graphic body text 18pt</a:t>
            </a:r>
            <a:endParaRPr lang="en-GB" dirty="0"/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5682453" y="1272186"/>
            <a:ext cx="4867200" cy="4752000"/>
            <a:chOff x="4236" y="-2"/>
            <a:chExt cx="822" cy="79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577" y="407"/>
              <a:ext cx="481" cy="390"/>
            </a:xfrm>
            <a:custGeom>
              <a:avLst/>
              <a:gdLst>
                <a:gd name="T0" fmla="*/ 259 w 259"/>
                <a:gd name="T1" fmla="*/ 0 h 224"/>
                <a:gd name="T2" fmla="*/ 259 w 259"/>
                <a:gd name="T3" fmla="*/ 13 h 224"/>
                <a:gd name="T4" fmla="*/ 258 w 259"/>
                <a:gd name="T5" fmla="*/ 27 h 224"/>
                <a:gd name="T6" fmla="*/ 256 w 259"/>
                <a:gd name="T7" fmla="*/ 40 h 224"/>
                <a:gd name="T8" fmla="*/ 253 w 259"/>
                <a:gd name="T9" fmla="*/ 53 h 224"/>
                <a:gd name="T10" fmla="*/ 247 w 259"/>
                <a:gd name="T11" fmla="*/ 74 h 224"/>
                <a:gd name="T12" fmla="*/ 239 w 259"/>
                <a:gd name="T13" fmla="*/ 94 h 224"/>
                <a:gd name="T14" fmla="*/ 229 w 259"/>
                <a:gd name="T15" fmla="*/ 113 h 224"/>
                <a:gd name="T16" fmla="*/ 217 w 259"/>
                <a:gd name="T17" fmla="*/ 131 h 224"/>
                <a:gd name="T18" fmla="*/ 204 w 259"/>
                <a:gd name="T19" fmla="*/ 148 h 224"/>
                <a:gd name="T20" fmla="*/ 189 w 259"/>
                <a:gd name="T21" fmla="*/ 164 h 224"/>
                <a:gd name="T22" fmla="*/ 173 w 259"/>
                <a:gd name="T23" fmla="*/ 178 h 224"/>
                <a:gd name="T24" fmla="*/ 155 w 259"/>
                <a:gd name="T25" fmla="*/ 190 h 224"/>
                <a:gd name="T26" fmla="*/ 136 w 259"/>
                <a:gd name="T27" fmla="*/ 201 h 224"/>
                <a:gd name="T28" fmla="*/ 115 w 259"/>
                <a:gd name="T29" fmla="*/ 210 h 224"/>
                <a:gd name="T30" fmla="*/ 94 w 259"/>
                <a:gd name="T31" fmla="*/ 217 h 224"/>
                <a:gd name="T32" fmla="*/ 72 w 259"/>
                <a:gd name="T33" fmla="*/ 222 h 224"/>
                <a:gd name="T34" fmla="*/ 66 w 259"/>
                <a:gd name="T35" fmla="*/ 222 h 224"/>
                <a:gd name="T36" fmla="*/ 60 w 259"/>
                <a:gd name="T37" fmla="*/ 223 h 224"/>
                <a:gd name="T38" fmla="*/ 54 w 259"/>
                <a:gd name="T39" fmla="*/ 224 h 224"/>
                <a:gd name="T40" fmla="*/ 48 w 259"/>
                <a:gd name="T41" fmla="*/ 224 h 224"/>
                <a:gd name="T42" fmla="*/ 0 w 259"/>
                <a:gd name="T43" fmla="*/ 170 h 224"/>
                <a:gd name="T44" fmla="*/ 47 w 259"/>
                <a:gd name="T45" fmla="*/ 121 h 224"/>
                <a:gd name="T46" fmla="*/ 49 w 259"/>
                <a:gd name="T47" fmla="*/ 120 h 224"/>
                <a:gd name="T48" fmla="*/ 51 w 259"/>
                <a:gd name="T49" fmla="*/ 120 h 224"/>
                <a:gd name="T50" fmla="*/ 53 w 259"/>
                <a:gd name="T51" fmla="*/ 120 h 224"/>
                <a:gd name="T52" fmla="*/ 55 w 259"/>
                <a:gd name="T53" fmla="*/ 120 h 224"/>
                <a:gd name="T54" fmla="*/ 96 w 259"/>
                <a:gd name="T55" fmla="*/ 105 h 224"/>
                <a:gd name="T56" fmla="*/ 128 w 259"/>
                <a:gd name="T57" fmla="*/ 78 h 224"/>
                <a:gd name="T58" fmla="*/ 148 w 259"/>
                <a:gd name="T59" fmla="*/ 43 h 224"/>
                <a:gd name="T60" fmla="*/ 156 w 259"/>
                <a:gd name="T61" fmla="*/ 1 h 224"/>
                <a:gd name="T62" fmla="*/ 205 w 259"/>
                <a:gd name="T63" fmla="*/ 48 h 224"/>
                <a:gd name="T64" fmla="*/ 259 w 259"/>
                <a:gd name="T6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24">
                  <a:moveTo>
                    <a:pt x="259" y="0"/>
                  </a:moveTo>
                  <a:cubicBezTo>
                    <a:pt x="259" y="4"/>
                    <a:pt x="259" y="9"/>
                    <a:pt x="259" y="13"/>
                  </a:cubicBezTo>
                  <a:cubicBezTo>
                    <a:pt x="259" y="18"/>
                    <a:pt x="258" y="22"/>
                    <a:pt x="258" y="27"/>
                  </a:cubicBezTo>
                  <a:cubicBezTo>
                    <a:pt x="257" y="31"/>
                    <a:pt x="257" y="36"/>
                    <a:pt x="256" y="40"/>
                  </a:cubicBezTo>
                  <a:cubicBezTo>
                    <a:pt x="255" y="45"/>
                    <a:pt x="254" y="49"/>
                    <a:pt x="253" y="53"/>
                  </a:cubicBezTo>
                  <a:cubicBezTo>
                    <a:pt x="251" y="60"/>
                    <a:pt x="249" y="67"/>
                    <a:pt x="247" y="74"/>
                  </a:cubicBezTo>
                  <a:cubicBezTo>
                    <a:pt x="245" y="81"/>
                    <a:pt x="242" y="88"/>
                    <a:pt x="239" y="94"/>
                  </a:cubicBezTo>
                  <a:cubicBezTo>
                    <a:pt x="236" y="101"/>
                    <a:pt x="233" y="107"/>
                    <a:pt x="229" y="113"/>
                  </a:cubicBezTo>
                  <a:cubicBezTo>
                    <a:pt x="226" y="119"/>
                    <a:pt x="222" y="125"/>
                    <a:pt x="217" y="131"/>
                  </a:cubicBezTo>
                  <a:cubicBezTo>
                    <a:pt x="213" y="137"/>
                    <a:pt x="209" y="143"/>
                    <a:pt x="204" y="148"/>
                  </a:cubicBezTo>
                  <a:cubicBezTo>
                    <a:pt x="199" y="154"/>
                    <a:pt x="194" y="159"/>
                    <a:pt x="189" y="164"/>
                  </a:cubicBezTo>
                  <a:cubicBezTo>
                    <a:pt x="184" y="169"/>
                    <a:pt x="178" y="173"/>
                    <a:pt x="173" y="178"/>
                  </a:cubicBezTo>
                  <a:cubicBezTo>
                    <a:pt x="167" y="182"/>
                    <a:pt x="161" y="186"/>
                    <a:pt x="155" y="190"/>
                  </a:cubicBezTo>
                  <a:cubicBezTo>
                    <a:pt x="149" y="194"/>
                    <a:pt x="142" y="198"/>
                    <a:pt x="136" y="201"/>
                  </a:cubicBezTo>
                  <a:cubicBezTo>
                    <a:pt x="129" y="204"/>
                    <a:pt x="122" y="207"/>
                    <a:pt x="115" y="210"/>
                  </a:cubicBezTo>
                  <a:cubicBezTo>
                    <a:pt x="108" y="213"/>
                    <a:pt x="101" y="215"/>
                    <a:pt x="94" y="217"/>
                  </a:cubicBezTo>
                  <a:cubicBezTo>
                    <a:pt x="87" y="219"/>
                    <a:pt x="79" y="220"/>
                    <a:pt x="72" y="222"/>
                  </a:cubicBezTo>
                  <a:cubicBezTo>
                    <a:pt x="70" y="222"/>
                    <a:pt x="68" y="222"/>
                    <a:pt x="66" y="222"/>
                  </a:cubicBezTo>
                  <a:cubicBezTo>
                    <a:pt x="64" y="223"/>
                    <a:pt x="62" y="223"/>
                    <a:pt x="60" y="223"/>
                  </a:cubicBezTo>
                  <a:cubicBezTo>
                    <a:pt x="58" y="223"/>
                    <a:pt x="56" y="224"/>
                    <a:pt x="54" y="224"/>
                  </a:cubicBezTo>
                  <a:cubicBezTo>
                    <a:pt x="52" y="224"/>
                    <a:pt x="50" y="224"/>
                    <a:pt x="48" y="224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8" y="120"/>
                    <a:pt x="48" y="120"/>
                    <a:pt x="49" y="120"/>
                  </a:cubicBezTo>
                  <a:cubicBezTo>
                    <a:pt x="50" y="120"/>
                    <a:pt x="50" y="120"/>
                    <a:pt x="51" y="120"/>
                  </a:cubicBezTo>
                  <a:cubicBezTo>
                    <a:pt x="52" y="120"/>
                    <a:pt x="53" y="120"/>
                    <a:pt x="53" y="120"/>
                  </a:cubicBezTo>
                  <a:cubicBezTo>
                    <a:pt x="54" y="120"/>
                    <a:pt x="55" y="120"/>
                    <a:pt x="55" y="120"/>
                  </a:cubicBezTo>
                  <a:cubicBezTo>
                    <a:pt x="70" y="117"/>
                    <a:pt x="84" y="112"/>
                    <a:pt x="96" y="105"/>
                  </a:cubicBezTo>
                  <a:cubicBezTo>
                    <a:pt x="108" y="98"/>
                    <a:pt x="119" y="89"/>
                    <a:pt x="128" y="78"/>
                  </a:cubicBezTo>
                  <a:cubicBezTo>
                    <a:pt x="136" y="68"/>
                    <a:pt x="144" y="56"/>
                    <a:pt x="148" y="43"/>
                  </a:cubicBezTo>
                  <a:cubicBezTo>
                    <a:pt x="153" y="30"/>
                    <a:pt x="156" y="16"/>
                    <a:pt x="156" y="1"/>
                  </a:cubicBezTo>
                  <a:cubicBezTo>
                    <a:pt x="205" y="48"/>
                    <a:pt x="205" y="48"/>
                    <a:pt x="205" y="48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236" y="0"/>
              <a:ext cx="478" cy="411"/>
            </a:xfrm>
            <a:custGeom>
              <a:avLst/>
              <a:gdLst>
                <a:gd name="T0" fmla="*/ 212 w 260"/>
                <a:gd name="T1" fmla="*/ 0 h 224"/>
                <a:gd name="T2" fmla="*/ 260 w 260"/>
                <a:gd name="T3" fmla="*/ 54 h 224"/>
                <a:gd name="T4" fmla="*/ 213 w 260"/>
                <a:gd name="T5" fmla="*/ 103 h 224"/>
                <a:gd name="T6" fmla="*/ 210 w 260"/>
                <a:gd name="T7" fmla="*/ 103 h 224"/>
                <a:gd name="T8" fmla="*/ 208 w 260"/>
                <a:gd name="T9" fmla="*/ 104 h 224"/>
                <a:gd name="T10" fmla="*/ 206 w 260"/>
                <a:gd name="T11" fmla="*/ 104 h 224"/>
                <a:gd name="T12" fmla="*/ 204 w 260"/>
                <a:gd name="T13" fmla="*/ 104 h 224"/>
                <a:gd name="T14" fmla="*/ 164 w 260"/>
                <a:gd name="T15" fmla="*/ 119 h 224"/>
                <a:gd name="T16" fmla="*/ 132 w 260"/>
                <a:gd name="T17" fmla="*/ 145 h 224"/>
                <a:gd name="T18" fmla="*/ 111 w 260"/>
                <a:gd name="T19" fmla="*/ 181 h 224"/>
                <a:gd name="T20" fmla="*/ 104 w 260"/>
                <a:gd name="T21" fmla="*/ 222 h 224"/>
                <a:gd name="T22" fmla="*/ 55 w 260"/>
                <a:gd name="T23" fmla="*/ 176 h 224"/>
                <a:gd name="T24" fmla="*/ 0 w 260"/>
                <a:gd name="T25" fmla="*/ 224 h 224"/>
                <a:gd name="T26" fmla="*/ 1 w 260"/>
                <a:gd name="T27" fmla="*/ 211 h 224"/>
                <a:gd name="T28" fmla="*/ 2 w 260"/>
                <a:gd name="T29" fmla="*/ 197 h 224"/>
                <a:gd name="T30" fmla="*/ 4 w 260"/>
                <a:gd name="T31" fmla="*/ 184 h 224"/>
                <a:gd name="T32" fmla="*/ 6 w 260"/>
                <a:gd name="T33" fmla="*/ 170 h 224"/>
                <a:gd name="T34" fmla="*/ 13 w 260"/>
                <a:gd name="T35" fmla="*/ 150 h 224"/>
                <a:gd name="T36" fmla="*/ 21 w 260"/>
                <a:gd name="T37" fmla="*/ 130 h 224"/>
                <a:gd name="T38" fmla="*/ 30 w 260"/>
                <a:gd name="T39" fmla="*/ 111 h 224"/>
                <a:gd name="T40" fmla="*/ 42 w 260"/>
                <a:gd name="T41" fmla="*/ 92 h 224"/>
                <a:gd name="T42" fmla="*/ 56 w 260"/>
                <a:gd name="T43" fmla="*/ 76 h 224"/>
                <a:gd name="T44" fmla="*/ 71 w 260"/>
                <a:gd name="T45" fmla="*/ 60 h 224"/>
                <a:gd name="T46" fmla="*/ 87 w 260"/>
                <a:gd name="T47" fmla="*/ 46 h 224"/>
                <a:gd name="T48" fmla="*/ 105 w 260"/>
                <a:gd name="T49" fmla="*/ 34 h 224"/>
                <a:gd name="T50" fmla="*/ 124 w 260"/>
                <a:gd name="T51" fmla="*/ 23 h 224"/>
                <a:gd name="T52" fmla="*/ 144 w 260"/>
                <a:gd name="T53" fmla="*/ 14 h 224"/>
                <a:gd name="T54" fmla="*/ 166 w 260"/>
                <a:gd name="T55" fmla="*/ 7 h 224"/>
                <a:gd name="T56" fmla="*/ 188 w 260"/>
                <a:gd name="T57" fmla="*/ 2 h 224"/>
                <a:gd name="T58" fmla="*/ 194 w 260"/>
                <a:gd name="T59" fmla="*/ 1 h 224"/>
                <a:gd name="T60" fmla="*/ 200 w 260"/>
                <a:gd name="T61" fmla="*/ 1 h 224"/>
                <a:gd name="T62" fmla="*/ 206 w 260"/>
                <a:gd name="T63" fmla="*/ 0 h 224"/>
                <a:gd name="T64" fmla="*/ 212 w 260"/>
                <a:gd name="T6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224">
                  <a:moveTo>
                    <a:pt x="212" y="0"/>
                  </a:moveTo>
                  <a:cubicBezTo>
                    <a:pt x="260" y="54"/>
                    <a:pt x="260" y="54"/>
                    <a:pt x="260" y="54"/>
                  </a:cubicBezTo>
                  <a:cubicBezTo>
                    <a:pt x="213" y="103"/>
                    <a:pt x="213" y="103"/>
                    <a:pt x="213" y="103"/>
                  </a:cubicBezTo>
                  <a:cubicBezTo>
                    <a:pt x="212" y="103"/>
                    <a:pt x="211" y="103"/>
                    <a:pt x="210" y="103"/>
                  </a:cubicBezTo>
                  <a:cubicBezTo>
                    <a:pt x="210" y="103"/>
                    <a:pt x="209" y="104"/>
                    <a:pt x="208" y="104"/>
                  </a:cubicBezTo>
                  <a:cubicBezTo>
                    <a:pt x="208" y="104"/>
                    <a:pt x="207" y="104"/>
                    <a:pt x="206" y="104"/>
                  </a:cubicBezTo>
                  <a:cubicBezTo>
                    <a:pt x="206" y="104"/>
                    <a:pt x="205" y="104"/>
                    <a:pt x="204" y="104"/>
                  </a:cubicBezTo>
                  <a:cubicBezTo>
                    <a:pt x="190" y="107"/>
                    <a:pt x="176" y="112"/>
                    <a:pt x="164" y="119"/>
                  </a:cubicBezTo>
                  <a:cubicBezTo>
                    <a:pt x="152" y="126"/>
                    <a:pt x="141" y="135"/>
                    <a:pt x="132" y="145"/>
                  </a:cubicBezTo>
                  <a:cubicBezTo>
                    <a:pt x="123" y="156"/>
                    <a:pt x="116" y="168"/>
                    <a:pt x="111" y="181"/>
                  </a:cubicBezTo>
                  <a:cubicBezTo>
                    <a:pt x="106" y="194"/>
                    <a:pt x="104" y="208"/>
                    <a:pt x="104" y="222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0"/>
                    <a:pt x="0" y="215"/>
                    <a:pt x="1" y="211"/>
                  </a:cubicBezTo>
                  <a:cubicBezTo>
                    <a:pt x="1" y="206"/>
                    <a:pt x="1" y="202"/>
                    <a:pt x="2" y="197"/>
                  </a:cubicBezTo>
                  <a:cubicBezTo>
                    <a:pt x="2" y="193"/>
                    <a:pt x="3" y="188"/>
                    <a:pt x="4" y="184"/>
                  </a:cubicBezTo>
                  <a:cubicBezTo>
                    <a:pt x="4" y="179"/>
                    <a:pt x="5" y="175"/>
                    <a:pt x="6" y="170"/>
                  </a:cubicBezTo>
                  <a:cubicBezTo>
                    <a:pt x="8" y="163"/>
                    <a:pt x="10" y="156"/>
                    <a:pt x="13" y="150"/>
                  </a:cubicBezTo>
                  <a:cubicBezTo>
                    <a:pt x="15" y="143"/>
                    <a:pt x="18" y="136"/>
                    <a:pt x="21" y="130"/>
                  </a:cubicBezTo>
                  <a:cubicBezTo>
                    <a:pt x="24" y="123"/>
                    <a:pt x="27" y="117"/>
                    <a:pt x="30" y="111"/>
                  </a:cubicBezTo>
                  <a:cubicBezTo>
                    <a:pt x="34" y="104"/>
                    <a:pt x="38" y="98"/>
                    <a:pt x="42" y="92"/>
                  </a:cubicBezTo>
                  <a:cubicBezTo>
                    <a:pt x="46" y="87"/>
                    <a:pt x="51" y="81"/>
                    <a:pt x="56" y="76"/>
                  </a:cubicBezTo>
                  <a:cubicBezTo>
                    <a:pt x="60" y="70"/>
                    <a:pt x="65" y="65"/>
                    <a:pt x="71" y="60"/>
                  </a:cubicBezTo>
                  <a:cubicBezTo>
                    <a:pt x="76" y="55"/>
                    <a:pt x="81" y="50"/>
                    <a:pt x="87" y="46"/>
                  </a:cubicBezTo>
                  <a:cubicBezTo>
                    <a:pt x="93" y="42"/>
                    <a:pt x="98" y="38"/>
                    <a:pt x="105" y="34"/>
                  </a:cubicBezTo>
                  <a:cubicBezTo>
                    <a:pt x="111" y="30"/>
                    <a:pt x="117" y="26"/>
                    <a:pt x="124" y="23"/>
                  </a:cubicBezTo>
                  <a:cubicBezTo>
                    <a:pt x="131" y="19"/>
                    <a:pt x="137" y="16"/>
                    <a:pt x="144" y="14"/>
                  </a:cubicBezTo>
                  <a:cubicBezTo>
                    <a:pt x="151" y="11"/>
                    <a:pt x="158" y="9"/>
                    <a:pt x="166" y="7"/>
                  </a:cubicBezTo>
                  <a:cubicBezTo>
                    <a:pt x="173" y="5"/>
                    <a:pt x="180" y="3"/>
                    <a:pt x="188" y="2"/>
                  </a:cubicBezTo>
                  <a:cubicBezTo>
                    <a:pt x="190" y="2"/>
                    <a:pt x="192" y="2"/>
                    <a:pt x="194" y="1"/>
                  </a:cubicBezTo>
                  <a:cubicBezTo>
                    <a:pt x="196" y="1"/>
                    <a:pt x="198" y="1"/>
                    <a:pt x="200" y="1"/>
                  </a:cubicBezTo>
                  <a:cubicBezTo>
                    <a:pt x="202" y="0"/>
                    <a:pt x="204" y="0"/>
                    <a:pt x="206" y="0"/>
                  </a:cubicBezTo>
                  <a:cubicBezTo>
                    <a:pt x="208" y="0"/>
                    <a:pt x="210" y="0"/>
                    <a:pt x="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644" y="-2"/>
              <a:ext cx="414" cy="477"/>
            </a:xfrm>
            <a:custGeom>
              <a:avLst/>
              <a:gdLst>
                <a:gd name="T0" fmla="*/ 2 w 225"/>
                <a:gd name="T1" fmla="*/ 0 h 260"/>
                <a:gd name="T2" fmla="*/ 15 w 225"/>
                <a:gd name="T3" fmla="*/ 1 h 260"/>
                <a:gd name="T4" fmla="*/ 28 w 225"/>
                <a:gd name="T5" fmla="*/ 2 h 260"/>
                <a:gd name="T6" fmla="*/ 41 w 225"/>
                <a:gd name="T7" fmla="*/ 4 h 260"/>
                <a:gd name="T8" fmla="*/ 54 w 225"/>
                <a:gd name="T9" fmla="*/ 7 h 260"/>
                <a:gd name="T10" fmla="*/ 75 w 225"/>
                <a:gd name="T11" fmla="*/ 13 h 260"/>
                <a:gd name="T12" fmla="*/ 95 w 225"/>
                <a:gd name="T13" fmla="*/ 21 h 260"/>
                <a:gd name="T14" fmla="*/ 114 w 225"/>
                <a:gd name="T15" fmla="*/ 31 h 260"/>
                <a:gd name="T16" fmla="*/ 132 w 225"/>
                <a:gd name="T17" fmla="*/ 42 h 260"/>
                <a:gd name="T18" fmla="*/ 149 w 225"/>
                <a:gd name="T19" fmla="*/ 56 h 260"/>
                <a:gd name="T20" fmla="*/ 165 w 225"/>
                <a:gd name="T21" fmla="*/ 71 h 260"/>
                <a:gd name="T22" fmla="*/ 179 w 225"/>
                <a:gd name="T23" fmla="*/ 87 h 260"/>
                <a:gd name="T24" fmla="*/ 191 w 225"/>
                <a:gd name="T25" fmla="*/ 105 h 260"/>
                <a:gd name="T26" fmla="*/ 202 w 225"/>
                <a:gd name="T27" fmla="*/ 124 h 260"/>
                <a:gd name="T28" fmla="*/ 211 w 225"/>
                <a:gd name="T29" fmla="*/ 145 h 260"/>
                <a:gd name="T30" fmla="*/ 218 w 225"/>
                <a:gd name="T31" fmla="*/ 166 h 260"/>
                <a:gd name="T32" fmla="*/ 222 w 225"/>
                <a:gd name="T33" fmla="*/ 188 h 260"/>
                <a:gd name="T34" fmla="*/ 223 w 225"/>
                <a:gd name="T35" fmla="*/ 194 h 260"/>
                <a:gd name="T36" fmla="*/ 224 w 225"/>
                <a:gd name="T37" fmla="*/ 200 h 260"/>
                <a:gd name="T38" fmla="*/ 225 w 225"/>
                <a:gd name="T39" fmla="*/ 206 h 260"/>
                <a:gd name="T40" fmla="*/ 225 w 225"/>
                <a:gd name="T41" fmla="*/ 212 h 260"/>
                <a:gd name="T42" fmla="*/ 171 w 225"/>
                <a:gd name="T43" fmla="*/ 260 h 260"/>
                <a:gd name="T44" fmla="*/ 121 w 225"/>
                <a:gd name="T45" fmla="*/ 213 h 260"/>
                <a:gd name="T46" fmla="*/ 121 w 225"/>
                <a:gd name="T47" fmla="*/ 211 h 260"/>
                <a:gd name="T48" fmla="*/ 121 w 225"/>
                <a:gd name="T49" fmla="*/ 209 h 260"/>
                <a:gd name="T50" fmla="*/ 121 w 225"/>
                <a:gd name="T51" fmla="*/ 206 h 260"/>
                <a:gd name="T52" fmla="*/ 120 w 225"/>
                <a:gd name="T53" fmla="*/ 204 h 260"/>
                <a:gd name="T54" fmla="*/ 106 w 225"/>
                <a:gd name="T55" fmla="*/ 164 h 260"/>
                <a:gd name="T56" fmla="*/ 79 w 225"/>
                <a:gd name="T57" fmla="*/ 132 h 260"/>
                <a:gd name="T58" fmla="*/ 44 w 225"/>
                <a:gd name="T59" fmla="*/ 111 h 260"/>
                <a:gd name="T60" fmla="*/ 2 w 225"/>
                <a:gd name="T61" fmla="*/ 104 h 260"/>
                <a:gd name="T62" fmla="*/ 49 w 225"/>
                <a:gd name="T63" fmla="*/ 55 h 260"/>
                <a:gd name="T64" fmla="*/ 0 w 225"/>
                <a:gd name="T65" fmla="*/ 0 h 260"/>
                <a:gd name="T66" fmla="*/ 1 w 225"/>
                <a:gd name="T67" fmla="*/ 0 h 260"/>
                <a:gd name="T68" fmla="*/ 1 w 225"/>
                <a:gd name="T69" fmla="*/ 0 h 260"/>
                <a:gd name="T70" fmla="*/ 2 w 225"/>
                <a:gd name="T71" fmla="*/ 0 h 260"/>
                <a:gd name="T72" fmla="*/ 2 w 225"/>
                <a:gd name="T7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5" h="260">
                  <a:moveTo>
                    <a:pt x="2" y="0"/>
                  </a:moveTo>
                  <a:cubicBezTo>
                    <a:pt x="6" y="0"/>
                    <a:pt x="11" y="0"/>
                    <a:pt x="15" y="1"/>
                  </a:cubicBezTo>
                  <a:cubicBezTo>
                    <a:pt x="20" y="1"/>
                    <a:pt x="24" y="1"/>
                    <a:pt x="28" y="2"/>
                  </a:cubicBezTo>
                  <a:cubicBezTo>
                    <a:pt x="33" y="2"/>
                    <a:pt x="37" y="3"/>
                    <a:pt x="41" y="4"/>
                  </a:cubicBezTo>
                  <a:cubicBezTo>
                    <a:pt x="46" y="5"/>
                    <a:pt x="50" y="5"/>
                    <a:pt x="54" y="7"/>
                  </a:cubicBezTo>
                  <a:cubicBezTo>
                    <a:pt x="61" y="8"/>
                    <a:pt x="68" y="10"/>
                    <a:pt x="75" y="13"/>
                  </a:cubicBezTo>
                  <a:cubicBezTo>
                    <a:pt x="82" y="15"/>
                    <a:pt x="88" y="18"/>
                    <a:pt x="95" y="21"/>
                  </a:cubicBezTo>
                  <a:cubicBezTo>
                    <a:pt x="101" y="24"/>
                    <a:pt x="108" y="27"/>
                    <a:pt x="114" y="31"/>
                  </a:cubicBezTo>
                  <a:cubicBezTo>
                    <a:pt x="120" y="34"/>
                    <a:pt x="126" y="38"/>
                    <a:pt x="132" y="42"/>
                  </a:cubicBezTo>
                  <a:cubicBezTo>
                    <a:pt x="138" y="47"/>
                    <a:pt x="144" y="51"/>
                    <a:pt x="149" y="56"/>
                  </a:cubicBezTo>
                  <a:cubicBezTo>
                    <a:pt x="155" y="60"/>
                    <a:pt x="160" y="65"/>
                    <a:pt x="165" y="71"/>
                  </a:cubicBezTo>
                  <a:cubicBezTo>
                    <a:pt x="170" y="76"/>
                    <a:pt x="174" y="81"/>
                    <a:pt x="179" y="87"/>
                  </a:cubicBezTo>
                  <a:cubicBezTo>
                    <a:pt x="183" y="93"/>
                    <a:pt x="187" y="99"/>
                    <a:pt x="191" y="105"/>
                  </a:cubicBezTo>
                  <a:cubicBezTo>
                    <a:pt x="195" y="111"/>
                    <a:pt x="199" y="117"/>
                    <a:pt x="202" y="124"/>
                  </a:cubicBezTo>
                  <a:cubicBezTo>
                    <a:pt x="205" y="131"/>
                    <a:pt x="208" y="138"/>
                    <a:pt x="211" y="145"/>
                  </a:cubicBezTo>
                  <a:cubicBezTo>
                    <a:pt x="214" y="151"/>
                    <a:pt x="216" y="159"/>
                    <a:pt x="218" y="166"/>
                  </a:cubicBezTo>
                  <a:cubicBezTo>
                    <a:pt x="220" y="173"/>
                    <a:pt x="221" y="180"/>
                    <a:pt x="222" y="188"/>
                  </a:cubicBezTo>
                  <a:cubicBezTo>
                    <a:pt x="223" y="190"/>
                    <a:pt x="223" y="192"/>
                    <a:pt x="223" y="194"/>
                  </a:cubicBezTo>
                  <a:cubicBezTo>
                    <a:pt x="224" y="196"/>
                    <a:pt x="224" y="198"/>
                    <a:pt x="224" y="200"/>
                  </a:cubicBezTo>
                  <a:cubicBezTo>
                    <a:pt x="224" y="202"/>
                    <a:pt x="225" y="204"/>
                    <a:pt x="225" y="206"/>
                  </a:cubicBezTo>
                  <a:cubicBezTo>
                    <a:pt x="225" y="208"/>
                    <a:pt x="225" y="210"/>
                    <a:pt x="225" y="212"/>
                  </a:cubicBezTo>
                  <a:cubicBezTo>
                    <a:pt x="171" y="260"/>
                    <a:pt x="171" y="260"/>
                    <a:pt x="171" y="260"/>
                  </a:cubicBezTo>
                  <a:cubicBezTo>
                    <a:pt x="121" y="213"/>
                    <a:pt x="121" y="213"/>
                    <a:pt x="121" y="213"/>
                  </a:cubicBezTo>
                  <a:cubicBezTo>
                    <a:pt x="121" y="212"/>
                    <a:pt x="121" y="211"/>
                    <a:pt x="121" y="211"/>
                  </a:cubicBezTo>
                  <a:cubicBezTo>
                    <a:pt x="121" y="210"/>
                    <a:pt x="121" y="209"/>
                    <a:pt x="121" y="209"/>
                  </a:cubicBezTo>
                  <a:cubicBezTo>
                    <a:pt x="121" y="208"/>
                    <a:pt x="121" y="207"/>
                    <a:pt x="121" y="206"/>
                  </a:cubicBezTo>
                  <a:cubicBezTo>
                    <a:pt x="121" y="206"/>
                    <a:pt x="121" y="205"/>
                    <a:pt x="120" y="204"/>
                  </a:cubicBezTo>
                  <a:cubicBezTo>
                    <a:pt x="118" y="190"/>
                    <a:pt x="113" y="176"/>
                    <a:pt x="106" y="164"/>
                  </a:cubicBezTo>
                  <a:cubicBezTo>
                    <a:pt x="99" y="152"/>
                    <a:pt x="90" y="141"/>
                    <a:pt x="79" y="132"/>
                  </a:cubicBezTo>
                  <a:cubicBezTo>
                    <a:pt x="69" y="123"/>
                    <a:pt x="57" y="116"/>
                    <a:pt x="44" y="111"/>
                  </a:cubicBezTo>
                  <a:cubicBezTo>
                    <a:pt x="31" y="106"/>
                    <a:pt x="17" y="104"/>
                    <a:pt x="2" y="104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236" y="342"/>
              <a:ext cx="408" cy="455"/>
            </a:xfrm>
            <a:custGeom>
              <a:avLst/>
              <a:gdLst>
                <a:gd name="T0" fmla="*/ 54 w 224"/>
                <a:gd name="T1" fmla="*/ 0 h 259"/>
                <a:gd name="T2" fmla="*/ 103 w 224"/>
                <a:gd name="T3" fmla="*/ 47 h 259"/>
                <a:gd name="T4" fmla="*/ 103 w 224"/>
                <a:gd name="T5" fmla="*/ 49 h 259"/>
                <a:gd name="T6" fmla="*/ 104 w 224"/>
                <a:gd name="T7" fmla="*/ 51 h 259"/>
                <a:gd name="T8" fmla="*/ 104 w 224"/>
                <a:gd name="T9" fmla="*/ 53 h 259"/>
                <a:gd name="T10" fmla="*/ 104 w 224"/>
                <a:gd name="T11" fmla="*/ 55 h 259"/>
                <a:gd name="T12" fmla="*/ 119 w 224"/>
                <a:gd name="T13" fmla="*/ 96 h 259"/>
                <a:gd name="T14" fmla="*/ 145 w 224"/>
                <a:gd name="T15" fmla="*/ 128 h 259"/>
                <a:gd name="T16" fmla="*/ 181 w 224"/>
                <a:gd name="T17" fmla="*/ 149 h 259"/>
                <a:gd name="T18" fmla="*/ 222 w 224"/>
                <a:gd name="T19" fmla="*/ 156 h 259"/>
                <a:gd name="T20" fmla="*/ 176 w 224"/>
                <a:gd name="T21" fmla="*/ 205 h 259"/>
                <a:gd name="T22" fmla="*/ 224 w 224"/>
                <a:gd name="T23" fmla="*/ 259 h 259"/>
                <a:gd name="T24" fmla="*/ 224 w 224"/>
                <a:gd name="T25" fmla="*/ 259 h 259"/>
                <a:gd name="T26" fmla="*/ 223 w 224"/>
                <a:gd name="T27" fmla="*/ 259 h 259"/>
                <a:gd name="T28" fmla="*/ 223 w 224"/>
                <a:gd name="T29" fmla="*/ 259 h 259"/>
                <a:gd name="T30" fmla="*/ 223 w 224"/>
                <a:gd name="T31" fmla="*/ 259 h 259"/>
                <a:gd name="T32" fmla="*/ 209 w 224"/>
                <a:gd name="T33" fmla="*/ 259 h 259"/>
                <a:gd name="T34" fmla="*/ 196 w 224"/>
                <a:gd name="T35" fmla="*/ 258 h 259"/>
                <a:gd name="T36" fmla="*/ 183 w 224"/>
                <a:gd name="T37" fmla="*/ 256 h 259"/>
                <a:gd name="T38" fmla="*/ 170 w 224"/>
                <a:gd name="T39" fmla="*/ 253 h 259"/>
                <a:gd name="T40" fmla="*/ 150 w 224"/>
                <a:gd name="T41" fmla="*/ 247 h 259"/>
                <a:gd name="T42" fmla="*/ 130 w 224"/>
                <a:gd name="T43" fmla="*/ 239 h 259"/>
                <a:gd name="T44" fmla="*/ 111 w 224"/>
                <a:gd name="T45" fmla="*/ 229 h 259"/>
                <a:gd name="T46" fmla="*/ 92 w 224"/>
                <a:gd name="T47" fmla="*/ 217 h 259"/>
                <a:gd name="T48" fmla="*/ 75 w 224"/>
                <a:gd name="T49" fmla="*/ 204 h 259"/>
                <a:gd name="T50" fmla="*/ 60 w 224"/>
                <a:gd name="T51" fmla="*/ 189 h 259"/>
                <a:gd name="T52" fmla="*/ 46 w 224"/>
                <a:gd name="T53" fmla="*/ 173 h 259"/>
                <a:gd name="T54" fmla="*/ 34 w 224"/>
                <a:gd name="T55" fmla="*/ 155 h 259"/>
                <a:gd name="T56" fmla="*/ 23 w 224"/>
                <a:gd name="T57" fmla="*/ 136 h 259"/>
                <a:gd name="T58" fmla="*/ 14 w 224"/>
                <a:gd name="T59" fmla="*/ 115 h 259"/>
                <a:gd name="T60" fmla="*/ 7 w 224"/>
                <a:gd name="T61" fmla="*/ 94 h 259"/>
                <a:gd name="T62" fmla="*/ 2 w 224"/>
                <a:gd name="T63" fmla="*/ 72 h 259"/>
                <a:gd name="T64" fmla="*/ 1 w 224"/>
                <a:gd name="T65" fmla="*/ 66 h 259"/>
                <a:gd name="T66" fmla="*/ 1 w 224"/>
                <a:gd name="T67" fmla="*/ 60 h 259"/>
                <a:gd name="T68" fmla="*/ 0 w 224"/>
                <a:gd name="T69" fmla="*/ 54 h 259"/>
                <a:gd name="T70" fmla="*/ 0 w 224"/>
                <a:gd name="T71" fmla="*/ 48 h 259"/>
                <a:gd name="T72" fmla="*/ 54 w 224"/>
                <a:gd name="T7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9">
                  <a:moveTo>
                    <a:pt x="54" y="0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48"/>
                    <a:pt x="103" y="49"/>
                    <a:pt x="103" y="49"/>
                  </a:cubicBezTo>
                  <a:cubicBezTo>
                    <a:pt x="103" y="50"/>
                    <a:pt x="103" y="51"/>
                    <a:pt x="104" y="51"/>
                  </a:cubicBezTo>
                  <a:cubicBezTo>
                    <a:pt x="104" y="52"/>
                    <a:pt x="104" y="53"/>
                    <a:pt x="104" y="53"/>
                  </a:cubicBezTo>
                  <a:cubicBezTo>
                    <a:pt x="104" y="54"/>
                    <a:pt x="104" y="55"/>
                    <a:pt x="104" y="55"/>
                  </a:cubicBezTo>
                  <a:cubicBezTo>
                    <a:pt x="107" y="70"/>
                    <a:pt x="112" y="84"/>
                    <a:pt x="119" y="96"/>
                  </a:cubicBezTo>
                  <a:cubicBezTo>
                    <a:pt x="126" y="108"/>
                    <a:pt x="135" y="119"/>
                    <a:pt x="145" y="128"/>
                  </a:cubicBezTo>
                  <a:cubicBezTo>
                    <a:pt x="156" y="137"/>
                    <a:pt x="168" y="144"/>
                    <a:pt x="181" y="149"/>
                  </a:cubicBezTo>
                  <a:cubicBezTo>
                    <a:pt x="194" y="153"/>
                    <a:pt x="208" y="156"/>
                    <a:pt x="222" y="156"/>
                  </a:cubicBezTo>
                  <a:cubicBezTo>
                    <a:pt x="176" y="205"/>
                    <a:pt x="176" y="205"/>
                    <a:pt x="176" y="205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59"/>
                    <a:pt x="223" y="259"/>
                    <a:pt x="223" y="259"/>
                  </a:cubicBezTo>
                  <a:cubicBezTo>
                    <a:pt x="223" y="259"/>
                    <a:pt x="223" y="259"/>
                    <a:pt x="223" y="259"/>
                  </a:cubicBezTo>
                  <a:cubicBezTo>
                    <a:pt x="223" y="259"/>
                    <a:pt x="223" y="259"/>
                    <a:pt x="223" y="259"/>
                  </a:cubicBezTo>
                  <a:cubicBezTo>
                    <a:pt x="218" y="259"/>
                    <a:pt x="214" y="259"/>
                    <a:pt x="209" y="259"/>
                  </a:cubicBezTo>
                  <a:cubicBezTo>
                    <a:pt x="205" y="259"/>
                    <a:pt x="201" y="258"/>
                    <a:pt x="196" y="258"/>
                  </a:cubicBezTo>
                  <a:cubicBezTo>
                    <a:pt x="192" y="257"/>
                    <a:pt x="188" y="257"/>
                    <a:pt x="183" y="256"/>
                  </a:cubicBezTo>
                  <a:cubicBezTo>
                    <a:pt x="179" y="255"/>
                    <a:pt x="175" y="254"/>
                    <a:pt x="170" y="253"/>
                  </a:cubicBezTo>
                  <a:cubicBezTo>
                    <a:pt x="163" y="252"/>
                    <a:pt x="156" y="250"/>
                    <a:pt x="150" y="247"/>
                  </a:cubicBezTo>
                  <a:cubicBezTo>
                    <a:pt x="143" y="245"/>
                    <a:pt x="136" y="242"/>
                    <a:pt x="130" y="239"/>
                  </a:cubicBezTo>
                  <a:cubicBezTo>
                    <a:pt x="123" y="236"/>
                    <a:pt x="117" y="233"/>
                    <a:pt x="111" y="229"/>
                  </a:cubicBezTo>
                  <a:cubicBezTo>
                    <a:pt x="104" y="226"/>
                    <a:pt x="98" y="222"/>
                    <a:pt x="92" y="217"/>
                  </a:cubicBezTo>
                  <a:cubicBezTo>
                    <a:pt x="86" y="213"/>
                    <a:pt x="81" y="209"/>
                    <a:pt x="75" y="204"/>
                  </a:cubicBezTo>
                  <a:cubicBezTo>
                    <a:pt x="70" y="199"/>
                    <a:pt x="65" y="194"/>
                    <a:pt x="60" y="189"/>
                  </a:cubicBezTo>
                  <a:cubicBezTo>
                    <a:pt x="55" y="184"/>
                    <a:pt x="50" y="178"/>
                    <a:pt x="46" y="173"/>
                  </a:cubicBezTo>
                  <a:cubicBezTo>
                    <a:pt x="42" y="167"/>
                    <a:pt x="37" y="161"/>
                    <a:pt x="34" y="155"/>
                  </a:cubicBezTo>
                  <a:cubicBezTo>
                    <a:pt x="30" y="149"/>
                    <a:pt x="26" y="142"/>
                    <a:pt x="23" y="136"/>
                  </a:cubicBezTo>
                  <a:cubicBezTo>
                    <a:pt x="19" y="129"/>
                    <a:pt x="16" y="122"/>
                    <a:pt x="14" y="115"/>
                  </a:cubicBezTo>
                  <a:cubicBezTo>
                    <a:pt x="11" y="108"/>
                    <a:pt x="9" y="101"/>
                    <a:pt x="7" y="94"/>
                  </a:cubicBezTo>
                  <a:cubicBezTo>
                    <a:pt x="5" y="87"/>
                    <a:pt x="3" y="80"/>
                    <a:pt x="2" y="72"/>
                  </a:cubicBezTo>
                  <a:cubicBezTo>
                    <a:pt x="2" y="70"/>
                    <a:pt x="2" y="68"/>
                    <a:pt x="1" y="66"/>
                  </a:cubicBezTo>
                  <a:cubicBezTo>
                    <a:pt x="1" y="64"/>
                    <a:pt x="1" y="62"/>
                    <a:pt x="1" y="60"/>
                  </a:cubicBezTo>
                  <a:cubicBezTo>
                    <a:pt x="0" y="58"/>
                    <a:pt x="0" y="56"/>
                    <a:pt x="0" y="54"/>
                  </a:cubicBezTo>
                  <a:cubicBezTo>
                    <a:pt x="0" y="52"/>
                    <a:pt x="0" y="50"/>
                    <a:pt x="0" y="4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52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28D8EEFC-152B-9A42-B8D2-89AF82E1B087}"/>
              </a:ext>
            </a:extLst>
          </p:cNvPr>
          <p:cNvSpPr txBox="1"/>
          <p:nvPr/>
        </p:nvSpPr>
        <p:spPr>
          <a:xfrm rot="19200000">
            <a:off x="6302084" y="2087706"/>
            <a:ext cx="2821663" cy="1955543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wrap="square" rtlCol="0" anchor="ctr">
            <a:prstTxWarp prst="textArchUp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53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E71C3F84-9B6B-0140-B5F8-AE149C7A79A0}"/>
              </a:ext>
            </a:extLst>
          </p:cNvPr>
          <p:cNvSpPr txBox="1"/>
          <p:nvPr/>
        </p:nvSpPr>
        <p:spPr>
          <a:xfrm rot="3360000">
            <a:off x="7285110" y="2297105"/>
            <a:ext cx="2821663" cy="1955543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wrap="square" rtlCol="0" anchor="ctr">
            <a:prstTxWarp prst="textArchUp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54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4FD10196-6FD9-7343-ADF8-ADA0F3314EB2}"/>
              </a:ext>
            </a:extLst>
          </p:cNvPr>
          <p:cNvSpPr txBox="1"/>
          <p:nvPr/>
        </p:nvSpPr>
        <p:spPr>
          <a:xfrm rot="-2280000">
            <a:off x="7059031" y="2815914"/>
            <a:ext cx="2821663" cy="2523736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vert="horz" wrap="none" rtlCol="0" anchor="ctr">
            <a:prstTxWarp prst="textArchDown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  <p:sp>
        <p:nvSpPr>
          <p:cNvPr id="60" name="Textfeld 11">
            <a:hlinkClick r:id="" action="ppaction://noaction"/>
            <a:extLst>
              <a:ext uri="{FF2B5EF4-FFF2-40B4-BE49-F238E27FC236}">
                <a16:creationId xmlns:a16="http://schemas.microsoft.com/office/drawing/2014/main" id="{4FD10196-6FD9-7343-ADF8-ADA0F3314EB2}"/>
              </a:ext>
            </a:extLst>
          </p:cNvPr>
          <p:cNvSpPr txBox="1"/>
          <p:nvPr/>
        </p:nvSpPr>
        <p:spPr>
          <a:xfrm rot="2880000">
            <a:off x="6118549" y="2592123"/>
            <a:ext cx="2821663" cy="2523736"/>
          </a:xfrm>
          <a:custGeom>
            <a:avLst/>
            <a:gdLst>
              <a:gd name="connsiteX0" fmla="*/ 0 w 1944000"/>
              <a:gd name="connsiteY0" fmla="*/ 0 h 864000"/>
              <a:gd name="connsiteX1" fmla="*/ 1944000 w 1944000"/>
              <a:gd name="connsiteY1" fmla="*/ 0 h 864000"/>
              <a:gd name="connsiteX2" fmla="*/ 1944000 w 1944000"/>
              <a:gd name="connsiteY2" fmla="*/ 864000 h 864000"/>
              <a:gd name="connsiteX3" fmla="*/ 0 w 1944000"/>
              <a:gd name="connsiteY3" fmla="*/ 864000 h 864000"/>
              <a:gd name="connsiteX4" fmla="*/ 0 w 1944000"/>
              <a:gd name="connsiteY4" fmla="*/ 0 h 864000"/>
              <a:gd name="connsiteX0" fmla="*/ 0 w 1944000"/>
              <a:gd name="connsiteY0" fmla="*/ 0 h 1020311"/>
              <a:gd name="connsiteX1" fmla="*/ 1944000 w 1944000"/>
              <a:gd name="connsiteY1" fmla="*/ 0 h 1020311"/>
              <a:gd name="connsiteX2" fmla="*/ 1944000 w 1944000"/>
              <a:gd name="connsiteY2" fmla="*/ 864000 h 1020311"/>
              <a:gd name="connsiteX3" fmla="*/ 23018 w 1944000"/>
              <a:gd name="connsiteY3" fmla="*/ 1020311 h 1020311"/>
              <a:gd name="connsiteX4" fmla="*/ 0 w 1944000"/>
              <a:gd name="connsiteY4" fmla="*/ 0 h 1020311"/>
              <a:gd name="connsiteX0" fmla="*/ 0 w 1944000"/>
              <a:gd name="connsiteY0" fmla="*/ 0 h 1147469"/>
              <a:gd name="connsiteX1" fmla="*/ 1944000 w 1944000"/>
              <a:gd name="connsiteY1" fmla="*/ 0 h 1147469"/>
              <a:gd name="connsiteX2" fmla="*/ 1886137 w 1944000"/>
              <a:gd name="connsiteY2" fmla="*/ 1147469 h 1147469"/>
              <a:gd name="connsiteX3" fmla="*/ 23018 w 1944000"/>
              <a:gd name="connsiteY3" fmla="*/ 1020311 h 1147469"/>
              <a:gd name="connsiteX4" fmla="*/ 0 w 1944000"/>
              <a:gd name="connsiteY4" fmla="*/ 0 h 1147469"/>
              <a:gd name="connsiteX0" fmla="*/ 12469 w 1920982"/>
              <a:gd name="connsiteY0" fmla="*/ 0 h 1331329"/>
              <a:gd name="connsiteX1" fmla="*/ 1920982 w 1920982"/>
              <a:gd name="connsiteY1" fmla="*/ 183860 h 1331329"/>
              <a:gd name="connsiteX2" fmla="*/ 1863119 w 1920982"/>
              <a:gd name="connsiteY2" fmla="*/ 1331329 h 1331329"/>
              <a:gd name="connsiteX3" fmla="*/ 0 w 1920982"/>
              <a:gd name="connsiteY3" fmla="*/ 1204171 h 1331329"/>
              <a:gd name="connsiteX4" fmla="*/ 12469 w 1920982"/>
              <a:gd name="connsiteY4" fmla="*/ 0 h 1331329"/>
              <a:gd name="connsiteX0" fmla="*/ 12469 w 1920982"/>
              <a:gd name="connsiteY0" fmla="*/ 0 h 1331329"/>
              <a:gd name="connsiteX1" fmla="*/ 1685337 w 1920982"/>
              <a:gd name="connsiteY1" fmla="*/ 158476 h 1331329"/>
              <a:gd name="connsiteX2" fmla="*/ 1920982 w 1920982"/>
              <a:gd name="connsiteY2" fmla="*/ 183860 h 1331329"/>
              <a:gd name="connsiteX3" fmla="*/ 1863119 w 1920982"/>
              <a:gd name="connsiteY3" fmla="*/ 1331329 h 1331329"/>
              <a:gd name="connsiteX4" fmla="*/ 0 w 1920982"/>
              <a:gd name="connsiteY4" fmla="*/ 1204171 h 1331329"/>
              <a:gd name="connsiteX5" fmla="*/ 12469 w 1920982"/>
              <a:gd name="connsiteY5" fmla="*/ 0 h 133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982" h="1331329">
                <a:moveTo>
                  <a:pt x="12469" y="0"/>
                </a:moveTo>
                <a:lnTo>
                  <a:pt x="1685337" y="158476"/>
                </a:lnTo>
                <a:lnTo>
                  <a:pt x="1920982" y="183860"/>
                </a:lnTo>
                <a:lnTo>
                  <a:pt x="1863119" y="1331329"/>
                </a:lnTo>
                <a:lnTo>
                  <a:pt x="0" y="1204171"/>
                </a:lnTo>
                <a:lnTo>
                  <a:pt x="12469" y="0"/>
                </a:lnTo>
                <a:close/>
              </a:path>
            </a:pathLst>
          </a:custGeom>
          <a:noFill/>
        </p:spPr>
        <p:txBody>
          <a:bodyPr vert="horz" wrap="none" rtlCol="0" anchor="ctr">
            <a:prstTxWarp prst="textArchDown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Enter text in this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Corbel" charset="0"/>
                <a:cs typeface="Arial" panose="020B0604020202020204" pitchFamily="34" charset="0"/>
              </a:rPr>
              <a:t>section of the circle</a:t>
            </a:r>
          </a:p>
        </p:txBody>
      </p:sp>
    </p:spTree>
    <p:extLst>
      <p:ext uri="{BB962C8B-B14F-4D97-AF65-F5344CB8AC3E}">
        <p14:creationId xmlns:p14="http://schemas.microsoft.com/office/powerpoint/2010/main" val="44832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Diagramm 51">
            <a:extLst>
              <a:ext uri="{FF2B5EF4-FFF2-40B4-BE49-F238E27FC236}">
                <a16:creationId xmlns:a16="http://schemas.microsoft.com/office/drawing/2014/main" id="{36FFD3BC-E20D-AD4B-855A-582B50C97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005075"/>
              </p:ext>
            </p:extLst>
          </p:nvPr>
        </p:nvGraphicFramePr>
        <p:xfrm>
          <a:off x="4601116" y="2456070"/>
          <a:ext cx="7924376" cy="338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Org chart body text 18pt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11907</TotalTime>
  <Words>9277</Words>
  <Application>Microsoft Office PowerPoint</Application>
  <PresentationFormat>Widescreen</PresentationFormat>
  <Paragraphs>1255</Paragraphs>
  <Slides>126</Slides>
  <Notes>118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41" baseType="lpstr">
      <vt:lpstr>맑은 고딕</vt:lpstr>
      <vt:lpstr>Arial</vt:lpstr>
      <vt:lpstr>Calibri</vt:lpstr>
      <vt:lpstr>Corbel</vt:lpstr>
      <vt:lpstr>Courier New</vt:lpstr>
      <vt:lpstr>FontAwesome</vt:lpstr>
      <vt:lpstr>굴림</vt:lpstr>
      <vt:lpstr>Lato Light</vt:lpstr>
      <vt:lpstr>Montserrat Light</vt:lpstr>
      <vt:lpstr>Roboto Light</vt:lpstr>
      <vt:lpstr>Wingdings</vt:lpstr>
      <vt:lpstr>Covers and end slide</vt:lpstr>
      <vt:lpstr>Slide_layouts</vt:lpstr>
      <vt:lpstr>Instructions_slide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791</cp:revision>
  <dcterms:created xsi:type="dcterms:W3CDTF">2020-02-26T10:04:23Z</dcterms:created>
  <dcterms:modified xsi:type="dcterms:W3CDTF">2021-04-29T15:09:55Z</dcterms:modified>
</cp:coreProperties>
</file>